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omments/comment1.xml" ContentType="application/vnd.openxmlformats-officedocument.presentationml.comment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694" r:id="rId2"/>
    <p:sldMasterId id="2147483683" r:id="rId3"/>
    <p:sldMasterId id="2147483672" r:id="rId4"/>
    <p:sldMasterId id="2147483661" r:id="rId5"/>
    <p:sldMasterId id="2147483716" r:id="rId6"/>
  </p:sldMasterIdLst>
  <p:notesMasterIdLst>
    <p:notesMasterId r:id="rId27"/>
  </p:notesMasterIdLst>
  <p:handoutMasterIdLst>
    <p:handoutMasterId r:id="rId28"/>
  </p:handoutMasterIdLst>
  <p:sldIdLst>
    <p:sldId id="332" r:id="rId7"/>
    <p:sldId id="349" r:id="rId8"/>
    <p:sldId id="370" r:id="rId9"/>
    <p:sldId id="348" r:id="rId10"/>
    <p:sldId id="344" r:id="rId11"/>
    <p:sldId id="364" r:id="rId12"/>
    <p:sldId id="371" r:id="rId13"/>
    <p:sldId id="357" r:id="rId14"/>
    <p:sldId id="383" r:id="rId15"/>
    <p:sldId id="382" r:id="rId16"/>
    <p:sldId id="384" r:id="rId17"/>
    <p:sldId id="385" r:id="rId18"/>
    <p:sldId id="372" r:id="rId19"/>
    <p:sldId id="366" r:id="rId20"/>
    <p:sldId id="359" r:id="rId21"/>
    <p:sldId id="367" r:id="rId22"/>
    <p:sldId id="352" r:id="rId23"/>
    <p:sldId id="356" r:id="rId24"/>
    <p:sldId id="342" r:id="rId25"/>
    <p:sldId id="365" r:id="rId26"/>
  </p:sldIdLst>
  <p:sldSz cx="12192000" cy="6858000"/>
  <p:notesSz cx="6858000" cy="9144000"/>
  <p:photoAlbum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a Macchetti" initials="" lastIdx="6" clrIdx="0"/>
  <p:cmAuthor id="1" name="Sabrina Calabrese" initials="SC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EB4B5A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1" autoAdjust="0"/>
    <p:restoredTop sz="94660"/>
  </p:normalViewPr>
  <p:slideViewPr>
    <p:cSldViewPr>
      <p:cViewPr varScale="1">
        <p:scale>
          <a:sx n="76" d="100"/>
          <a:sy n="76" d="100"/>
        </p:scale>
        <p:origin x="-360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3846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4T15:46:51.856" idx="10">
    <p:pos x="10" y="10"/>
    <p:text>comitato è un gruppo di lavoro esteso, con 2-3 rappr. per ogni ufficio, che si incontra regolarmente ogni 2 mesi e che dedica una giornata di ws alla condivisione di cose emerse, idee, proposte e azioni da mettere in campo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24T15:22:03.149" idx="6">
    <p:pos x="10" y="10"/>
    <p:text>prima tutti i progetti nascevano dal mktg che però non ha contatto con i clienti, adesso il servizio clienti che è di primaria importanza per il contatto ha un ruolo centrale e quindi è stato chesto a tutti di dare dei suggerimenti e miglioramenti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3F3EE2-6E1B-4B0C-802A-3363E6BE172B}" type="datetimeFigureOut">
              <a:rPr lang="de-DE"/>
              <a:pPr>
                <a:defRPr/>
              </a:pPr>
              <a:t>05.04.2016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84881A-5237-4DE2-8259-52795713E0A6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E2353B-8483-4340-A875-5859BCEC80DF}" type="datetimeFigureOut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D2CE07-3885-4B06-A951-62B290C3C407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7188" indent="-171450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4988" indent="-171450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1450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1450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2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04660"/>
          </a:xfrm>
          <a:solidFill>
            <a:schemeClr val="bg1">
              <a:lumMod val="85000"/>
            </a:schemeClr>
          </a:solidFill>
          <a:effectLst/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48250"/>
            <a:ext cx="12191999" cy="1756410"/>
          </a:xfrm>
          <a:solidFill>
            <a:srgbClr val="FFFFFF">
              <a:alpha val="74902"/>
            </a:srgbClr>
          </a:solidFill>
        </p:spPr>
        <p:txBody>
          <a:bodyPr lIns="1116000" tIns="288000" rIns="2052000" anchor="t"/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27125" y="5880602"/>
            <a:ext cx="8836025" cy="4572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10487025" y="5319002"/>
            <a:ext cx="1062000" cy="1018800"/>
          </a:xfr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AF50-A043-423F-B0FC-A04096153B66}" type="datetime1">
              <a:rPr lang="de-DE"/>
              <a:pPr>
                <a:defRPr/>
              </a:pPr>
              <a:t>05.04.2016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773239"/>
            <a:ext cx="5076826" cy="40687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4313" y="1773239"/>
            <a:ext cx="5040311" cy="406876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860A-CE27-4AD7-9BB3-FA0BF8CD2076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E4A87-72F9-45C4-8E8B-AF5F10F31801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79A2-B595-4B81-AD71-474FFC0D59D0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554E-9D1A-4A79-AA6F-64B9EED7E8E7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2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04660"/>
          </a:xfrm>
          <a:solidFill>
            <a:schemeClr val="bg1">
              <a:lumMod val="85000"/>
            </a:schemeClr>
          </a:solidFill>
          <a:effectLst/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48250"/>
            <a:ext cx="12191999" cy="1756410"/>
          </a:xfrm>
          <a:solidFill>
            <a:srgbClr val="FFFFFF">
              <a:alpha val="74902"/>
            </a:srgbClr>
          </a:solidFill>
        </p:spPr>
        <p:txBody>
          <a:bodyPr lIns="1116000" tIns="288000" rIns="2052000" rtlCol="0" anchor="t">
            <a:noAutofit/>
          </a:bodyPr>
          <a:lstStyle>
            <a:lvl1pPr>
              <a:defRPr lang="de-DE" sz="4000" dirty="0"/>
            </a:lvl1pPr>
          </a:lstStyle>
          <a:p>
            <a:pPr lvl="0"/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27125" y="5880602"/>
            <a:ext cx="8836025" cy="4572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10487025" y="5319002"/>
            <a:ext cx="1062000" cy="1018800"/>
          </a:xfr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A900-F337-4E8B-97A0-762B7E1CC81D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7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4" name="Gruppieren 6"/>
          <p:cNvGrpSpPr>
            <a:grpSpLocks/>
          </p:cNvGrpSpPr>
          <p:nvPr userDrawn="1"/>
        </p:nvGrpSpPr>
        <p:grpSpPr bwMode="auto">
          <a:xfrm>
            <a:off x="10591800" y="5842000"/>
            <a:ext cx="1222375" cy="1016000"/>
            <a:chOff x="10591482" y="5841999"/>
            <a:chExt cx="1223354" cy="1016001"/>
          </a:xfrm>
        </p:grpSpPr>
        <p:sp>
          <p:nvSpPr>
            <p:cNvPr id="5" name="Shape 131"/>
            <p:cNvSpPr/>
            <p:nvPr/>
          </p:nvSpPr>
          <p:spPr bwMode="gray">
            <a:xfrm>
              <a:off x="10591482" y="5841999"/>
              <a:ext cx="1223354" cy="1016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3200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6" name="Grafik 9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0823022" y="6024565"/>
              <a:ext cx="764466" cy="57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white">
          <a:xfrm>
            <a:off x="0" y="0"/>
            <a:ext cx="12192000" cy="6804025"/>
          </a:xfrm>
          <a:custGeom>
            <a:avLst/>
            <a:gdLst>
              <a:gd name="connsiteX0" fmla="*/ 0 w 12192000"/>
              <a:gd name="connsiteY0" fmla="*/ 0 h 6804025"/>
              <a:gd name="connsiteX1" fmla="*/ 12192000 w 12192000"/>
              <a:gd name="connsiteY1" fmla="*/ 0 h 6804025"/>
              <a:gd name="connsiteX2" fmla="*/ 12192000 w 12192000"/>
              <a:gd name="connsiteY2" fmla="*/ 6804025 h 6804025"/>
              <a:gd name="connsiteX3" fmla="*/ 11814836 w 12192000"/>
              <a:gd name="connsiteY3" fmla="*/ 6804025 h 6804025"/>
              <a:gd name="connsiteX4" fmla="*/ 11814836 w 12192000"/>
              <a:gd name="connsiteY4" fmla="*/ 5841999 h 6804025"/>
              <a:gd name="connsiteX5" fmla="*/ 10591482 w 12192000"/>
              <a:gd name="connsiteY5" fmla="*/ 5841999 h 6804025"/>
              <a:gd name="connsiteX6" fmla="*/ 10591482 w 12192000"/>
              <a:gd name="connsiteY6" fmla="*/ 6804025 h 6804025"/>
              <a:gd name="connsiteX7" fmla="*/ 0 w 12192000"/>
              <a:gd name="connsiteY7" fmla="*/ 6804025 h 68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04025">
                <a:moveTo>
                  <a:pt x="0" y="0"/>
                </a:moveTo>
                <a:lnTo>
                  <a:pt x="12192000" y="0"/>
                </a:lnTo>
                <a:lnTo>
                  <a:pt x="12192000" y="6804025"/>
                </a:lnTo>
                <a:lnTo>
                  <a:pt x="11814836" y="6804025"/>
                </a:lnTo>
                <a:lnTo>
                  <a:pt x="11814836" y="5841999"/>
                </a:lnTo>
                <a:lnTo>
                  <a:pt x="10591482" y="5841999"/>
                </a:lnTo>
                <a:lnTo>
                  <a:pt x="10591482" y="6804025"/>
                </a:lnTo>
                <a:lnTo>
                  <a:pt x="0" y="680402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 bwMode="white">
          <a:xfrm>
            <a:off x="0" y="0"/>
            <a:ext cx="12192000" cy="6858000"/>
          </a:xfrm>
          <a:solidFill>
            <a:schemeClr val="tx2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45DC-AC2F-490E-9BA1-65129E7953EB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6A51-3954-4C90-8014-5DF0383EB1E8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773239"/>
            <a:ext cx="5076826" cy="406876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4313" y="1773239"/>
            <a:ext cx="5040311" cy="406876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9B697-6881-403F-B47C-6C6902EF0A83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6ADDE-CB1E-4C49-80CE-7B69B3EE018E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7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4" name="Gruppieren 6"/>
          <p:cNvGrpSpPr>
            <a:grpSpLocks/>
          </p:cNvGrpSpPr>
          <p:nvPr userDrawn="1"/>
        </p:nvGrpSpPr>
        <p:grpSpPr bwMode="auto">
          <a:xfrm>
            <a:off x="10591800" y="5842000"/>
            <a:ext cx="1222375" cy="1016000"/>
            <a:chOff x="10591482" y="5841999"/>
            <a:chExt cx="1223354" cy="1016001"/>
          </a:xfrm>
        </p:grpSpPr>
        <p:sp>
          <p:nvSpPr>
            <p:cNvPr id="5" name="Shape 131"/>
            <p:cNvSpPr/>
            <p:nvPr/>
          </p:nvSpPr>
          <p:spPr bwMode="gray">
            <a:xfrm>
              <a:off x="10591482" y="5841999"/>
              <a:ext cx="1223354" cy="1016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3200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6" name="Grafik 9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0823022" y="6024565"/>
              <a:ext cx="764466" cy="57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Subhea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21A1-CB18-48CD-B4DA-EE3BC0BEF323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CB15-AA8F-4799-9BAF-FC16D9FD296E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6A36-E6D6-4496-95A0-D061B884EC17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456C-8A7B-4FF5-9FA0-F05BE5791A7F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773239"/>
            <a:ext cx="5076826" cy="406876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4313" y="1773239"/>
            <a:ext cx="5040311" cy="406876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14268-533C-4C80-98AE-0C18B1FB179B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16DB-5E48-4CA1-B3FE-575608579FD4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FB9F6-2767-4EEC-A5BD-FC067C8EFC75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C8AF-2C81-485B-9A99-30F08F855D6C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2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04660"/>
          </a:xfrm>
          <a:solidFill>
            <a:schemeClr val="bg1">
              <a:lumMod val="85000"/>
            </a:schemeClr>
          </a:solidFill>
          <a:effectLst/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48250"/>
            <a:ext cx="12191999" cy="1756410"/>
          </a:xfrm>
          <a:solidFill>
            <a:srgbClr val="FFFFFF">
              <a:alpha val="74902"/>
            </a:srgbClr>
          </a:solidFill>
        </p:spPr>
        <p:txBody>
          <a:bodyPr lIns="1116000" tIns="288000" rIns="2052000" rtlCol="0" anchor="t">
            <a:noAutofit/>
          </a:bodyPr>
          <a:lstStyle>
            <a:lvl1pPr>
              <a:defRPr lang="de-DE" sz="4000" dirty="0"/>
            </a:lvl1pPr>
          </a:lstStyle>
          <a:p>
            <a:pPr lvl="0"/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27125" y="5880602"/>
            <a:ext cx="8836025" cy="4572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10487025" y="5319002"/>
            <a:ext cx="1062000" cy="1018800"/>
          </a:xfr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5B7B-4824-4396-9D14-CAAE40560223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7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4" name="Gruppieren 6"/>
          <p:cNvGrpSpPr>
            <a:grpSpLocks/>
          </p:cNvGrpSpPr>
          <p:nvPr userDrawn="1"/>
        </p:nvGrpSpPr>
        <p:grpSpPr bwMode="auto">
          <a:xfrm>
            <a:off x="10591800" y="5842000"/>
            <a:ext cx="1222375" cy="1016000"/>
            <a:chOff x="10591482" y="5841999"/>
            <a:chExt cx="1223354" cy="1016001"/>
          </a:xfrm>
        </p:grpSpPr>
        <p:sp>
          <p:nvSpPr>
            <p:cNvPr id="5" name="Shape 131"/>
            <p:cNvSpPr/>
            <p:nvPr/>
          </p:nvSpPr>
          <p:spPr bwMode="gray">
            <a:xfrm>
              <a:off x="10591482" y="5841999"/>
              <a:ext cx="1223354" cy="1016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3200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6" name="Grafik 9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0823022" y="6024565"/>
              <a:ext cx="764466" cy="57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white">
          <a:xfrm>
            <a:off x="0" y="0"/>
            <a:ext cx="12192000" cy="6804025"/>
          </a:xfrm>
          <a:custGeom>
            <a:avLst/>
            <a:gdLst>
              <a:gd name="connsiteX0" fmla="*/ 0 w 12192000"/>
              <a:gd name="connsiteY0" fmla="*/ 0 h 6804025"/>
              <a:gd name="connsiteX1" fmla="*/ 12192000 w 12192000"/>
              <a:gd name="connsiteY1" fmla="*/ 0 h 6804025"/>
              <a:gd name="connsiteX2" fmla="*/ 12192000 w 12192000"/>
              <a:gd name="connsiteY2" fmla="*/ 6804025 h 6804025"/>
              <a:gd name="connsiteX3" fmla="*/ 11814836 w 12192000"/>
              <a:gd name="connsiteY3" fmla="*/ 6804025 h 6804025"/>
              <a:gd name="connsiteX4" fmla="*/ 11814836 w 12192000"/>
              <a:gd name="connsiteY4" fmla="*/ 5841999 h 6804025"/>
              <a:gd name="connsiteX5" fmla="*/ 10591482 w 12192000"/>
              <a:gd name="connsiteY5" fmla="*/ 5841999 h 6804025"/>
              <a:gd name="connsiteX6" fmla="*/ 10591482 w 12192000"/>
              <a:gd name="connsiteY6" fmla="*/ 6804025 h 6804025"/>
              <a:gd name="connsiteX7" fmla="*/ 0 w 12192000"/>
              <a:gd name="connsiteY7" fmla="*/ 6804025 h 68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04025">
                <a:moveTo>
                  <a:pt x="0" y="0"/>
                </a:moveTo>
                <a:lnTo>
                  <a:pt x="12192000" y="0"/>
                </a:lnTo>
                <a:lnTo>
                  <a:pt x="12192000" y="6804025"/>
                </a:lnTo>
                <a:lnTo>
                  <a:pt x="11814836" y="6804025"/>
                </a:lnTo>
                <a:lnTo>
                  <a:pt x="11814836" y="5841999"/>
                </a:lnTo>
                <a:lnTo>
                  <a:pt x="10591482" y="5841999"/>
                </a:lnTo>
                <a:lnTo>
                  <a:pt x="10591482" y="6804025"/>
                </a:lnTo>
                <a:lnTo>
                  <a:pt x="0" y="680402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 bwMode="white">
          <a:xfrm>
            <a:off x="0" y="0"/>
            <a:ext cx="12192000" cy="6858000"/>
          </a:xfrm>
          <a:solidFill>
            <a:schemeClr val="tx2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C2B1-D1DC-4415-8359-874F880EF86D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8758-D201-454E-ABF6-1A469E53D0B9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773239"/>
            <a:ext cx="5076826" cy="406876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4313" y="1773239"/>
            <a:ext cx="5040311" cy="406876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FB46-6908-4991-87AD-FF1C6778E5BF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73F0-6447-4BDD-B176-6828C5977D46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C567-BBC4-43D9-81A2-959B30467D21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8BDE-1B55-4830-A809-789DF6389B4C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7C19-C4E6-4222-89B6-D07324BDA3F0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FCC3-959B-43C6-A41B-1C95CBB01C72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773239"/>
            <a:ext cx="5076826" cy="406876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4313" y="1773239"/>
            <a:ext cx="5040311" cy="406876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29DCB-83F8-440B-853A-FE3EE48D47F0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74FF-DE6E-4102-8898-75EFF1F0BC57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780E-ADB5-468B-ABF2-2B3CB6B6E4E3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0FE3-7575-444F-ADB7-BBCC1EF00024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2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04660"/>
          </a:xfrm>
          <a:solidFill>
            <a:schemeClr val="bg1">
              <a:lumMod val="85000"/>
            </a:schemeClr>
          </a:solidFill>
          <a:effectLst/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48250"/>
            <a:ext cx="12191999" cy="1756410"/>
          </a:xfrm>
          <a:solidFill>
            <a:srgbClr val="FFFFFF">
              <a:alpha val="74902"/>
            </a:srgbClr>
          </a:solidFill>
        </p:spPr>
        <p:txBody>
          <a:bodyPr lIns="1116000" tIns="288000" rIns="2052000" rtlCol="0" anchor="t">
            <a:noAutofit/>
          </a:bodyPr>
          <a:lstStyle>
            <a:lvl1pPr>
              <a:defRPr lang="de-DE" sz="4000" dirty="0"/>
            </a:lvl1pPr>
          </a:lstStyle>
          <a:p>
            <a:pPr lvl="0"/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27125" y="5880602"/>
            <a:ext cx="8836025" cy="4572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10487025" y="5319002"/>
            <a:ext cx="1062000" cy="1018800"/>
          </a:xfr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5ED-5BD4-48DF-8744-EA02D3BC1113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7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4" name="Gruppieren 6"/>
          <p:cNvGrpSpPr>
            <a:grpSpLocks/>
          </p:cNvGrpSpPr>
          <p:nvPr userDrawn="1"/>
        </p:nvGrpSpPr>
        <p:grpSpPr bwMode="auto">
          <a:xfrm>
            <a:off x="10591800" y="5842000"/>
            <a:ext cx="1222375" cy="1016000"/>
            <a:chOff x="10591482" y="5841999"/>
            <a:chExt cx="1223354" cy="1016001"/>
          </a:xfrm>
        </p:grpSpPr>
        <p:sp>
          <p:nvSpPr>
            <p:cNvPr id="5" name="Shape 131"/>
            <p:cNvSpPr/>
            <p:nvPr/>
          </p:nvSpPr>
          <p:spPr bwMode="gray">
            <a:xfrm>
              <a:off x="10591482" y="5841999"/>
              <a:ext cx="1223354" cy="1016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3200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6" name="Grafik 9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0823022" y="6024565"/>
              <a:ext cx="764466" cy="57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white">
          <a:xfrm>
            <a:off x="0" y="0"/>
            <a:ext cx="12192000" cy="6804025"/>
          </a:xfrm>
          <a:custGeom>
            <a:avLst/>
            <a:gdLst>
              <a:gd name="connsiteX0" fmla="*/ 0 w 12192000"/>
              <a:gd name="connsiteY0" fmla="*/ 0 h 6804025"/>
              <a:gd name="connsiteX1" fmla="*/ 12192000 w 12192000"/>
              <a:gd name="connsiteY1" fmla="*/ 0 h 6804025"/>
              <a:gd name="connsiteX2" fmla="*/ 12192000 w 12192000"/>
              <a:gd name="connsiteY2" fmla="*/ 6804025 h 6804025"/>
              <a:gd name="connsiteX3" fmla="*/ 11814836 w 12192000"/>
              <a:gd name="connsiteY3" fmla="*/ 6804025 h 6804025"/>
              <a:gd name="connsiteX4" fmla="*/ 11814836 w 12192000"/>
              <a:gd name="connsiteY4" fmla="*/ 5841999 h 6804025"/>
              <a:gd name="connsiteX5" fmla="*/ 10591482 w 12192000"/>
              <a:gd name="connsiteY5" fmla="*/ 5841999 h 6804025"/>
              <a:gd name="connsiteX6" fmla="*/ 10591482 w 12192000"/>
              <a:gd name="connsiteY6" fmla="*/ 6804025 h 6804025"/>
              <a:gd name="connsiteX7" fmla="*/ 0 w 12192000"/>
              <a:gd name="connsiteY7" fmla="*/ 6804025 h 68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04025">
                <a:moveTo>
                  <a:pt x="0" y="0"/>
                </a:moveTo>
                <a:lnTo>
                  <a:pt x="12192000" y="0"/>
                </a:lnTo>
                <a:lnTo>
                  <a:pt x="12192000" y="6804025"/>
                </a:lnTo>
                <a:lnTo>
                  <a:pt x="11814836" y="6804025"/>
                </a:lnTo>
                <a:lnTo>
                  <a:pt x="11814836" y="5841999"/>
                </a:lnTo>
                <a:lnTo>
                  <a:pt x="10591482" y="5841999"/>
                </a:lnTo>
                <a:lnTo>
                  <a:pt x="10591482" y="6804025"/>
                </a:lnTo>
                <a:lnTo>
                  <a:pt x="0" y="680402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white">
          <a:xfrm>
            <a:off x="0" y="0"/>
            <a:ext cx="12192000" cy="6804025"/>
          </a:xfrm>
          <a:custGeom>
            <a:avLst/>
            <a:gdLst>
              <a:gd name="connsiteX0" fmla="*/ 0 w 12192000"/>
              <a:gd name="connsiteY0" fmla="*/ 0 h 6804025"/>
              <a:gd name="connsiteX1" fmla="*/ 12192000 w 12192000"/>
              <a:gd name="connsiteY1" fmla="*/ 0 h 6804025"/>
              <a:gd name="connsiteX2" fmla="*/ 12192000 w 12192000"/>
              <a:gd name="connsiteY2" fmla="*/ 6804025 h 6804025"/>
              <a:gd name="connsiteX3" fmla="*/ 11814836 w 12192000"/>
              <a:gd name="connsiteY3" fmla="*/ 6804025 h 6804025"/>
              <a:gd name="connsiteX4" fmla="*/ 11814836 w 12192000"/>
              <a:gd name="connsiteY4" fmla="*/ 5841999 h 6804025"/>
              <a:gd name="connsiteX5" fmla="*/ 10591482 w 12192000"/>
              <a:gd name="connsiteY5" fmla="*/ 5841999 h 6804025"/>
              <a:gd name="connsiteX6" fmla="*/ 10591482 w 12192000"/>
              <a:gd name="connsiteY6" fmla="*/ 6804025 h 6804025"/>
              <a:gd name="connsiteX7" fmla="*/ 0 w 12192000"/>
              <a:gd name="connsiteY7" fmla="*/ 6804025 h 68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04025">
                <a:moveTo>
                  <a:pt x="0" y="0"/>
                </a:moveTo>
                <a:lnTo>
                  <a:pt x="12192000" y="0"/>
                </a:lnTo>
                <a:lnTo>
                  <a:pt x="12192000" y="6804025"/>
                </a:lnTo>
                <a:lnTo>
                  <a:pt x="11814836" y="6804025"/>
                </a:lnTo>
                <a:lnTo>
                  <a:pt x="11814836" y="5841999"/>
                </a:lnTo>
                <a:lnTo>
                  <a:pt x="10591482" y="5841999"/>
                </a:lnTo>
                <a:lnTo>
                  <a:pt x="10591482" y="6804025"/>
                </a:lnTo>
                <a:lnTo>
                  <a:pt x="0" y="680402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 bwMode="white">
          <a:xfrm>
            <a:off x="0" y="0"/>
            <a:ext cx="12192000" cy="6858000"/>
          </a:xfrm>
          <a:solidFill>
            <a:schemeClr val="tx2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8ED1-F43E-4100-AA11-76B8106732F9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E4D0-7894-4DA0-BD4C-5D07DE6F0E9D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773239"/>
            <a:ext cx="5076826" cy="406876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4313" y="1773239"/>
            <a:ext cx="5040311" cy="406876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4522-2DBE-43C7-8D5A-5117D38AD07B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1BB1-EB26-4406-B3B6-E2DD3429A1AA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9CA6-82D8-4943-84F6-D55C880BE3D7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E107-BF59-4078-980B-0D6E831E6F69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C553B-20C7-4D0E-8AE9-6F10271E38A1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40B0-1983-44E7-9F42-DA8377D22EDB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773239"/>
            <a:ext cx="5076826" cy="406876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4313" y="1773239"/>
            <a:ext cx="5040311" cy="406876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A6659-98C4-421A-80F4-FADAE6B9154D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49988-DE23-44F4-AD3D-2217E323D046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2D7-937B-45D8-B42A-265B904059F2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05B0-C581-4273-9CD1-CEA56CEC728B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2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04660"/>
          </a:xfrm>
          <a:solidFill>
            <a:schemeClr val="bg1">
              <a:lumMod val="85000"/>
            </a:schemeClr>
          </a:solidFill>
          <a:effectLst/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48250"/>
            <a:ext cx="12191999" cy="1756410"/>
          </a:xfrm>
          <a:solidFill>
            <a:srgbClr val="FFFFFF">
              <a:alpha val="74902"/>
            </a:srgbClr>
          </a:solidFill>
        </p:spPr>
        <p:txBody>
          <a:bodyPr lIns="1116000" tIns="288000" rIns="2052000" rtlCol="0" anchor="t">
            <a:noAutofit/>
          </a:bodyPr>
          <a:lstStyle>
            <a:lvl1pPr>
              <a:defRPr lang="de-DE" sz="4000" dirty="0"/>
            </a:lvl1pPr>
          </a:lstStyle>
          <a:p>
            <a:pPr lvl="0"/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27125" y="5880602"/>
            <a:ext cx="8836025" cy="4572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10487025" y="5319002"/>
            <a:ext cx="1062000" cy="1018800"/>
          </a:xfr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D70C-7AB6-4DC8-88A3-128D5F15BD9B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 bwMode="white">
          <a:xfrm>
            <a:off x="0" y="0"/>
            <a:ext cx="12192000" cy="6858000"/>
          </a:xfrm>
          <a:solidFill>
            <a:schemeClr val="tx2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de-DE" noProof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7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4" name="Gruppieren 6"/>
          <p:cNvGrpSpPr>
            <a:grpSpLocks/>
          </p:cNvGrpSpPr>
          <p:nvPr userDrawn="1"/>
        </p:nvGrpSpPr>
        <p:grpSpPr bwMode="auto">
          <a:xfrm>
            <a:off x="10591800" y="5842000"/>
            <a:ext cx="1222375" cy="1016000"/>
            <a:chOff x="10591482" y="5841999"/>
            <a:chExt cx="1223354" cy="1016001"/>
          </a:xfrm>
        </p:grpSpPr>
        <p:sp>
          <p:nvSpPr>
            <p:cNvPr id="5" name="Shape 131"/>
            <p:cNvSpPr/>
            <p:nvPr/>
          </p:nvSpPr>
          <p:spPr bwMode="gray">
            <a:xfrm>
              <a:off x="10591482" y="5841999"/>
              <a:ext cx="1223354" cy="1016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3200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6" name="Grafik 9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0823022" y="6024565"/>
              <a:ext cx="764466" cy="57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white">
          <a:xfrm>
            <a:off x="0" y="0"/>
            <a:ext cx="12192000" cy="6804025"/>
          </a:xfrm>
          <a:custGeom>
            <a:avLst/>
            <a:gdLst>
              <a:gd name="connsiteX0" fmla="*/ 0 w 12192000"/>
              <a:gd name="connsiteY0" fmla="*/ 0 h 6804025"/>
              <a:gd name="connsiteX1" fmla="*/ 12192000 w 12192000"/>
              <a:gd name="connsiteY1" fmla="*/ 0 h 6804025"/>
              <a:gd name="connsiteX2" fmla="*/ 12192000 w 12192000"/>
              <a:gd name="connsiteY2" fmla="*/ 6804025 h 6804025"/>
              <a:gd name="connsiteX3" fmla="*/ 11814836 w 12192000"/>
              <a:gd name="connsiteY3" fmla="*/ 6804025 h 6804025"/>
              <a:gd name="connsiteX4" fmla="*/ 11814836 w 12192000"/>
              <a:gd name="connsiteY4" fmla="*/ 5841999 h 6804025"/>
              <a:gd name="connsiteX5" fmla="*/ 10591482 w 12192000"/>
              <a:gd name="connsiteY5" fmla="*/ 5841999 h 6804025"/>
              <a:gd name="connsiteX6" fmla="*/ 10591482 w 12192000"/>
              <a:gd name="connsiteY6" fmla="*/ 6804025 h 6804025"/>
              <a:gd name="connsiteX7" fmla="*/ 0 w 12192000"/>
              <a:gd name="connsiteY7" fmla="*/ 6804025 h 68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04025">
                <a:moveTo>
                  <a:pt x="0" y="0"/>
                </a:moveTo>
                <a:lnTo>
                  <a:pt x="12192000" y="0"/>
                </a:lnTo>
                <a:lnTo>
                  <a:pt x="12192000" y="6804025"/>
                </a:lnTo>
                <a:lnTo>
                  <a:pt x="11814836" y="6804025"/>
                </a:lnTo>
                <a:lnTo>
                  <a:pt x="11814836" y="5841999"/>
                </a:lnTo>
                <a:lnTo>
                  <a:pt x="10591482" y="5841999"/>
                </a:lnTo>
                <a:lnTo>
                  <a:pt x="10591482" y="6804025"/>
                </a:lnTo>
                <a:lnTo>
                  <a:pt x="0" y="680402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 bwMode="white">
          <a:xfrm>
            <a:off x="0" y="0"/>
            <a:ext cx="12192000" cy="6858000"/>
          </a:xfrm>
          <a:solidFill>
            <a:schemeClr val="tx2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7FE7-B4C2-4115-AE6E-07DCE8FD0638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C739-3C6E-4801-8DFE-C50CD8F3AD11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773239"/>
            <a:ext cx="5076826" cy="406876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4313" y="1773239"/>
            <a:ext cx="5040311" cy="406876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A129-34BB-4461-A54A-B5E777ECBB46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9C27-B13E-4ACA-9A8E-6D15CBDFCF81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28C9-D23B-48DA-8D17-EB6D6CD75E55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99B82-FA94-432A-AF2F-25EFC67D7E1A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3E90-E706-472B-8368-CA06FD108FA8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BA1B-543D-4284-97B2-A1AB62E3462F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773239"/>
            <a:ext cx="5076826" cy="406876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4313" y="1773239"/>
            <a:ext cx="5040311" cy="406876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8661-758F-49E9-8F90-A01525AFDA13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8D84-2A84-49B1-A469-70CCD2006F43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D939-58C3-46F7-9335-AB23F3FCA797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868E-FBFB-4E8E-86C3-CEC4CD6C56ED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74CB-EA32-4497-A96D-C062BC5CC916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5AF7-C27C-4229-AA48-41FA41FA5C7F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2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04660"/>
          </a:xfrm>
          <a:solidFill>
            <a:schemeClr val="bg1">
              <a:lumMod val="85000"/>
            </a:schemeClr>
          </a:solidFill>
          <a:effectLst/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48250"/>
            <a:ext cx="12191999" cy="1756410"/>
          </a:xfrm>
          <a:solidFill>
            <a:srgbClr val="FFFFFF">
              <a:alpha val="74902"/>
            </a:srgbClr>
          </a:solidFill>
        </p:spPr>
        <p:txBody>
          <a:bodyPr lIns="1116000" tIns="288000" rIns="2052000" rtlCol="0" anchor="t">
            <a:noAutofit/>
          </a:bodyPr>
          <a:lstStyle>
            <a:lvl1pPr>
              <a:defRPr lang="de-DE" sz="4000" dirty="0"/>
            </a:lvl1pPr>
          </a:lstStyle>
          <a:p>
            <a:pPr lvl="0"/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27125" y="5880602"/>
            <a:ext cx="8836025" cy="4572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10487025" y="5319002"/>
            <a:ext cx="1062000" cy="1018800"/>
          </a:xfr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06C1E-ADA4-45AA-A9FC-3DDD29F15EA4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7"/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4" name="Gruppieren 6"/>
          <p:cNvGrpSpPr>
            <a:grpSpLocks/>
          </p:cNvGrpSpPr>
          <p:nvPr userDrawn="1"/>
        </p:nvGrpSpPr>
        <p:grpSpPr bwMode="auto">
          <a:xfrm>
            <a:off x="10591800" y="5842000"/>
            <a:ext cx="1222375" cy="1016000"/>
            <a:chOff x="10591482" y="5841999"/>
            <a:chExt cx="1223354" cy="1016001"/>
          </a:xfrm>
        </p:grpSpPr>
        <p:sp>
          <p:nvSpPr>
            <p:cNvPr id="5" name="Shape 131"/>
            <p:cNvSpPr/>
            <p:nvPr/>
          </p:nvSpPr>
          <p:spPr bwMode="gray">
            <a:xfrm>
              <a:off x="10591482" y="5841999"/>
              <a:ext cx="1223354" cy="1016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3200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6" name="Grafik 9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0823022" y="6024565"/>
              <a:ext cx="764466" cy="57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white">
          <a:xfrm>
            <a:off x="0" y="0"/>
            <a:ext cx="12192000" cy="6804025"/>
          </a:xfrm>
          <a:custGeom>
            <a:avLst/>
            <a:gdLst>
              <a:gd name="connsiteX0" fmla="*/ 0 w 12192000"/>
              <a:gd name="connsiteY0" fmla="*/ 0 h 6804025"/>
              <a:gd name="connsiteX1" fmla="*/ 12192000 w 12192000"/>
              <a:gd name="connsiteY1" fmla="*/ 0 h 6804025"/>
              <a:gd name="connsiteX2" fmla="*/ 12192000 w 12192000"/>
              <a:gd name="connsiteY2" fmla="*/ 6804025 h 6804025"/>
              <a:gd name="connsiteX3" fmla="*/ 11814836 w 12192000"/>
              <a:gd name="connsiteY3" fmla="*/ 6804025 h 6804025"/>
              <a:gd name="connsiteX4" fmla="*/ 11814836 w 12192000"/>
              <a:gd name="connsiteY4" fmla="*/ 5841999 h 6804025"/>
              <a:gd name="connsiteX5" fmla="*/ 10591482 w 12192000"/>
              <a:gd name="connsiteY5" fmla="*/ 5841999 h 6804025"/>
              <a:gd name="connsiteX6" fmla="*/ 10591482 w 12192000"/>
              <a:gd name="connsiteY6" fmla="*/ 6804025 h 6804025"/>
              <a:gd name="connsiteX7" fmla="*/ 0 w 12192000"/>
              <a:gd name="connsiteY7" fmla="*/ 6804025 h 680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04025">
                <a:moveTo>
                  <a:pt x="0" y="0"/>
                </a:moveTo>
                <a:lnTo>
                  <a:pt x="12192000" y="0"/>
                </a:lnTo>
                <a:lnTo>
                  <a:pt x="12192000" y="6804025"/>
                </a:lnTo>
                <a:lnTo>
                  <a:pt x="11814836" y="6804025"/>
                </a:lnTo>
                <a:lnTo>
                  <a:pt x="11814836" y="5841999"/>
                </a:lnTo>
                <a:lnTo>
                  <a:pt x="10591482" y="5841999"/>
                </a:lnTo>
                <a:lnTo>
                  <a:pt x="10591482" y="6804025"/>
                </a:lnTo>
                <a:lnTo>
                  <a:pt x="0" y="680402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 bwMode="white">
          <a:xfrm>
            <a:off x="0" y="0"/>
            <a:ext cx="12192000" cy="6858000"/>
          </a:xfrm>
          <a:solidFill>
            <a:schemeClr val="tx2">
              <a:lumMod val="75000"/>
            </a:schemeClr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615440" y="1773238"/>
            <a:ext cx="10008457" cy="828000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Fare clic per modificare lo stile del titolo</a:t>
            </a:r>
            <a:endParaRPr lang="de-DE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6FA0-13C5-4266-8B39-BA8C211B32D1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6B00-18FB-42C8-8C14-642552DB0BC0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773239"/>
            <a:ext cx="5076826" cy="406876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4313" y="1773239"/>
            <a:ext cx="5040311" cy="406876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69D8-FA75-4A66-9DCC-FFC57883C679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2B5D9-8290-4A3B-AE2C-C37A4F725659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0134-1A58-4BAC-8221-34E3913664B1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2DCB-693D-464F-AF86-3FAA020B68E0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BEE48-9A67-4E23-AD38-BA8D0BB2E384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4F127-7082-4D16-932F-08403697ACE8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773239"/>
            <a:ext cx="5076826" cy="40687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4313" y="1773239"/>
            <a:ext cx="5040311" cy="406876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AF3B-4F5F-4A65-9D2F-F74994567266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108C0-97EA-43B6-9310-009291AD975B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1773239"/>
            <a:ext cx="5076826" cy="406876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64313" y="1773239"/>
            <a:ext cx="5040311" cy="406876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10D9-B25E-4E2C-B008-0FC6A6DD76DC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ED44F-66E4-4885-B01C-F0238A14C07B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1F7C-1B4D-4BF7-B786-B8E50BA4C7BB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768B-FB03-4F5F-BDDD-51751738EE52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220"/>
            <a:ext cx="10477500" cy="928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27125" y="1170305"/>
            <a:ext cx="10477500" cy="37592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Fare clic per modificare stili del testo dello schema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94F61-ABC9-4C8C-8E02-97726532B4ED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F432-C361-4118-BDA1-F40902D44257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Fare clic per modificare lo stile del titolo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7426-C326-4D21-8698-EB38F6BC3C21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C258A-3597-4E53-A910-36DC3F882942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ieren 7"/>
          <p:cNvGrpSpPr>
            <a:grpSpLocks/>
          </p:cNvGrpSpPr>
          <p:nvPr userDrawn="1"/>
        </p:nvGrpSpPr>
        <p:grpSpPr bwMode="auto">
          <a:xfrm>
            <a:off x="10591800" y="5842000"/>
            <a:ext cx="1222375" cy="1016000"/>
            <a:chOff x="10591482" y="5841999"/>
            <a:chExt cx="1223354" cy="1016001"/>
          </a:xfrm>
        </p:grpSpPr>
        <p:sp>
          <p:nvSpPr>
            <p:cNvPr id="10" name="Shape 131"/>
            <p:cNvSpPr/>
            <p:nvPr/>
          </p:nvSpPr>
          <p:spPr bwMode="gray">
            <a:xfrm>
              <a:off x="10591482" y="5841999"/>
              <a:ext cx="1223354" cy="1016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3200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1034" name="Grafik 11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10823022" y="6024565"/>
              <a:ext cx="764466" cy="57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1127125" y="236538"/>
            <a:ext cx="104775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127125" y="1773238"/>
            <a:ext cx="104775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647238" y="6426200"/>
            <a:ext cx="754062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20BDC56-B884-4454-96DE-3FB24A07E5B8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125" y="6426200"/>
            <a:ext cx="8458200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5625" y="6426200"/>
            <a:ext cx="503238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D8F9B86A-FAFF-49AF-BB8A-3248B84DE49D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  <p:sldLayoutId id="2147483794" r:id="rId12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9pPr>
    </p:titleStyle>
    <p:bodyStyle>
      <a:lvl1pPr marL="182563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pieren 7"/>
          <p:cNvGrpSpPr>
            <a:grpSpLocks/>
          </p:cNvGrpSpPr>
          <p:nvPr userDrawn="1"/>
        </p:nvGrpSpPr>
        <p:grpSpPr bwMode="auto">
          <a:xfrm>
            <a:off x="10591800" y="5842000"/>
            <a:ext cx="1222375" cy="1016000"/>
            <a:chOff x="10591482" y="5841999"/>
            <a:chExt cx="1223354" cy="1016001"/>
          </a:xfrm>
        </p:grpSpPr>
        <p:sp>
          <p:nvSpPr>
            <p:cNvPr id="10" name="Shape 131"/>
            <p:cNvSpPr/>
            <p:nvPr/>
          </p:nvSpPr>
          <p:spPr bwMode="gray">
            <a:xfrm>
              <a:off x="10591482" y="5841999"/>
              <a:ext cx="1223354" cy="1016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3200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14346" name="Grafik 11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10823022" y="6024565"/>
              <a:ext cx="764466" cy="57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Titelplatzhalter 1"/>
          <p:cNvSpPr>
            <a:spLocks noGrp="1"/>
          </p:cNvSpPr>
          <p:nvPr>
            <p:ph type="title"/>
          </p:nvPr>
        </p:nvSpPr>
        <p:spPr bwMode="auto">
          <a:xfrm>
            <a:off x="1127125" y="236538"/>
            <a:ext cx="104775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</a:t>
            </a:r>
          </a:p>
        </p:txBody>
      </p:sp>
      <p:sp>
        <p:nvSpPr>
          <p:cNvPr id="1434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127125" y="1773238"/>
            <a:ext cx="104775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647238" y="6426200"/>
            <a:ext cx="754062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B8A9CA5-9AD6-4139-AF98-313FF817DF09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125" y="6426200"/>
            <a:ext cx="8458200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5625" y="6426200"/>
            <a:ext cx="503238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C6FB4691-3B00-4749-A632-AF754F784D51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764" r:id="rId6"/>
    <p:sldLayoutId id="2147483763" r:id="rId7"/>
    <p:sldLayoutId id="2147483762" r:id="rId8"/>
    <p:sldLayoutId id="2147483761" r:id="rId9"/>
    <p:sldLayoutId id="2147483760" r:id="rId10"/>
    <p:sldLayoutId id="2147483759" r:id="rId11"/>
    <p:sldLayoutId id="2147483800" r:id="rId12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9pPr>
    </p:titleStyle>
    <p:bodyStyle>
      <a:lvl1pPr marL="182563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uppieren 7"/>
          <p:cNvGrpSpPr>
            <a:grpSpLocks/>
          </p:cNvGrpSpPr>
          <p:nvPr userDrawn="1"/>
        </p:nvGrpSpPr>
        <p:grpSpPr bwMode="auto">
          <a:xfrm>
            <a:off x="10591800" y="5842000"/>
            <a:ext cx="1222375" cy="1016000"/>
            <a:chOff x="10591482" y="5841999"/>
            <a:chExt cx="1223354" cy="1016001"/>
          </a:xfrm>
        </p:grpSpPr>
        <p:sp>
          <p:nvSpPr>
            <p:cNvPr id="10" name="Shape 131"/>
            <p:cNvSpPr/>
            <p:nvPr/>
          </p:nvSpPr>
          <p:spPr bwMode="gray">
            <a:xfrm>
              <a:off x="10591482" y="5841999"/>
              <a:ext cx="1223354" cy="1016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3200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27658" name="Grafik 11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10823022" y="6024565"/>
              <a:ext cx="764466" cy="57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1" name="Titelplatzhalter 1"/>
          <p:cNvSpPr>
            <a:spLocks noGrp="1"/>
          </p:cNvSpPr>
          <p:nvPr>
            <p:ph type="title"/>
          </p:nvPr>
        </p:nvSpPr>
        <p:spPr bwMode="auto">
          <a:xfrm>
            <a:off x="1127125" y="236538"/>
            <a:ext cx="104775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</a:t>
            </a:r>
          </a:p>
        </p:txBody>
      </p:sp>
      <p:sp>
        <p:nvSpPr>
          <p:cNvPr id="2765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127125" y="1773238"/>
            <a:ext cx="104775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647238" y="6426200"/>
            <a:ext cx="754062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4A4C5E3B-D1D9-4F00-B6D2-9F2A8F384486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125" y="6426200"/>
            <a:ext cx="8458200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5625" y="6426200"/>
            <a:ext cx="503238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815E55DC-7943-45F6-A745-E28050FD1B77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  <p:sldLayoutId id="2147483806" r:id="rId12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9pPr>
    </p:titleStyle>
    <p:bodyStyle>
      <a:lvl1pPr marL="182563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uppieren 7"/>
          <p:cNvGrpSpPr>
            <a:grpSpLocks/>
          </p:cNvGrpSpPr>
          <p:nvPr userDrawn="1"/>
        </p:nvGrpSpPr>
        <p:grpSpPr bwMode="auto">
          <a:xfrm>
            <a:off x="10591800" y="5842000"/>
            <a:ext cx="1222375" cy="1016000"/>
            <a:chOff x="10591482" y="5841999"/>
            <a:chExt cx="1223354" cy="1016001"/>
          </a:xfrm>
        </p:grpSpPr>
        <p:sp>
          <p:nvSpPr>
            <p:cNvPr id="10" name="Shape 131"/>
            <p:cNvSpPr/>
            <p:nvPr/>
          </p:nvSpPr>
          <p:spPr bwMode="gray">
            <a:xfrm>
              <a:off x="10591482" y="5841999"/>
              <a:ext cx="1223354" cy="1016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3200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40970" name="Grafik 11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10823022" y="6024565"/>
              <a:ext cx="764466" cy="57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3" name="Titelplatzhalter 1"/>
          <p:cNvSpPr>
            <a:spLocks noGrp="1"/>
          </p:cNvSpPr>
          <p:nvPr>
            <p:ph type="title"/>
          </p:nvPr>
        </p:nvSpPr>
        <p:spPr bwMode="auto">
          <a:xfrm>
            <a:off x="1127125" y="236538"/>
            <a:ext cx="104775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</a:t>
            </a:r>
          </a:p>
        </p:txBody>
      </p:sp>
      <p:sp>
        <p:nvSpPr>
          <p:cNvPr id="4096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127125" y="1773238"/>
            <a:ext cx="104775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647238" y="6426200"/>
            <a:ext cx="754062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9E6BE5CD-CD00-41A4-B17A-9AB4401EC719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125" y="6426200"/>
            <a:ext cx="8458200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5625" y="6426200"/>
            <a:ext cx="503238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4D4FC786-F160-4F6D-8EBA-A634CDB2B9D2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776" r:id="rId6"/>
    <p:sldLayoutId id="2147483775" r:id="rId7"/>
    <p:sldLayoutId id="2147483774" r:id="rId8"/>
    <p:sldLayoutId id="2147483773" r:id="rId9"/>
    <p:sldLayoutId id="2147483772" r:id="rId10"/>
    <p:sldLayoutId id="2147483771" r:id="rId11"/>
    <p:sldLayoutId id="2147483812" r:id="rId12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9pPr>
    </p:titleStyle>
    <p:bodyStyle>
      <a:lvl1pPr marL="182563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uppieren 7"/>
          <p:cNvGrpSpPr>
            <a:grpSpLocks/>
          </p:cNvGrpSpPr>
          <p:nvPr userDrawn="1"/>
        </p:nvGrpSpPr>
        <p:grpSpPr bwMode="auto">
          <a:xfrm>
            <a:off x="10591800" y="5842000"/>
            <a:ext cx="1222375" cy="1016000"/>
            <a:chOff x="10591482" y="5841999"/>
            <a:chExt cx="1223354" cy="1016001"/>
          </a:xfrm>
        </p:grpSpPr>
        <p:sp>
          <p:nvSpPr>
            <p:cNvPr id="10" name="Shape 131"/>
            <p:cNvSpPr/>
            <p:nvPr/>
          </p:nvSpPr>
          <p:spPr bwMode="gray">
            <a:xfrm>
              <a:off x="10591482" y="5841999"/>
              <a:ext cx="1223354" cy="1016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3200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54282" name="Grafik 11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10823022" y="6024565"/>
              <a:ext cx="764466" cy="57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75" name="Titelplatzhalter 1"/>
          <p:cNvSpPr>
            <a:spLocks noGrp="1"/>
          </p:cNvSpPr>
          <p:nvPr>
            <p:ph type="title"/>
          </p:nvPr>
        </p:nvSpPr>
        <p:spPr bwMode="auto">
          <a:xfrm>
            <a:off x="1127125" y="236538"/>
            <a:ext cx="104775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</a:t>
            </a:r>
          </a:p>
        </p:txBody>
      </p:sp>
      <p:sp>
        <p:nvSpPr>
          <p:cNvPr id="542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127125" y="1773238"/>
            <a:ext cx="104775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647238" y="6426200"/>
            <a:ext cx="754062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41E238D2-AB5D-43F1-8F57-07696427571D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125" y="6426200"/>
            <a:ext cx="8458200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5625" y="6426200"/>
            <a:ext cx="503238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D4553419-AC23-4DE7-9FF2-344D234434ED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782" r:id="rId6"/>
    <p:sldLayoutId id="2147483781" r:id="rId7"/>
    <p:sldLayoutId id="2147483780" r:id="rId8"/>
    <p:sldLayoutId id="2147483779" r:id="rId9"/>
    <p:sldLayoutId id="2147483778" r:id="rId10"/>
    <p:sldLayoutId id="2147483777" r:id="rId11"/>
    <p:sldLayoutId id="2147483818" r:id="rId12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9pPr>
    </p:titleStyle>
    <p:bodyStyle>
      <a:lvl1pPr marL="182563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uppieren 7"/>
          <p:cNvGrpSpPr>
            <a:grpSpLocks/>
          </p:cNvGrpSpPr>
          <p:nvPr userDrawn="1"/>
        </p:nvGrpSpPr>
        <p:grpSpPr bwMode="auto">
          <a:xfrm>
            <a:off x="10591800" y="5842000"/>
            <a:ext cx="1222375" cy="1016000"/>
            <a:chOff x="10591482" y="5841999"/>
            <a:chExt cx="1223354" cy="1016001"/>
          </a:xfrm>
        </p:grpSpPr>
        <p:sp>
          <p:nvSpPr>
            <p:cNvPr id="10" name="Shape 131"/>
            <p:cNvSpPr/>
            <p:nvPr/>
          </p:nvSpPr>
          <p:spPr bwMode="gray">
            <a:xfrm>
              <a:off x="10591482" y="5841999"/>
              <a:ext cx="1223354" cy="1016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</a:defRPr>
              </a:pPr>
              <a:endParaRPr sz="3200" dirty="0">
                <a:solidFill>
                  <a:srgbClr val="FFFFFF"/>
                </a:solidFill>
                <a:latin typeface="Arial"/>
                <a:ea typeface="Arial"/>
                <a:cs typeface="Arial"/>
              </a:endParaRPr>
            </a:p>
          </p:txBody>
        </p:sp>
        <p:pic>
          <p:nvPicPr>
            <p:cNvPr id="67594" name="Grafik 11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10823022" y="6024565"/>
              <a:ext cx="764466" cy="57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587" name="Titelplatzhalter 1"/>
          <p:cNvSpPr>
            <a:spLocks noGrp="1"/>
          </p:cNvSpPr>
          <p:nvPr>
            <p:ph type="title"/>
          </p:nvPr>
        </p:nvSpPr>
        <p:spPr bwMode="auto">
          <a:xfrm>
            <a:off x="1127125" y="236538"/>
            <a:ext cx="104775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</a:t>
            </a:r>
          </a:p>
        </p:txBody>
      </p:sp>
      <p:sp>
        <p:nvSpPr>
          <p:cNvPr id="6758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127125" y="1773238"/>
            <a:ext cx="104775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647238" y="6426200"/>
            <a:ext cx="754062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A4580CE9-B46B-4A52-85CD-78239D1FE149}" type="datetime1">
              <a:rPr lang="de-DE"/>
              <a:pPr>
                <a:defRPr/>
              </a:pPr>
              <a:t>05.04.2016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125" y="6426200"/>
            <a:ext cx="8458200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- ABTEILUNG (INSERT &gt; HEADER &amp; FOOTER)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55625" y="6426200"/>
            <a:ext cx="503238" cy="1841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BBA6F6D-0789-45D0-A907-1248D4B8F57D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0" y="6804025"/>
            <a:ext cx="12192000" cy="53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788" r:id="rId6"/>
    <p:sldLayoutId id="2147483787" r:id="rId7"/>
    <p:sldLayoutId id="2147483786" r:id="rId8"/>
    <p:sldLayoutId id="2147483785" r:id="rId9"/>
    <p:sldLayoutId id="2147483784" r:id="rId10"/>
    <p:sldLayoutId id="2147483783" r:id="rId11"/>
    <p:sldLayoutId id="2147483824" r:id="rId12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Museo Cyrl 500"/>
        </a:defRPr>
      </a:lvl9pPr>
    </p:titleStyle>
    <p:bodyStyle>
      <a:lvl1pPr marL="182563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rtl="0" fontAlgn="base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Excel_Worksheet1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comments" Target="../comments/comment2.x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136" r="13136"/>
          <a:stretch>
            <a:fillRect/>
          </a:stretch>
        </p:blipFill>
        <p:spPr>
          <a:xfrm>
            <a:off x="0" y="0"/>
            <a:ext cx="12192000" cy="6804025"/>
          </a:xfrm>
        </p:spPr>
      </p:pic>
      <p:sp>
        <p:nvSpPr>
          <p:cNvPr id="82946" name="Titel 2"/>
          <p:cNvSpPr>
            <a:spLocks noGrp="1"/>
          </p:cNvSpPr>
          <p:nvPr>
            <p:ph type="ctrTitle"/>
          </p:nvPr>
        </p:nvSpPr>
        <p:spPr>
          <a:xfrm>
            <a:off x="0" y="5048250"/>
            <a:ext cx="12192000" cy="1755775"/>
          </a:xfrm>
          <a:solidFill>
            <a:srgbClr val="FFFFFF">
              <a:alpha val="74901"/>
            </a:srgbClr>
          </a:solidFill>
        </p:spPr>
        <p:txBody>
          <a:bodyPr/>
          <a:lstStyle/>
          <a:p>
            <a:r>
              <a:rPr lang="de-DE" smtClean="0"/>
              <a:t>Misurare la Customer Experience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127125" y="5880100"/>
            <a:ext cx="8836025" cy="457200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de-DE" dirty="0" err="1" smtClean="0">
                <a:latin typeface="+mj-lt"/>
              </a:rPr>
              <a:t>Progetto</a:t>
            </a:r>
            <a:r>
              <a:rPr lang="de-DE" dirty="0" smtClean="0">
                <a:latin typeface="+mj-lt"/>
              </a:rPr>
              <a:t> a </a:t>
            </a:r>
            <a:r>
              <a:rPr lang="de-DE" dirty="0" err="1" smtClean="0">
                <a:latin typeface="+mj-lt"/>
              </a:rPr>
              <a:t>cura</a:t>
            </a:r>
            <a:r>
              <a:rPr lang="de-DE" dirty="0" smtClean="0">
                <a:latin typeface="+mj-lt"/>
              </a:rPr>
              <a:t> di </a:t>
            </a:r>
            <a:r>
              <a:rPr lang="de-DE" dirty="0" err="1" smtClean="0">
                <a:latin typeface="+mj-lt"/>
              </a:rPr>
              <a:t>bonprix</a:t>
            </a:r>
            <a:r>
              <a:rPr lang="de-DE" dirty="0" smtClean="0">
                <a:latin typeface="+mj-lt"/>
              </a:rPr>
              <a:t> e </a:t>
            </a:r>
            <a:r>
              <a:rPr lang="de-DE" dirty="0" err="1" smtClean="0">
                <a:latin typeface="+mj-lt"/>
              </a:rPr>
              <a:t>Getaline</a:t>
            </a:r>
            <a:endParaRPr lang="de-DE" dirty="0" smtClean="0">
              <a:latin typeface="+mj-lt"/>
            </a:endParaRPr>
          </a:p>
        </p:txBody>
      </p:sp>
      <p:sp>
        <p:nvSpPr>
          <p:cNvPr id="82948" name="Datumsplatzhalter 5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DD5B9-AD1B-4BAA-8A39-FE6E86C4504D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82949" name="Fußzeilenplatzhalter 6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L.Bider; S.Calabrese</a:t>
            </a:r>
          </a:p>
        </p:txBody>
      </p:sp>
      <p:sp>
        <p:nvSpPr>
          <p:cNvPr id="82950" name="Textplatzhalter 20"/>
          <p:cNvSpPr>
            <a:spLocks noGrp="1"/>
          </p:cNvSpPr>
          <p:nvPr>
            <p:ph type="body" sz="quarter" idx="12"/>
          </p:nvPr>
        </p:nvSpPr>
        <p:spPr>
          <a:xfrm>
            <a:off x="10487025" y="5319713"/>
            <a:ext cx="1062038" cy="1017587"/>
          </a:xfrm>
          <a:blipFill>
            <a:blip r:embed="rId3"/>
          </a:blipFill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egnaposto data 2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8D875A-6CD1-464C-A193-5D0D57E154BF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92162" name="Segnaposto numero diapositiva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075DEC-5E79-4A48-8F22-10BF0FF5F2FA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954" y="2868644"/>
            <a:ext cx="3186316" cy="231547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11225" y="1662113"/>
            <a:ext cx="41021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1. Disegnare la CX del nostro Cliente</a:t>
            </a:r>
            <a:endParaRPr lang="it-IT" sz="2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2165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  <p:sp>
        <p:nvSpPr>
          <p:cNvPr id="92166" name="Titolo 1"/>
          <p:cNvSpPr txBox="1">
            <a:spLocks/>
          </p:cNvSpPr>
          <p:nvPr/>
        </p:nvSpPr>
        <p:spPr bwMode="auto">
          <a:xfrm>
            <a:off x="839788" y="-26988"/>
            <a:ext cx="10787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it-IT" sz="2400" b="1">
                <a:solidFill>
                  <a:srgbClr val="595959"/>
                </a:solidFill>
                <a:latin typeface="Museo Cyrl 500"/>
              </a:rPr>
              <a:t>I 3 </a:t>
            </a:r>
            <a:r>
              <a:rPr lang="it-IT" sz="2400" b="1">
                <a:solidFill>
                  <a:srgbClr val="0D76BD"/>
                </a:solidFill>
                <a:latin typeface="Museo Cyrl 500"/>
              </a:rPr>
              <a:t>passi</a:t>
            </a:r>
            <a:r>
              <a:rPr lang="it-IT" sz="2400" b="1">
                <a:solidFill>
                  <a:srgbClr val="595959"/>
                </a:solidFill>
                <a:latin typeface="Museo Cyrl 500"/>
              </a:rPr>
              <a:t> per migliorare la Customer Experience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4564063" y="3660775"/>
            <a:ext cx="1668462" cy="96361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 err="1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9751" y="2040692"/>
            <a:ext cx="1605139" cy="1170056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9910" y="3552500"/>
            <a:ext cx="1641260" cy="974900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0252" y="4826833"/>
            <a:ext cx="1641260" cy="1114095"/>
          </a:xfrm>
          <a:prstGeom prst="rect">
            <a:avLst/>
          </a:prstGeom>
        </p:spPr>
      </p:pic>
      <p:sp>
        <p:nvSpPr>
          <p:cNvPr id="46" name="Shape 1428"/>
          <p:cNvSpPr/>
          <p:nvPr/>
        </p:nvSpPr>
        <p:spPr>
          <a:xfrm>
            <a:off x="9505950" y="5226050"/>
            <a:ext cx="1455738" cy="519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0" tIns="0" rIns="0" bIns="0"/>
          <a:lstStyle>
            <a:lvl1pPr defTabSz="584200">
              <a:lnSpc>
                <a:spcPct val="110000"/>
              </a:lnSpc>
              <a:spcBef>
                <a:spcPts val="3000"/>
              </a:spcBef>
              <a:defRPr sz="2800">
                <a:solidFill>
                  <a:srgbClr val="4C4C4C"/>
                </a:solidFill>
              </a:defRPr>
            </a:lvl1pPr>
          </a:lstStyle>
          <a:p>
            <a:pPr fontAlgn="auto"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it-IT" sz="1050" dirty="0" smtClean="0">
                <a:solidFill>
                  <a:srgbClr val="000000"/>
                </a:solidFill>
                <a:latin typeface="+mn-lt"/>
              </a:rPr>
              <a:t>L’87,7% si ritiene altamente soddisfatto del nostro Servizio Clienti</a:t>
            </a:r>
            <a:endParaRPr sz="105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2172" name="Segnaposto testo 6"/>
          <p:cNvSpPr txBox="1">
            <a:spLocks/>
          </p:cNvSpPr>
          <p:nvPr/>
        </p:nvSpPr>
        <p:spPr bwMode="auto">
          <a:xfrm>
            <a:off x="6335713" y="1687513"/>
            <a:ext cx="38766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600"/>
              </a:spcAft>
              <a:buFont typeface="Arial" charset="0"/>
              <a:buNone/>
            </a:pPr>
            <a:endParaRPr lang="it-IT" sz="2000">
              <a:solidFill>
                <a:schemeClr val="accent1"/>
              </a:solidFill>
              <a:latin typeface="Museo Cyrl 500"/>
            </a:endParaRPr>
          </a:p>
        </p:txBody>
      </p:sp>
      <p:sp>
        <p:nvSpPr>
          <p:cNvPr id="48" name="Shape 1446"/>
          <p:cNvSpPr/>
          <p:nvPr/>
        </p:nvSpPr>
        <p:spPr>
          <a:xfrm>
            <a:off x="9421813" y="2544763"/>
            <a:ext cx="1560512" cy="619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0" tIns="0" rIns="0" bIns="0"/>
          <a:lstStyle>
            <a:lvl1pPr defTabSz="584200">
              <a:lnSpc>
                <a:spcPct val="110000"/>
              </a:lnSpc>
              <a:spcBef>
                <a:spcPts val="3000"/>
              </a:spcBef>
              <a:defRPr sz="2800">
                <a:solidFill>
                  <a:srgbClr val="4C4C4C"/>
                </a:solidFill>
              </a:defRPr>
            </a:lvl1pPr>
          </a:lstStyle>
          <a:p>
            <a:pPr fontAlgn="auto"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it-IT" sz="1050" dirty="0" smtClean="0">
                <a:solidFill>
                  <a:srgbClr val="000000"/>
                </a:solidFill>
                <a:latin typeface="+mn-lt"/>
              </a:rPr>
              <a:t>Il 97,3% dei clienti contattati consiglierebbe la nostra azienda ad amici e parenti</a:t>
            </a:r>
            <a:endParaRPr sz="105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9" name="Shape 1446"/>
          <p:cNvSpPr/>
          <p:nvPr/>
        </p:nvSpPr>
        <p:spPr>
          <a:xfrm>
            <a:off x="9447213" y="4022725"/>
            <a:ext cx="1528762" cy="652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0" tIns="0" rIns="0" bIns="0"/>
          <a:lstStyle>
            <a:lvl1pPr defTabSz="584200">
              <a:lnSpc>
                <a:spcPct val="110000"/>
              </a:lnSpc>
              <a:spcBef>
                <a:spcPts val="3000"/>
              </a:spcBef>
              <a:defRPr sz="2800">
                <a:solidFill>
                  <a:srgbClr val="4C4C4C"/>
                </a:solidFill>
              </a:defRPr>
            </a:lvl1pPr>
          </a:lstStyle>
          <a:p>
            <a:pPr fontAlgn="auto"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it-IT" sz="1050" dirty="0" smtClean="0">
                <a:solidFill>
                  <a:srgbClr val="000000"/>
                </a:solidFill>
                <a:latin typeface="+mn-lt"/>
              </a:rPr>
              <a:t>L’88,4% apprezza la nostra professionalità</a:t>
            </a:r>
            <a:endParaRPr sz="105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0" name="Segnaposto testo 6"/>
          <p:cNvSpPr txBox="1">
            <a:spLocks/>
          </p:cNvSpPr>
          <p:nvPr/>
        </p:nvSpPr>
        <p:spPr>
          <a:xfrm>
            <a:off x="7027863" y="1687513"/>
            <a:ext cx="3390900" cy="374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it-IT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Le </a:t>
            </a:r>
            <a:r>
              <a:rPr lang="it-IT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survey</a:t>
            </a:r>
            <a:r>
              <a:rPr lang="it-IT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online</a:t>
            </a:r>
            <a:endParaRPr lang="it-IT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Segnaposto data 2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BCB705-FC1B-436D-B1F5-D3907209C280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4113" name="Segnaposto numero diapositiva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766079-A671-4B12-85DE-D1C8D511AF1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/>
          </a:p>
        </p:txBody>
      </p:sp>
      <p:sp>
        <p:nvSpPr>
          <p:cNvPr id="182" name="CasellaDiTesto 181"/>
          <p:cNvSpPr txBox="1"/>
          <p:nvPr/>
        </p:nvSpPr>
        <p:spPr>
          <a:xfrm>
            <a:off x="695325" y="1736725"/>
            <a:ext cx="367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2. Capire lo standard del mercato</a:t>
            </a:r>
            <a:endParaRPr lang="it-IT" sz="2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115" name="Immagine 18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5" y="2708275"/>
            <a:ext cx="320833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  <p:sp>
        <p:nvSpPr>
          <p:cNvPr id="4117" name="Titolo 1"/>
          <p:cNvSpPr txBox="1">
            <a:spLocks/>
          </p:cNvSpPr>
          <p:nvPr/>
        </p:nvSpPr>
        <p:spPr bwMode="auto">
          <a:xfrm>
            <a:off x="839788" y="-26988"/>
            <a:ext cx="10787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it-IT" sz="2400" b="1">
                <a:solidFill>
                  <a:srgbClr val="595959"/>
                </a:solidFill>
                <a:latin typeface="Museo Cyrl 500"/>
              </a:rPr>
              <a:t>I 3 </a:t>
            </a:r>
            <a:r>
              <a:rPr lang="it-IT" sz="2400" b="1">
                <a:solidFill>
                  <a:srgbClr val="0D76BD"/>
                </a:solidFill>
                <a:latin typeface="Museo Cyrl 500"/>
              </a:rPr>
              <a:t>passi</a:t>
            </a:r>
            <a:r>
              <a:rPr lang="it-IT" sz="2400" b="1">
                <a:solidFill>
                  <a:srgbClr val="595959"/>
                </a:solidFill>
                <a:latin typeface="Museo Cyrl 500"/>
              </a:rPr>
              <a:t> per migliorare la Customer Experience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4454525" y="2984500"/>
            <a:ext cx="1366838" cy="903288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 err="1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065838" y="3014663"/>
          <a:ext cx="5959475" cy="1549400"/>
        </p:xfrm>
        <a:graphic>
          <a:graphicData uri="http://schemas.openxmlformats.org/presentationml/2006/ole">
            <p:oleObj spid="_x0000_s4111" name="Worksheet" r:id="rId4" imgW="7962951" imgH="2067015" progId="">
              <p:embed/>
            </p:oleObj>
          </a:graphicData>
        </a:graphic>
      </p:graphicFrame>
      <p:sp>
        <p:nvSpPr>
          <p:cNvPr id="17" name="Segnaposto testo 6"/>
          <p:cNvSpPr txBox="1">
            <a:spLocks/>
          </p:cNvSpPr>
          <p:nvPr/>
        </p:nvSpPr>
        <p:spPr>
          <a:xfrm>
            <a:off x="6600825" y="1574800"/>
            <a:ext cx="4557713" cy="3762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it-IT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Analisi della concorrenza</a:t>
            </a:r>
            <a:endParaRPr lang="it-IT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6456363" y="1927225"/>
            <a:ext cx="45227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Rispetto ai servizi che offrono i ns competitors, come è posizionata bonprix? Quali sono i servizi maggiormente frequenti e quale competitor performa meglio?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9D461-5B70-4EAE-A1D9-D047054D8A64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95234" name="Segnaposto numero diapositiva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7772CC-8863-4290-87B8-19B2A353543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/>
          </a:p>
        </p:txBody>
      </p:sp>
      <p:pic>
        <p:nvPicPr>
          <p:cNvPr id="95235" name="Immagine 18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2676525"/>
            <a:ext cx="220345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" name="CasellaDiTesto 183"/>
          <p:cNvSpPr txBox="1"/>
          <p:nvPr/>
        </p:nvSpPr>
        <p:spPr>
          <a:xfrm>
            <a:off x="808038" y="1611313"/>
            <a:ext cx="34877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3</a:t>
            </a: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. Colmare i gap e superare le aspettative</a:t>
            </a:r>
            <a:endParaRPr lang="it-IT" sz="2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5237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  <p:sp>
        <p:nvSpPr>
          <p:cNvPr id="95238" name="Titolo 1"/>
          <p:cNvSpPr txBox="1">
            <a:spLocks/>
          </p:cNvSpPr>
          <p:nvPr/>
        </p:nvSpPr>
        <p:spPr bwMode="auto">
          <a:xfrm>
            <a:off x="839788" y="-26988"/>
            <a:ext cx="10787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it-IT" sz="2400" b="1">
                <a:solidFill>
                  <a:srgbClr val="595959"/>
                </a:solidFill>
                <a:latin typeface="Museo Cyrl 500"/>
              </a:rPr>
              <a:t>I 3 </a:t>
            </a:r>
            <a:r>
              <a:rPr lang="it-IT" sz="2400" b="1">
                <a:solidFill>
                  <a:srgbClr val="0D76BD"/>
                </a:solidFill>
                <a:latin typeface="Museo Cyrl 500"/>
              </a:rPr>
              <a:t>passi</a:t>
            </a:r>
            <a:r>
              <a:rPr lang="it-IT" sz="2400" b="1">
                <a:solidFill>
                  <a:srgbClr val="595959"/>
                </a:solidFill>
                <a:latin typeface="Museo Cyrl 500"/>
              </a:rPr>
              <a:t> per migliorare la Customer Experience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3687763" y="3025775"/>
            <a:ext cx="1668462" cy="96361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 err="1"/>
          </a:p>
        </p:txBody>
      </p:sp>
      <p:sp>
        <p:nvSpPr>
          <p:cNvPr id="2" name="CasellaDiTesto 1"/>
          <p:cNvSpPr txBox="1"/>
          <p:nvPr/>
        </p:nvSpPr>
        <p:spPr>
          <a:xfrm>
            <a:off x="5591175" y="1604963"/>
            <a:ext cx="417671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Miglioramento aspetti tecnici per agevolare processo di acquisto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Community online ‘’Provato per voi’’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sz="2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Bonprix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stories</a:t>
            </a:r>
            <a:endParaRPr lang="it-IT" sz="20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1175" y="4311650"/>
            <a:ext cx="3097213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rcRect l="27402" t="48318" r="4878" b="-2209"/>
          <a:stretch>
            <a:fillRect/>
          </a:stretch>
        </p:blipFill>
        <p:spPr bwMode="auto">
          <a:xfrm>
            <a:off x="5843588" y="3878263"/>
            <a:ext cx="26463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50" y="2111375"/>
            <a:ext cx="1601788" cy="1576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250" y="3814763"/>
            <a:ext cx="1625600" cy="159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538"/>
            <a:ext cx="10477500" cy="9286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Agenda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6258" name="Datumsplatzhalter 2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D03A4E-CB33-47E5-957C-A031655F1B7C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96259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  <p:sp>
        <p:nvSpPr>
          <p:cNvPr id="96260" name="Foliennummernplatzhalt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4CB012-0CC5-4B34-A870-BBE3D8E67F7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127125" y="1638300"/>
          <a:ext cx="9274175" cy="11715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9370"/>
                <a:gridCol w="8794047"/>
              </a:tblGrid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1.</a:t>
                      </a:r>
                      <a:endParaRPr lang="de-DE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100800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bonprix</a:t>
                      </a:r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: </a:t>
                      </a:r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chi</a:t>
                      </a:r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siamo</a:t>
                      </a:r>
                      <a:endParaRPr lang="de-DE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100800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Perchè</a:t>
                      </a:r>
                      <a:r>
                        <a:rPr lang="de-DE" sz="1600" b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e-DE" sz="1600" b="0" baseline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parlare</a:t>
                      </a:r>
                      <a:r>
                        <a:rPr lang="de-DE" sz="1600" b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di Customer Experience</a:t>
                      </a:r>
                      <a:endParaRPr lang="de-DE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Dal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progetto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 alla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cultura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aziendale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egnaposto data 2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8E5BF-5614-4D39-AEE9-C2DE0272EA36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97282" name="Segnaposto numero diapositiva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C70E97-42D1-4064-9577-582C37C4940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/>
          </a:p>
        </p:txBody>
      </p:sp>
      <p:sp>
        <p:nvSpPr>
          <p:cNvPr id="97283" name="Shape 3940"/>
          <p:cNvSpPr>
            <a:spLocks/>
          </p:cNvSpPr>
          <p:nvPr/>
        </p:nvSpPr>
        <p:spPr bwMode="auto">
          <a:xfrm>
            <a:off x="4297363" y="4795838"/>
            <a:ext cx="636587" cy="569912"/>
          </a:xfrm>
          <a:custGeom>
            <a:avLst/>
            <a:gdLst>
              <a:gd name="T0" fmla="*/ 318486 w 21600"/>
              <a:gd name="T1" fmla="*/ 284647 h 21484"/>
              <a:gd name="T2" fmla="*/ 318486 w 21600"/>
              <a:gd name="T3" fmla="*/ 284647 h 21484"/>
              <a:gd name="T4" fmla="*/ 318486 w 21600"/>
              <a:gd name="T5" fmla="*/ 284647 h 21484"/>
              <a:gd name="T6" fmla="*/ 318486 w 21600"/>
              <a:gd name="T7" fmla="*/ 284647 h 21484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484"/>
              <a:gd name="T14" fmla="*/ 21600 w 21600"/>
              <a:gd name="T15" fmla="*/ 21484 h 214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484" extrusionOk="0">
                <a:moveTo>
                  <a:pt x="19415" y="16649"/>
                </a:moveTo>
                <a:cubicBezTo>
                  <a:pt x="20161" y="16995"/>
                  <a:pt x="20794" y="17015"/>
                  <a:pt x="20797" y="18016"/>
                </a:cubicBezTo>
                <a:lnTo>
                  <a:pt x="21600" y="21484"/>
                </a:lnTo>
                <a:lnTo>
                  <a:pt x="0" y="21484"/>
                </a:lnTo>
                <a:cubicBezTo>
                  <a:pt x="91" y="20771"/>
                  <a:pt x="349" y="19060"/>
                  <a:pt x="573" y="18136"/>
                </a:cubicBezTo>
                <a:cubicBezTo>
                  <a:pt x="679" y="17700"/>
                  <a:pt x="1212" y="16975"/>
                  <a:pt x="2036" y="16624"/>
                </a:cubicBezTo>
                <a:cubicBezTo>
                  <a:pt x="4050" y="15766"/>
                  <a:pt x="6877" y="14370"/>
                  <a:pt x="7251" y="13724"/>
                </a:cubicBezTo>
                <a:cubicBezTo>
                  <a:pt x="7484" y="13323"/>
                  <a:pt x="7579" y="13743"/>
                  <a:pt x="7681" y="13421"/>
                </a:cubicBezTo>
                <a:cubicBezTo>
                  <a:pt x="7916" y="12679"/>
                  <a:pt x="7968" y="11587"/>
                  <a:pt x="7968" y="11587"/>
                </a:cubicBezTo>
                <a:cubicBezTo>
                  <a:pt x="7848" y="11494"/>
                  <a:pt x="7572" y="10786"/>
                  <a:pt x="7434" y="10117"/>
                </a:cubicBezTo>
                <a:cubicBezTo>
                  <a:pt x="7387" y="9891"/>
                  <a:pt x="7082" y="9884"/>
                  <a:pt x="6846" y="8995"/>
                </a:cubicBezTo>
                <a:cubicBezTo>
                  <a:pt x="6653" y="8263"/>
                  <a:pt x="6425" y="7272"/>
                  <a:pt x="6518" y="6932"/>
                </a:cubicBezTo>
                <a:cubicBezTo>
                  <a:pt x="6566" y="6758"/>
                  <a:pt x="6695" y="6822"/>
                  <a:pt x="6716" y="6831"/>
                </a:cubicBezTo>
                <a:cubicBezTo>
                  <a:pt x="6697" y="6706"/>
                  <a:pt x="6673" y="6705"/>
                  <a:pt x="6649" y="6531"/>
                </a:cubicBezTo>
                <a:cubicBezTo>
                  <a:pt x="6603" y="6199"/>
                  <a:pt x="6428" y="5653"/>
                  <a:pt x="6414" y="5330"/>
                </a:cubicBezTo>
                <a:cubicBezTo>
                  <a:pt x="6302" y="2941"/>
                  <a:pt x="6814" y="1517"/>
                  <a:pt x="7802" y="834"/>
                </a:cubicBezTo>
                <a:cubicBezTo>
                  <a:pt x="8064" y="653"/>
                  <a:pt x="9136" y="145"/>
                  <a:pt x="9462" y="64"/>
                </a:cubicBezTo>
                <a:cubicBezTo>
                  <a:pt x="10187" y="-116"/>
                  <a:pt x="11659" y="109"/>
                  <a:pt x="12338" y="443"/>
                </a:cubicBezTo>
                <a:cubicBezTo>
                  <a:pt x="14203" y="1346"/>
                  <a:pt x="14766" y="2285"/>
                  <a:pt x="14624" y="5330"/>
                </a:cubicBezTo>
                <a:cubicBezTo>
                  <a:pt x="14599" y="5877"/>
                  <a:pt x="14486" y="6618"/>
                  <a:pt x="14433" y="6945"/>
                </a:cubicBezTo>
                <a:cubicBezTo>
                  <a:pt x="14521" y="6860"/>
                  <a:pt x="14606" y="6807"/>
                  <a:pt x="14679" y="6813"/>
                </a:cubicBezTo>
                <a:cubicBezTo>
                  <a:pt x="14982" y="6833"/>
                  <a:pt x="14696" y="8105"/>
                  <a:pt x="14460" y="8995"/>
                </a:cubicBezTo>
                <a:cubicBezTo>
                  <a:pt x="14225" y="9884"/>
                  <a:pt x="13904" y="9888"/>
                  <a:pt x="13872" y="10117"/>
                </a:cubicBezTo>
                <a:cubicBezTo>
                  <a:pt x="13761" y="10901"/>
                  <a:pt x="13490" y="11361"/>
                  <a:pt x="13347" y="11576"/>
                </a:cubicBezTo>
                <a:cubicBezTo>
                  <a:pt x="13347" y="11576"/>
                  <a:pt x="13436" y="12775"/>
                  <a:pt x="13704" y="13449"/>
                </a:cubicBezTo>
                <a:cubicBezTo>
                  <a:pt x="13812" y="13730"/>
                  <a:pt x="13931" y="13430"/>
                  <a:pt x="14102" y="13742"/>
                </a:cubicBezTo>
                <a:cubicBezTo>
                  <a:pt x="14018" y="13588"/>
                  <a:pt x="14272" y="14339"/>
                  <a:pt x="15405" y="14858"/>
                </a:cubicBezTo>
                <a:cubicBezTo>
                  <a:pt x="17512" y="15825"/>
                  <a:pt x="18500" y="16226"/>
                  <a:pt x="19415" y="1664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grpSp>
        <p:nvGrpSpPr>
          <p:cNvPr id="97284" name="Group 3942"/>
          <p:cNvGrpSpPr>
            <a:grpSpLocks/>
          </p:cNvGrpSpPr>
          <p:nvPr/>
        </p:nvGrpSpPr>
        <p:grpSpPr bwMode="auto">
          <a:xfrm>
            <a:off x="3371850" y="1546225"/>
            <a:ext cx="4379913" cy="3343275"/>
            <a:chOff x="-1" y="-541800"/>
            <a:chExt cx="10673709" cy="8147400"/>
          </a:xfrm>
        </p:grpSpPr>
        <p:grpSp>
          <p:nvGrpSpPr>
            <p:cNvPr id="97319" name="Group 3941"/>
            <p:cNvGrpSpPr>
              <a:grpSpLocks/>
            </p:cNvGrpSpPr>
            <p:nvPr/>
          </p:nvGrpSpPr>
          <p:grpSpPr bwMode="auto">
            <a:xfrm>
              <a:off x="-1" y="4641695"/>
              <a:ext cx="2963906" cy="2963905"/>
              <a:chOff x="0" y="0"/>
              <a:chExt cx="2963904" cy="2963904"/>
            </a:xfrm>
          </p:grpSpPr>
          <p:sp>
            <p:nvSpPr>
              <p:cNvPr id="97321" name="Shape 3939"/>
              <p:cNvSpPr>
                <a:spLocks/>
              </p:cNvSpPr>
              <p:nvPr/>
            </p:nvSpPr>
            <p:spPr bwMode="auto">
              <a:xfrm>
                <a:off x="0" y="0"/>
                <a:ext cx="2963905" cy="2963905"/>
              </a:xfrm>
              <a:custGeom>
                <a:avLst/>
                <a:gdLst>
                  <a:gd name="T0" fmla="*/ 1481953 w 19679"/>
                  <a:gd name="T1" fmla="*/ 1481953 h 19679"/>
                  <a:gd name="T2" fmla="*/ 1481953 w 19679"/>
                  <a:gd name="T3" fmla="*/ 1481953 h 19679"/>
                  <a:gd name="T4" fmla="*/ 1481953 w 19679"/>
                  <a:gd name="T5" fmla="*/ 1481953 h 19679"/>
                  <a:gd name="T6" fmla="*/ 1481953 w 19679"/>
                  <a:gd name="T7" fmla="*/ 1481953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9679"/>
                  <a:gd name="T13" fmla="*/ 0 h 19679"/>
                  <a:gd name="T14" fmla="*/ 19679 w 19679"/>
                  <a:gd name="T15" fmla="*/ 19679 h 196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3484C9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97322" name="Shape 3940"/>
              <p:cNvSpPr>
                <a:spLocks/>
              </p:cNvSpPr>
              <p:nvPr/>
            </p:nvSpPr>
            <p:spPr bwMode="auto">
              <a:xfrm>
                <a:off x="705830" y="698996"/>
                <a:ext cx="1552244" cy="1387318"/>
              </a:xfrm>
              <a:custGeom>
                <a:avLst/>
                <a:gdLst>
                  <a:gd name="T0" fmla="*/ 776122 w 21600"/>
                  <a:gd name="T1" fmla="*/ 693659 h 21484"/>
                  <a:gd name="T2" fmla="*/ 776122 w 21600"/>
                  <a:gd name="T3" fmla="*/ 693659 h 21484"/>
                  <a:gd name="T4" fmla="*/ 776122 w 21600"/>
                  <a:gd name="T5" fmla="*/ 693659 h 21484"/>
                  <a:gd name="T6" fmla="*/ 776122 w 21600"/>
                  <a:gd name="T7" fmla="*/ 693659 h 21484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484"/>
                  <a:gd name="T14" fmla="*/ 21600 w 21600"/>
                  <a:gd name="T15" fmla="*/ 21484 h 214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484" extrusionOk="0">
                    <a:moveTo>
                      <a:pt x="19415" y="16649"/>
                    </a:moveTo>
                    <a:cubicBezTo>
                      <a:pt x="20161" y="16995"/>
                      <a:pt x="20794" y="17015"/>
                      <a:pt x="20797" y="18016"/>
                    </a:cubicBezTo>
                    <a:lnTo>
                      <a:pt x="21600" y="21484"/>
                    </a:lnTo>
                    <a:lnTo>
                      <a:pt x="0" y="21484"/>
                    </a:lnTo>
                    <a:cubicBezTo>
                      <a:pt x="91" y="20771"/>
                      <a:pt x="349" y="19060"/>
                      <a:pt x="573" y="18136"/>
                    </a:cubicBezTo>
                    <a:cubicBezTo>
                      <a:pt x="679" y="17700"/>
                      <a:pt x="1212" y="16975"/>
                      <a:pt x="2036" y="16624"/>
                    </a:cubicBezTo>
                    <a:cubicBezTo>
                      <a:pt x="4050" y="15766"/>
                      <a:pt x="6877" y="14370"/>
                      <a:pt x="7251" y="13724"/>
                    </a:cubicBezTo>
                    <a:cubicBezTo>
                      <a:pt x="7484" y="13323"/>
                      <a:pt x="7579" y="13743"/>
                      <a:pt x="7681" y="13421"/>
                    </a:cubicBezTo>
                    <a:cubicBezTo>
                      <a:pt x="7916" y="12679"/>
                      <a:pt x="7968" y="11587"/>
                      <a:pt x="7968" y="11587"/>
                    </a:cubicBezTo>
                    <a:cubicBezTo>
                      <a:pt x="7848" y="11494"/>
                      <a:pt x="7572" y="10786"/>
                      <a:pt x="7434" y="10117"/>
                    </a:cubicBezTo>
                    <a:cubicBezTo>
                      <a:pt x="7387" y="9891"/>
                      <a:pt x="7082" y="9884"/>
                      <a:pt x="6846" y="8995"/>
                    </a:cubicBezTo>
                    <a:cubicBezTo>
                      <a:pt x="6653" y="8263"/>
                      <a:pt x="6425" y="7272"/>
                      <a:pt x="6518" y="6932"/>
                    </a:cubicBezTo>
                    <a:cubicBezTo>
                      <a:pt x="6566" y="6758"/>
                      <a:pt x="6695" y="6822"/>
                      <a:pt x="6716" y="6831"/>
                    </a:cubicBezTo>
                    <a:cubicBezTo>
                      <a:pt x="6697" y="6706"/>
                      <a:pt x="6673" y="6705"/>
                      <a:pt x="6649" y="6531"/>
                    </a:cubicBezTo>
                    <a:cubicBezTo>
                      <a:pt x="6603" y="6199"/>
                      <a:pt x="6428" y="5653"/>
                      <a:pt x="6414" y="5330"/>
                    </a:cubicBezTo>
                    <a:cubicBezTo>
                      <a:pt x="6302" y="2941"/>
                      <a:pt x="6814" y="1517"/>
                      <a:pt x="7802" y="834"/>
                    </a:cubicBezTo>
                    <a:cubicBezTo>
                      <a:pt x="8064" y="653"/>
                      <a:pt x="9136" y="145"/>
                      <a:pt x="9462" y="64"/>
                    </a:cubicBezTo>
                    <a:cubicBezTo>
                      <a:pt x="10187" y="-116"/>
                      <a:pt x="11659" y="109"/>
                      <a:pt x="12338" y="443"/>
                    </a:cubicBezTo>
                    <a:cubicBezTo>
                      <a:pt x="14203" y="1346"/>
                      <a:pt x="14766" y="2285"/>
                      <a:pt x="14624" y="5330"/>
                    </a:cubicBezTo>
                    <a:cubicBezTo>
                      <a:pt x="14599" y="5877"/>
                      <a:pt x="14486" y="6618"/>
                      <a:pt x="14433" y="6945"/>
                    </a:cubicBezTo>
                    <a:cubicBezTo>
                      <a:pt x="14521" y="6860"/>
                      <a:pt x="14606" y="6807"/>
                      <a:pt x="14679" y="6813"/>
                    </a:cubicBezTo>
                    <a:cubicBezTo>
                      <a:pt x="14982" y="6833"/>
                      <a:pt x="14696" y="8105"/>
                      <a:pt x="14460" y="8995"/>
                    </a:cubicBezTo>
                    <a:cubicBezTo>
                      <a:pt x="14225" y="9884"/>
                      <a:pt x="13904" y="9888"/>
                      <a:pt x="13872" y="10117"/>
                    </a:cubicBezTo>
                    <a:cubicBezTo>
                      <a:pt x="13761" y="10901"/>
                      <a:pt x="13490" y="11361"/>
                      <a:pt x="13347" y="11576"/>
                    </a:cubicBezTo>
                    <a:cubicBezTo>
                      <a:pt x="13347" y="11576"/>
                      <a:pt x="13436" y="12775"/>
                      <a:pt x="13704" y="13449"/>
                    </a:cubicBezTo>
                    <a:cubicBezTo>
                      <a:pt x="13812" y="13730"/>
                      <a:pt x="13931" y="13430"/>
                      <a:pt x="14102" y="13742"/>
                    </a:cubicBezTo>
                    <a:cubicBezTo>
                      <a:pt x="14018" y="13588"/>
                      <a:pt x="14272" y="14339"/>
                      <a:pt x="15405" y="14858"/>
                    </a:cubicBezTo>
                    <a:cubicBezTo>
                      <a:pt x="17512" y="15825"/>
                      <a:pt x="18500" y="16226"/>
                      <a:pt x="19415" y="166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  <p:sp>
          <p:nvSpPr>
            <p:cNvPr id="97320" name="Shape 3936"/>
            <p:cNvSpPr>
              <a:spLocks/>
            </p:cNvSpPr>
            <p:nvPr/>
          </p:nvSpPr>
          <p:spPr bwMode="auto">
            <a:xfrm>
              <a:off x="2075336" y="-541800"/>
              <a:ext cx="8598372" cy="5958650"/>
            </a:xfrm>
            <a:custGeom>
              <a:avLst/>
              <a:gdLst>
                <a:gd name="T0" fmla="*/ 4299186 w 19848"/>
                <a:gd name="T1" fmla="*/ 2979325 h 21499"/>
                <a:gd name="T2" fmla="*/ 4299186 w 19848"/>
                <a:gd name="T3" fmla="*/ 2979325 h 21499"/>
                <a:gd name="T4" fmla="*/ 4299186 w 19848"/>
                <a:gd name="T5" fmla="*/ 2979325 h 21499"/>
                <a:gd name="T6" fmla="*/ 4299186 w 19848"/>
                <a:gd name="T7" fmla="*/ 2979325 h 2149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848"/>
                <a:gd name="T13" fmla="*/ 0 h 21499"/>
                <a:gd name="T14" fmla="*/ 19848 w 19848"/>
                <a:gd name="T15" fmla="*/ 21499 h 21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48" h="21499" extrusionOk="0">
                  <a:moveTo>
                    <a:pt x="13535" y="2"/>
                  </a:moveTo>
                  <a:cubicBezTo>
                    <a:pt x="12445" y="52"/>
                    <a:pt x="11435" y="1028"/>
                    <a:pt x="11060" y="2571"/>
                  </a:cubicBezTo>
                  <a:cubicBezTo>
                    <a:pt x="9643" y="1468"/>
                    <a:pt x="7880" y="1760"/>
                    <a:pt x="6686" y="3296"/>
                  </a:cubicBezTo>
                  <a:cubicBezTo>
                    <a:pt x="5609" y="4683"/>
                    <a:pt x="5213" y="6823"/>
                    <a:pt x="5673" y="8767"/>
                  </a:cubicBezTo>
                  <a:cubicBezTo>
                    <a:pt x="4278" y="9346"/>
                    <a:pt x="3487" y="11407"/>
                    <a:pt x="3912" y="13354"/>
                  </a:cubicBezTo>
                  <a:cubicBezTo>
                    <a:pt x="4559" y="16317"/>
                    <a:pt x="7266" y="17165"/>
                    <a:pt x="8755" y="14874"/>
                  </a:cubicBezTo>
                  <a:cubicBezTo>
                    <a:pt x="9565" y="15615"/>
                    <a:pt x="10517" y="15987"/>
                    <a:pt x="11484" y="15937"/>
                  </a:cubicBezTo>
                  <a:cubicBezTo>
                    <a:pt x="12586" y="15880"/>
                    <a:pt x="13639" y="15281"/>
                    <a:pt x="14457" y="14246"/>
                  </a:cubicBezTo>
                  <a:cubicBezTo>
                    <a:pt x="16749" y="18711"/>
                    <a:pt x="21538" y="13883"/>
                    <a:pt x="19239" y="9426"/>
                  </a:cubicBezTo>
                  <a:cubicBezTo>
                    <a:pt x="18974" y="8913"/>
                    <a:pt x="18589" y="8549"/>
                    <a:pt x="18151" y="8396"/>
                  </a:cubicBezTo>
                  <a:cubicBezTo>
                    <a:pt x="19085" y="7438"/>
                    <a:pt x="19298" y="5608"/>
                    <a:pt x="18629" y="4285"/>
                  </a:cubicBezTo>
                  <a:cubicBezTo>
                    <a:pt x="18088" y="3212"/>
                    <a:pt x="17096" y="2786"/>
                    <a:pt x="16218" y="3249"/>
                  </a:cubicBezTo>
                  <a:cubicBezTo>
                    <a:pt x="16129" y="1920"/>
                    <a:pt x="15517" y="770"/>
                    <a:pt x="14631" y="273"/>
                  </a:cubicBezTo>
                  <a:cubicBezTo>
                    <a:pt x="14271" y="71"/>
                    <a:pt x="13898" y="-15"/>
                    <a:pt x="13535" y="2"/>
                  </a:cubicBezTo>
                  <a:close/>
                  <a:moveTo>
                    <a:pt x="2532" y="16184"/>
                  </a:moveTo>
                  <a:cubicBezTo>
                    <a:pt x="2208" y="16184"/>
                    <a:pt x="1885" y="16355"/>
                    <a:pt x="1637" y="16701"/>
                  </a:cubicBezTo>
                  <a:cubicBezTo>
                    <a:pt x="1143" y="17393"/>
                    <a:pt x="1143" y="18515"/>
                    <a:pt x="1637" y="19207"/>
                  </a:cubicBezTo>
                  <a:cubicBezTo>
                    <a:pt x="2132" y="19899"/>
                    <a:pt x="2933" y="19899"/>
                    <a:pt x="3428" y="19207"/>
                  </a:cubicBezTo>
                  <a:cubicBezTo>
                    <a:pt x="3922" y="18515"/>
                    <a:pt x="3922" y="17393"/>
                    <a:pt x="3428" y="16701"/>
                  </a:cubicBezTo>
                  <a:cubicBezTo>
                    <a:pt x="3181" y="16355"/>
                    <a:pt x="2856" y="16184"/>
                    <a:pt x="2532" y="16184"/>
                  </a:cubicBezTo>
                  <a:close/>
                  <a:moveTo>
                    <a:pt x="632" y="19727"/>
                  </a:moveTo>
                  <a:cubicBezTo>
                    <a:pt x="470" y="19727"/>
                    <a:pt x="309" y="19815"/>
                    <a:pt x="185" y="19988"/>
                  </a:cubicBezTo>
                  <a:cubicBezTo>
                    <a:pt x="-62" y="20334"/>
                    <a:pt x="-62" y="20893"/>
                    <a:pt x="185" y="21239"/>
                  </a:cubicBezTo>
                  <a:cubicBezTo>
                    <a:pt x="432" y="21585"/>
                    <a:pt x="834" y="21585"/>
                    <a:pt x="1081" y="21239"/>
                  </a:cubicBezTo>
                  <a:cubicBezTo>
                    <a:pt x="1329" y="20893"/>
                    <a:pt x="1329" y="20334"/>
                    <a:pt x="1081" y="19988"/>
                  </a:cubicBezTo>
                  <a:cubicBezTo>
                    <a:pt x="958" y="19815"/>
                    <a:pt x="794" y="19727"/>
                    <a:pt x="632" y="19727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</p:grpSp>
      <p:sp>
        <p:nvSpPr>
          <p:cNvPr id="97285" name="Shape 3417"/>
          <p:cNvSpPr>
            <a:spLocks/>
          </p:cNvSpPr>
          <p:nvPr/>
        </p:nvSpPr>
        <p:spPr bwMode="auto">
          <a:xfrm>
            <a:off x="6492875" y="1614488"/>
            <a:ext cx="354013" cy="244475"/>
          </a:xfrm>
          <a:custGeom>
            <a:avLst/>
            <a:gdLst>
              <a:gd name="T0" fmla="*/ 177142 w 21600"/>
              <a:gd name="T1" fmla="*/ 122573 h 21600"/>
              <a:gd name="T2" fmla="*/ 177142 w 21600"/>
              <a:gd name="T3" fmla="*/ 122573 h 21600"/>
              <a:gd name="T4" fmla="*/ 177142 w 21600"/>
              <a:gd name="T5" fmla="*/ 122573 h 21600"/>
              <a:gd name="T6" fmla="*/ 177142 w 21600"/>
              <a:gd name="T7" fmla="*/ 122573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7954" y="0"/>
                </a:moveTo>
                <a:lnTo>
                  <a:pt x="149" y="12597"/>
                </a:lnTo>
                <a:lnTo>
                  <a:pt x="0" y="12646"/>
                </a:lnTo>
                <a:lnTo>
                  <a:pt x="0" y="19074"/>
                </a:lnTo>
                <a:lnTo>
                  <a:pt x="9044" y="19042"/>
                </a:lnTo>
                <a:lnTo>
                  <a:pt x="9044" y="21600"/>
                </a:lnTo>
                <a:lnTo>
                  <a:pt x="10685" y="20823"/>
                </a:lnTo>
                <a:lnTo>
                  <a:pt x="12315" y="21600"/>
                </a:lnTo>
                <a:lnTo>
                  <a:pt x="12315" y="19042"/>
                </a:lnTo>
                <a:lnTo>
                  <a:pt x="15483" y="19025"/>
                </a:lnTo>
                <a:lnTo>
                  <a:pt x="15827" y="19025"/>
                </a:lnTo>
                <a:lnTo>
                  <a:pt x="21600" y="7043"/>
                </a:lnTo>
                <a:lnTo>
                  <a:pt x="21589" y="16"/>
                </a:lnTo>
                <a:cubicBezTo>
                  <a:pt x="21589" y="16"/>
                  <a:pt x="21589" y="0"/>
                  <a:pt x="21589" y="0"/>
                </a:cubicBezTo>
                <a:lnTo>
                  <a:pt x="7954" y="0"/>
                </a:lnTo>
                <a:close/>
                <a:moveTo>
                  <a:pt x="20716" y="1813"/>
                </a:moveTo>
                <a:cubicBezTo>
                  <a:pt x="20717" y="2327"/>
                  <a:pt x="20716" y="2838"/>
                  <a:pt x="20716" y="3352"/>
                </a:cubicBezTo>
                <a:cubicBezTo>
                  <a:pt x="20718" y="4465"/>
                  <a:pt x="20715" y="5574"/>
                  <a:pt x="20716" y="6687"/>
                </a:cubicBezTo>
                <a:lnTo>
                  <a:pt x="15333" y="17779"/>
                </a:lnTo>
                <a:lnTo>
                  <a:pt x="12315" y="17795"/>
                </a:lnTo>
                <a:lnTo>
                  <a:pt x="12315" y="15220"/>
                </a:lnTo>
                <a:cubicBezTo>
                  <a:pt x="12315" y="15220"/>
                  <a:pt x="9044" y="15220"/>
                  <a:pt x="9044" y="15220"/>
                </a:cubicBezTo>
                <a:lnTo>
                  <a:pt x="9044" y="17811"/>
                </a:lnTo>
                <a:lnTo>
                  <a:pt x="872" y="17843"/>
                </a:lnTo>
                <a:lnTo>
                  <a:pt x="872" y="12646"/>
                </a:lnTo>
                <a:lnTo>
                  <a:pt x="15448" y="12646"/>
                </a:lnTo>
                <a:cubicBezTo>
                  <a:pt x="15448" y="12646"/>
                  <a:pt x="19422" y="4474"/>
                  <a:pt x="20716" y="1813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286" name="Shape 3423"/>
          <p:cNvSpPr>
            <a:spLocks/>
          </p:cNvSpPr>
          <p:nvPr/>
        </p:nvSpPr>
        <p:spPr bwMode="auto">
          <a:xfrm>
            <a:off x="5926138" y="2574925"/>
            <a:ext cx="273050" cy="314325"/>
          </a:xfrm>
          <a:custGeom>
            <a:avLst/>
            <a:gdLst>
              <a:gd name="T0" fmla="*/ 136517 w 19201"/>
              <a:gd name="T1" fmla="*/ 156791 h 21329"/>
              <a:gd name="T2" fmla="*/ 136517 w 19201"/>
              <a:gd name="T3" fmla="*/ 156791 h 21329"/>
              <a:gd name="T4" fmla="*/ 136517 w 19201"/>
              <a:gd name="T5" fmla="*/ 156791 h 21329"/>
              <a:gd name="T6" fmla="*/ 136517 w 19201"/>
              <a:gd name="T7" fmla="*/ 156791 h 2132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201"/>
              <a:gd name="T13" fmla="*/ 0 h 21329"/>
              <a:gd name="T14" fmla="*/ 19201 w 19201"/>
              <a:gd name="T15" fmla="*/ 21329 h 213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01" h="21329" extrusionOk="0">
                <a:moveTo>
                  <a:pt x="9479" y="69"/>
                </a:moveTo>
                <a:cubicBezTo>
                  <a:pt x="11124" y="274"/>
                  <a:pt x="12739" y="925"/>
                  <a:pt x="14086" y="2032"/>
                </a:cubicBezTo>
                <a:cubicBezTo>
                  <a:pt x="15976" y="3586"/>
                  <a:pt x="17010" y="5836"/>
                  <a:pt x="16935" y="8190"/>
                </a:cubicBezTo>
                <a:cubicBezTo>
                  <a:pt x="16907" y="10081"/>
                  <a:pt x="16182" y="11891"/>
                  <a:pt x="14858" y="13324"/>
                </a:cubicBezTo>
                <a:cubicBezTo>
                  <a:pt x="12857" y="15491"/>
                  <a:pt x="9835" y="16494"/>
                  <a:pt x="6856" y="15992"/>
                </a:cubicBezTo>
                <a:cubicBezTo>
                  <a:pt x="491" y="14715"/>
                  <a:pt x="-2156" y="7496"/>
                  <a:pt x="2011" y="2776"/>
                </a:cubicBezTo>
                <a:cubicBezTo>
                  <a:pt x="3901" y="635"/>
                  <a:pt x="6739" y="-271"/>
                  <a:pt x="9479" y="69"/>
                </a:cubicBezTo>
                <a:close/>
                <a:moveTo>
                  <a:pt x="16811" y="1700"/>
                </a:moveTo>
                <a:cubicBezTo>
                  <a:pt x="18616" y="3812"/>
                  <a:pt x="19444" y="6467"/>
                  <a:pt x="19139" y="9165"/>
                </a:cubicBezTo>
                <a:cubicBezTo>
                  <a:pt x="18834" y="11863"/>
                  <a:pt x="17427" y="14284"/>
                  <a:pt x="15191" y="15988"/>
                </a:cubicBezTo>
                <a:cubicBezTo>
                  <a:pt x="12662" y="17916"/>
                  <a:pt x="9407" y="18600"/>
                  <a:pt x="6359" y="18040"/>
                </a:cubicBezTo>
                <a:cubicBezTo>
                  <a:pt x="5749" y="17929"/>
                  <a:pt x="5143" y="17767"/>
                  <a:pt x="4558" y="17555"/>
                </a:cubicBezTo>
                <a:lnTo>
                  <a:pt x="4164" y="19468"/>
                </a:lnTo>
                <a:lnTo>
                  <a:pt x="7063" y="20000"/>
                </a:lnTo>
                <a:lnTo>
                  <a:pt x="6790" y="21329"/>
                </a:lnTo>
                <a:lnTo>
                  <a:pt x="227" y="20124"/>
                </a:lnTo>
                <a:lnTo>
                  <a:pt x="500" y="18796"/>
                </a:lnTo>
                <a:lnTo>
                  <a:pt x="2757" y="19210"/>
                </a:lnTo>
                <a:lnTo>
                  <a:pt x="3219" y="16965"/>
                </a:lnTo>
                <a:cubicBezTo>
                  <a:pt x="2951" y="16825"/>
                  <a:pt x="2688" y="16674"/>
                  <a:pt x="2431" y="16511"/>
                </a:cubicBezTo>
                <a:cubicBezTo>
                  <a:pt x="2174" y="16349"/>
                  <a:pt x="1928" y="16168"/>
                  <a:pt x="1684" y="15982"/>
                </a:cubicBezTo>
                <a:lnTo>
                  <a:pt x="2580" y="14934"/>
                </a:lnTo>
                <a:cubicBezTo>
                  <a:pt x="5970" y="17523"/>
                  <a:pt x="10902" y="17523"/>
                  <a:pt x="14300" y="14933"/>
                </a:cubicBezTo>
                <a:cubicBezTo>
                  <a:pt x="16239" y="13456"/>
                  <a:pt x="17444" y="11360"/>
                  <a:pt x="17708" y="9021"/>
                </a:cubicBezTo>
                <a:cubicBezTo>
                  <a:pt x="17973" y="6682"/>
                  <a:pt x="17267" y="4385"/>
                  <a:pt x="15703" y="2555"/>
                </a:cubicBezTo>
                <a:lnTo>
                  <a:pt x="16811" y="1700"/>
                </a:lnTo>
                <a:close/>
                <a:moveTo>
                  <a:pt x="9715" y="1064"/>
                </a:moveTo>
                <a:cubicBezTo>
                  <a:pt x="9278" y="996"/>
                  <a:pt x="8832" y="968"/>
                  <a:pt x="8387" y="974"/>
                </a:cubicBezTo>
                <a:cubicBezTo>
                  <a:pt x="8460" y="1222"/>
                  <a:pt x="8544" y="1461"/>
                  <a:pt x="8641" y="1699"/>
                </a:cubicBezTo>
                <a:cubicBezTo>
                  <a:pt x="8737" y="1936"/>
                  <a:pt x="8846" y="2172"/>
                  <a:pt x="8962" y="2399"/>
                </a:cubicBezTo>
                <a:cubicBezTo>
                  <a:pt x="9289" y="2208"/>
                  <a:pt x="9627" y="2028"/>
                  <a:pt x="9967" y="1859"/>
                </a:cubicBezTo>
                <a:cubicBezTo>
                  <a:pt x="10307" y="1689"/>
                  <a:pt x="10645" y="1529"/>
                  <a:pt x="10997" y="1382"/>
                </a:cubicBezTo>
                <a:cubicBezTo>
                  <a:pt x="10579" y="1244"/>
                  <a:pt x="10153" y="1132"/>
                  <a:pt x="9715" y="1064"/>
                </a:cubicBezTo>
                <a:close/>
                <a:moveTo>
                  <a:pt x="12202" y="1889"/>
                </a:moveTo>
                <a:cubicBezTo>
                  <a:pt x="11715" y="2060"/>
                  <a:pt x="11237" y="2254"/>
                  <a:pt x="10773" y="2470"/>
                </a:cubicBezTo>
                <a:cubicBezTo>
                  <a:pt x="10309" y="2687"/>
                  <a:pt x="9856" y="2925"/>
                  <a:pt x="9417" y="3184"/>
                </a:cubicBezTo>
                <a:cubicBezTo>
                  <a:pt x="9617" y="3488"/>
                  <a:pt x="9841" y="3788"/>
                  <a:pt x="10079" y="4067"/>
                </a:cubicBezTo>
                <a:cubicBezTo>
                  <a:pt x="10318" y="4345"/>
                  <a:pt x="10571" y="4610"/>
                  <a:pt x="10847" y="4861"/>
                </a:cubicBezTo>
                <a:lnTo>
                  <a:pt x="13083" y="2442"/>
                </a:lnTo>
                <a:cubicBezTo>
                  <a:pt x="12944" y="2342"/>
                  <a:pt x="12798" y="2240"/>
                  <a:pt x="12652" y="2149"/>
                </a:cubicBezTo>
                <a:cubicBezTo>
                  <a:pt x="12506" y="2059"/>
                  <a:pt x="12354" y="1969"/>
                  <a:pt x="12202" y="1889"/>
                </a:cubicBezTo>
                <a:close/>
                <a:moveTo>
                  <a:pt x="7362" y="1000"/>
                </a:moveTo>
                <a:cubicBezTo>
                  <a:pt x="6540" y="1111"/>
                  <a:pt x="5754" y="1343"/>
                  <a:pt x="5029" y="1689"/>
                </a:cubicBezTo>
                <a:cubicBezTo>
                  <a:pt x="4305" y="2035"/>
                  <a:pt x="3644" y="2485"/>
                  <a:pt x="3064" y="3041"/>
                </a:cubicBezTo>
                <a:lnTo>
                  <a:pt x="5529" y="5074"/>
                </a:lnTo>
                <a:cubicBezTo>
                  <a:pt x="5922" y="4671"/>
                  <a:pt x="6339" y="4283"/>
                  <a:pt x="6773" y="3923"/>
                </a:cubicBezTo>
                <a:cubicBezTo>
                  <a:pt x="7206" y="3564"/>
                  <a:pt x="7655" y="3227"/>
                  <a:pt x="8126" y="2912"/>
                </a:cubicBezTo>
                <a:cubicBezTo>
                  <a:pt x="7964" y="2608"/>
                  <a:pt x="7819" y="2296"/>
                  <a:pt x="7690" y="1976"/>
                </a:cubicBezTo>
                <a:cubicBezTo>
                  <a:pt x="7561" y="1655"/>
                  <a:pt x="7454" y="1336"/>
                  <a:pt x="7362" y="1000"/>
                </a:cubicBezTo>
                <a:close/>
                <a:moveTo>
                  <a:pt x="13806" y="3027"/>
                </a:moveTo>
                <a:lnTo>
                  <a:pt x="11570" y="5446"/>
                </a:lnTo>
                <a:cubicBezTo>
                  <a:pt x="11852" y="5649"/>
                  <a:pt x="12144" y="5840"/>
                  <a:pt x="12449" y="6011"/>
                </a:cubicBezTo>
                <a:cubicBezTo>
                  <a:pt x="12752" y="6182"/>
                  <a:pt x="13064" y="6332"/>
                  <a:pt x="13387" y="6469"/>
                </a:cubicBezTo>
                <a:cubicBezTo>
                  <a:pt x="13602" y="6013"/>
                  <a:pt x="13798" y="5550"/>
                  <a:pt x="13963" y="5077"/>
                </a:cubicBezTo>
                <a:cubicBezTo>
                  <a:pt x="14128" y="4603"/>
                  <a:pt x="14273" y="4122"/>
                  <a:pt x="14386" y="3633"/>
                </a:cubicBezTo>
                <a:cubicBezTo>
                  <a:pt x="14296" y="3528"/>
                  <a:pt x="14195" y="3418"/>
                  <a:pt x="14098" y="3318"/>
                </a:cubicBezTo>
                <a:cubicBezTo>
                  <a:pt x="14001" y="3218"/>
                  <a:pt x="13909" y="3123"/>
                  <a:pt x="13806" y="3027"/>
                </a:cubicBezTo>
                <a:close/>
                <a:moveTo>
                  <a:pt x="15097" y="4643"/>
                </a:moveTo>
                <a:cubicBezTo>
                  <a:pt x="14989" y="5011"/>
                  <a:pt x="14872" y="5369"/>
                  <a:pt x="14735" y="5729"/>
                </a:cubicBezTo>
                <a:cubicBezTo>
                  <a:pt x="14598" y="6089"/>
                  <a:pt x="14440" y="6449"/>
                  <a:pt x="14276" y="6798"/>
                </a:cubicBezTo>
                <a:cubicBezTo>
                  <a:pt x="14551" y="6884"/>
                  <a:pt x="14842" y="6953"/>
                  <a:pt x="15125" y="7013"/>
                </a:cubicBezTo>
                <a:cubicBezTo>
                  <a:pt x="15409" y="7074"/>
                  <a:pt x="15688" y="7122"/>
                  <a:pt x="15977" y="7158"/>
                </a:cubicBezTo>
                <a:cubicBezTo>
                  <a:pt x="15915" y="6710"/>
                  <a:pt x="15813" y="6274"/>
                  <a:pt x="15666" y="5853"/>
                </a:cubicBezTo>
                <a:cubicBezTo>
                  <a:pt x="15519" y="5432"/>
                  <a:pt x="15324" y="5029"/>
                  <a:pt x="15097" y="4643"/>
                </a:cubicBezTo>
                <a:close/>
                <a:moveTo>
                  <a:pt x="8606" y="3701"/>
                </a:moveTo>
                <a:cubicBezTo>
                  <a:pt x="8180" y="3989"/>
                  <a:pt x="7775" y="4303"/>
                  <a:pt x="7382" y="4630"/>
                </a:cubicBezTo>
                <a:cubicBezTo>
                  <a:pt x="6990" y="4957"/>
                  <a:pt x="6609" y="5294"/>
                  <a:pt x="6252" y="5658"/>
                </a:cubicBezTo>
                <a:lnTo>
                  <a:pt x="8448" y="7464"/>
                </a:lnTo>
                <a:lnTo>
                  <a:pt x="10216" y="5542"/>
                </a:lnTo>
                <a:cubicBezTo>
                  <a:pt x="9905" y="5266"/>
                  <a:pt x="9620" y="4976"/>
                  <a:pt x="9351" y="4670"/>
                </a:cubicBezTo>
                <a:cubicBezTo>
                  <a:pt x="9081" y="4363"/>
                  <a:pt x="8831" y="4036"/>
                  <a:pt x="8606" y="3701"/>
                </a:cubicBezTo>
                <a:close/>
                <a:moveTo>
                  <a:pt x="2433" y="3721"/>
                </a:moveTo>
                <a:cubicBezTo>
                  <a:pt x="1932" y="4341"/>
                  <a:pt x="1546" y="5031"/>
                  <a:pt x="1284" y="5757"/>
                </a:cubicBezTo>
                <a:cubicBezTo>
                  <a:pt x="1022" y="6483"/>
                  <a:pt x="879" y="7253"/>
                  <a:pt x="878" y="8036"/>
                </a:cubicBezTo>
                <a:cubicBezTo>
                  <a:pt x="1138" y="8064"/>
                  <a:pt x="1405" y="8097"/>
                  <a:pt x="1661" y="8144"/>
                </a:cubicBezTo>
                <a:cubicBezTo>
                  <a:pt x="2118" y="8228"/>
                  <a:pt x="2562" y="8343"/>
                  <a:pt x="3001" y="8485"/>
                </a:cubicBezTo>
                <a:cubicBezTo>
                  <a:pt x="3265" y="8000"/>
                  <a:pt x="3553" y="7531"/>
                  <a:pt x="3870" y="7076"/>
                </a:cubicBezTo>
                <a:cubicBezTo>
                  <a:pt x="4187" y="6619"/>
                  <a:pt x="4542" y="6181"/>
                  <a:pt x="4910" y="5757"/>
                </a:cubicBezTo>
                <a:lnTo>
                  <a:pt x="2433" y="3721"/>
                </a:lnTo>
                <a:close/>
                <a:moveTo>
                  <a:pt x="10939" y="6126"/>
                </a:moveTo>
                <a:lnTo>
                  <a:pt x="9169" y="8060"/>
                </a:lnTo>
                <a:lnTo>
                  <a:pt x="11249" y="9761"/>
                </a:lnTo>
                <a:cubicBezTo>
                  <a:pt x="11579" y="9378"/>
                  <a:pt x="11885" y="8986"/>
                  <a:pt x="12172" y="8576"/>
                </a:cubicBezTo>
                <a:cubicBezTo>
                  <a:pt x="12459" y="8166"/>
                  <a:pt x="12721" y="7741"/>
                  <a:pt x="12963" y="7306"/>
                </a:cubicBezTo>
                <a:cubicBezTo>
                  <a:pt x="12603" y="7149"/>
                  <a:pt x="12253" y="6964"/>
                  <a:pt x="11915" y="6769"/>
                </a:cubicBezTo>
                <a:cubicBezTo>
                  <a:pt x="11577" y="6573"/>
                  <a:pt x="11251" y="6358"/>
                  <a:pt x="10939" y="6126"/>
                </a:cubicBezTo>
                <a:close/>
                <a:moveTo>
                  <a:pt x="13849" y="7647"/>
                </a:moveTo>
                <a:cubicBezTo>
                  <a:pt x="13586" y="8127"/>
                  <a:pt x="13297" y="8593"/>
                  <a:pt x="12982" y="9045"/>
                </a:cubicBezTo>
                <a:cubicBezTo>
                  <a:pt x="12667" y="9497"/>
                  <a:pt x="12334" y="9936"/>
                  <a:pt x="11969" y="10357"/>
                </a:cubicBezTo>
                <a:lnTo>
                  <a:pt x="14436" y="12379"/>
                </a:lnTo>
                <a:cubicBezTo>
                  <a:pt x="14933" y="11764"/>
                  <a:pt x="15319" y="11085"/>
                  <a:pt x="15581" y="10366"/>
                </a:cubicBezTo>
                <a:cubicBezTo>
                  <a:pt x="15842" y="9647"/>
                  <a:pt x="15976" y="8886"/>
                  <a:pt x="15982" y="8110"/>
                </a:cubicBezTo>
                <a:cubicBezTo>
                  <a:pt x="15743" y="8082"/>
                  <a:pt x="15506" y="8058"/>
                  <a:pt x="15271" y="8015"/>
                </a:cubicBezTo>
                <a:cubicBezTo>
                  <a:pt x="15030" y="7970"/>
                  <a:pt x="14788" y="7908"/>
                  <a:pt x="14551" y="7847"/>
                </a:cubicBezTo>
                <a:cubicBezTo>
                  <a:pt x="14314" y="7786"/>
                  <a:pt x="14080" y="7724"/>
                  <a:pt x="13849" y="7647"/>
                </a:cubicBezTo>
                <a:close/>
                <a:moveTo>
                  <a:pt x="5621" y="6339"/>
                </a:moveTo>
                <a:cubicBezTo>
                  <a:pt x="5287" y="6724"/>
                  <a:pt x="4981" y="7134"/>
                  <a:pt x="4692" y="7547"/>
                </a:cubicBezTo>
                <a:cubicBezTo>
                  <a:pt x="4403" y="7961"/>
                  <a:pt x="4130" y="8387"/>
                  <a:pt x="3887" y="8826"/>
                </a:cubicBezTo>
                <a:cubicBezTo>
                  <a:pt x="4272" y="8990"/>
                  <a:pt x="4648" y="9168"/>
                  <a:pt x="5008" y="9376"/>
                </a:cubicBezTo>
                <a:cubicBezTo>
                  <a:pt x="5368" y="9585"/>
                  <a:pt x="5718" y="9817"/>
                  <a:pt x="6049" y="10067"/>
                </a:cubicBezTo>
                <a:lnTo>
                  <a:pt x="7817" y="8145"/>
                </a:lnTo>
                <a:lnTo>
                  <a:pt x="5621" y="6339"/>
                </a:lnTo>
                <a:close/>
                <a:moveTo>
                  <a:pt x="8538" y="8741"/>
                </a:moveTo>
                <a:lnTo>
                  <a:pt x="6770" y="10663"/>
                </a:lnTo>
                <a:cubicBezTo>
                  <a:pt x="7059" y="10924"/>
                  <a:pt x="7330" y="11201"/>
                  <a:pt x="7582" y="11489"/>
                </a:cubicBezTo>
                <a:cubicBezTo>
                  <a:pt x="7834" y="11777"/>
                  <a:pt x="8064" y="12076"/>
                  <a:pt x="8278" y="12390"/>
                </a:cubicBezTo>
                <a:cubicBezTo>
                  <a:pt x="8700" y="12103"/>
                  <a:pt x="9109" y="11798"/>
                  <a:pt x="9499" y="11473"/>
                </a:cubicBezTo>
                <a:cubicBezTo>
                  <a:pt x="9889" y="11147"/>
                  <a:pt x="10262" y="10804"/>
                  <a:pt x="10617" y="10442"/>
                </a:cubicBezTo>
                <a:lnTo>
                  <a:pt x="8538" y="8741"/>
                </a:lnTo>
                <a:close/>
                <a:moveTo>
                  <a:pt x="1798" y="9132"/>
                </a:moveTo>
                <a:cubicBezTo>
                  <a:pt x="1535" y="9075"/>
                  <a:pt x="1275" y="9033"/>
                  <a:pt x="1007" y="8999"/>
                </a:cubicBezTo>
                <a:cubicBezTo>
                  <a:pt x="1062" y="9423"/>
                  <a:pt x="1148" y="9837"/>
                  <a:pt x="1280" y="10238"/>
                </a:cubicBezTo>
                <a:cubicBezTo>
                  <a:pt x="1412" y="10638"/>
                  <a:pt x="1583" y="11018"/>
                  <a:pt x="1786" y="11388"/>
                </a:cubicBezTo>
                <a:cubicBezTo>
                  <a:pt x="1891" y="11037"/>
                  <a:pt x="2008" y="10691"/>
                  <a:pt x="2139" y="10348"/>
                </a:cubicBezTo>
                <a:cubicBezTo>
                  <a:pt x="2270" y="10005"/>
                  <a:pt x="2418" y="9667"/>
                  <a:pt x="2574" y="9334"/>
                </a:cubicBezTo>
                <a:cubicBezTo>
                  <a:pt x="2319" y="9257"/>
                  <a:pt x="2059" y="9189"/>
                  <a:pt x="1798" y="9132"/>
                </a:cubicBezTo>
                <a:close/>
                <a:moveTo>
                  <a:pt x="11338" y="11038"/>
                </a:moveTo>
                <a:cubicBezTo>
                  <a:pt x="10948" y="11437"/>
                  <a:pt x="10541" y="11810"/>
                  <a:pt x="10111" y="12167"/>
                </a:cubicBezTo>
                <a:cubicBezTo>
                  <a:pt x="9681" y="12525"/>
                  <a:pt x="9224" y="12866"/>
                  <a:pt x="8757" y="13179"/>
                </a:cubicBezTo>
                <a:cubicBezTo>
                  <a:pt x="8923" y="13483"/>
                  <a:pt x="9075" y="13796"/>
                  <a:pt x="9206" y="14117"/>
                </a:cubicBezTo>
                <a:cubicBezTo>
                  <a:pt x="9337" y="14439"/>
                  <a:pt x="9449" y="14769"/>
                  <a:pt x="9544" y="15106"/>
                </a:cubicBezTo>
                <a:cubicBezTo>
                  <a:pt x="10358" y="14993"/>
                  <a:pt x="11133" y="14757"/>
                  <a:pt x="11852" y="14413"/>
                </a:cubicBezTo>
                <a:cubicBezTo>
                  <a:pt x="12571" y="14068"/>
                  <a:pt x="13229" y="13610"/>
                  <a:pt x="13805" y="13059"/>
                </a:cubicBezTo>
                <a:lnTo>
                  <a:pt x="11338" y="11038"/>
                </a:lnTo>
                <a:close/>
                <a:moveTo>
                  <a:pt x="3466" y="9652"/>
                </a:moveTo>
                <a:cubicBezTo>
                  <a:pt x="3255" y="10099"/>
                  <a:pt x="3068" y="10559"/>
                  <a:pt x="2906" y="11023"/>
                </a:cubicBezTo>
                <a:cubicBezTo>
                  <a:pt x="2744" y="11488"/>
                  <a:pt x="2612" y="11967"/>
                  <a:pt x="2500" y="12447"/>
                </a:cubicBezTo>
                <a:cubicBezTo>
                  <a:pt x="2606" y="12576"/>
                  <a:pt x="2712" y="12693"/>
                  <a:pt x="2827" y="12816"/>
                </a:cubicBezTo>
                <a:cubicBezTo>
                  <a:pt x="2943" y="12939"/>
                  <a:pt x="3067" y="13064"/>
                  <a:pt x="3192" y="13180"/>
                </a:cubicBezTo>
                <a:lnTo>
                  <a:pt x="5416" y="10759"/>
                </a:lnTo>
                <a:cubicBezTo>
                  <a:pt x="5115" y="10538"/>
                  <a:pt x="4810" y="10332"/>
                  <a:pt x="4484" y="10148"/>
                </a:cubicBezTo>
                <a:cubicBezTo>
                  <a:pt x="4158" y="9964"/>
                  <a:pt x="3813" y="9796"/>
                  <a:pt x="3466" y="9652"/>
                </a:cubicBezTo>
                <a:close/>
                <a:moveTo>
                  <a:pt x="6136" y="11355"/>
                </a:moveTo>
                <a:lnTo>
                  <a:pt x="3901" y="13774"/>
                </a:lnTo>
                <a:cubicBezTo>
                  <a:pt x="4016" y="13856"/>
                  <a:pt x="4137" y="13929"/>
                  <a:pt x="4256" y="14005"/>
                </a:cubicBezTo>
                <a:cubicBezTo>
                  <a:pt x="4376" y="14081"/>
                  <a:pt x="4502" y="14158"/>
                  <a:pt x="4626" y="14228"/>
                </a:cubicBezTo>
                <a:cubicBezTo>
                  <a:pt x="5123" y="14054"/>
                  <a:pt x="5608" y="13859"/>
                  <a:pt x="6082" y="13639"/>
                </a:cubicBezTo>
                <a:cubicBezTo>
                  <a:pt x="6556" y="13419"/>
                  <a:pt x="7019" y="13171"/>
                  <a:pt x="7466" y="12906"/>
                </a:cubicBezTo>
                <a:cubicBezTo>
                  <a:pt x="7279" y="12625"/>
                  <a:pt x="7074" y="12352"/>
                  <a:pt x="6853" y="12093"/>
                </a:cubicBezTo>
                <a:cubicBezTo>
                  <a:pt x="6632" y="11833"/>
                  <a:pt x="6391" y="11591"/>
                  <a:pt x="6136" y="11355"/>
                </a:cubicBezTo>
                <a:close/>
                <a:moveTo>
                  <a:pt x="7934" y="13694"/>
                </a:moveTo>
                <a:cubicBezTo>
                  <a:pt x="7591" y="13896"/>
                  <a:pt x="7243" y="14084"/>
                  <a:pt x="6885" y="14262"/>
                </a:cubicBezTo>
                <a:cubicBezTo>
                  <a:pt x="6527" y="14440"/>
                  <a:pt x="6160" y="14609"/>
                  <a:pt x="5788" y="14762"/>
                </a:cubicBezTo>
                <a:cubicBezTo>
                  <a:pt x="6191" y="14908"/>
                  <a:pt x="6614" y="15020"/>
                  <a:pt x="7040" y="15099"/>
                </a:cubicBezTo>
                <a:cubicBezTo>
                  <a:pt x="7538" y="15190"/>
                  <a:pt x="8041" y="15236"/>
                  <a:pt x="8548" y="15233"/>
                </a:cubicBezTo>
                <a:cubicBezTo>
                  <a:pt x="8471" y="14966"/>
                  <a:pt x="8384" y="14704"/>
                  <a:pt x="8282" y="14447"/>
                </a:cubicBezTo>
                <a:cubicBezTo>
                  <a:pt x="8181" y="14190"/>
                  <a:pt x="8061" y="13938"/>
                  <a:pt x="7934" y="13694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287" name="Shape 3424"/>
          <p:cNvSpPr>
            <a:spLocks/>
          </p:cNvSpPr>
          <p:nvPr/>
        </p:nvSpPr>
        <p:spPr bwMode="auto">
          <a:xfrm>
            <a:off x="7381875" y="2095500"/>
            <a:ext cx="203200" cy="198438"/>
          </a:xfrm>
          <a:custGeom>
            <a:avLst/>
            <a:gdLst>
              <a:gd name="T0" fmla="*/ 101926 w 20113"/>
              <a:gd name="T1" fmla="*/ 99500 h 20113"/>
              <a:gd name="T2" fmla="*/ 101926 w 20113"/>
              <a:gd name="T3" fmla="*/ 99500 h 20113"/>
              <a:gd name="T4" fmla="*/ 101926 w 20113"/>
              <a:gd name="T5" fmla="*/ 99500 h 20113"/>
              <a:gd name="T6" fmla="*/ 101926 w 20113"/>
              <a:gd name="T7" fmla="*/ 99500 h 201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0113"/>
              <a:gd name="T13" fmla="*/ 0 h 20113"/>
              <a:gd name="T14" fmla="*/ 20113 w 20113"/>
              <a:gd name="T15" fmla="*/ 20113 h 20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13" h="20113" extrusionOk="0">
                <a:moveTo>
                  <a:pt x="8483" y="125"/>
                </a:moveTo>
                <a:cubicBezTo>
                  <a:pt x="2996" y="994"/>
                  <a:pt x="-744" y="6142"/>
                  <a:pt x="125" y="11629"/>
                </a:cubicBezTo>
                <a:cubicBezTo>
                  <a:pt x="994" y="17116"/>
                  <a:pt x="6142" y="20856"/>
                  <a:pt x="11629" y="19987"/>
                </a:cubicBezTo>
                <a:cubicBezTo>
                  <a:pt x="17116" y="19118"/>
                  <a:pt x="20856" y="13970"/>
                  <a:pt x="19987" y="8483"/>
                </a:cubicBezTo>
                <a:cubicBezTo>
                  <a:pt x="19118" y="2996"/>
                  <a:pt x="13970" y="-744"/>
                  <a:pt x="8483" y="125"/>
                </a:cubicBezTo>
                <a:close/>
                <a:moveTo>
                  <a:pt x="8760" y="1873"/>
                </a:moveTo>
                <a:cubicBezTo>
                  <a:pt x="8956" y="1842"/>
                  <a:pt x="9163" y="1878"/>
                  <a:pt x="9336" y="2004"/>
                </a:cubicBezTo>
                <a:cubicBezTo>
                  <a:pt x="9681" y="2255"/>
                  <a:pt x="9758" y="2741"/>
                  <a:pt x="9507" y="3087"/>
                </a:cubicBezTo>
                <a:cubicBezTo>
                  <a:pt x="9256" y="3432"/>
                  <a:pt x="8770" y="3509"/>
                  <a:pt x="8424" y="3258"/>
                </a:cubicBezTo>
                <a:cubicBezTo>
                  <a:pt x="8079" y="3007"/>
                  <a:pt x="8002" y="2521"/>
                  <a:pt x="8253" y="2175"/>
                </a:cubicBezTo>
                <a:cubicBezTo>
                  <a:pt x="8378" y="2002"/>
                  <a:pt x="8564" y="1904"/>
                  <a:pt x="8760" y="1873"/>
                </a:cubicBezTo>
                <a:close/>
                <a:moveTo>
                  <a:pt x="9098" y="4008"/>
                </a:moveTo>
                <a:cubicBezTo>
                  <a:pt x="9327" y="3971"/>
                  <a:pt x="9546" y="4130"/>
                  <a:pt x="9582" y="4359"/>
                </a:cubicBezTo>
                <a:lnTo>
                  <a:pt x="10314" y="8984"/>
                </a:lnTo>
                <a:cubicBezTo>
                  <a:pt x="10465" y="9019"/>
                  <a:pt x="10626" y="8992"/>
                  <a:pt x="10759" y="9088"/>
                </a:cubicBezTo>
                <a:cubicBezTo>
                  <a:pt x="10893" y="9186"/>
                  <a:pt x="10931" y="9343"/>
                  <a:pt x="11011" y="9477"/>
                </a:cubicBezTo>
                <a:lnTo>
                  <a:pt x="14460" y="8930"/>
                </a:lnTo>
                <a:cubicBezTo>
                  <a:pt x="14689" y="8894"/>
                  <a:pt x="14908" y="9053"/>
                  <a:pt x="14944" y="9282"/>
                </a:cubicBezTo>
                <a:cubicBezTo>
                  <a:pt x="14980" y="9511"/>
                  <a:pt x="14822" y="9729"/>
                  <a:pt x="14593" y="9766"/>
                </a:cubicBezTo>
                <a:lnTo>
                  <a:pt x="11143" y="10312"/>
                </a:lnTo>
                <a:cubicBezTo>
                  <a:pt x="11108" y="10464"/>
                  <a:pt x="11121" y="10625"/>
                  <a:pt x="11024" y="10759"/>
                </a:cubicBezTo>
                <a:cubicBezTo>
                  <a:pt x="10636" y="11292"/>
                  <a:pt x="9886" y="11411"/>
                  <a:pt x="9353" y="11024"/>
                </a:cubicBezTo>
                <a:cubicBezTo>
                  <a:pt x="8820" y="10636"/>
                  <a:pt x="8701" y="9886"/>
                  <a:pt x="9088" y="9353"/>
                </a:cubicBezTo>
                <a:cubicBezTo>
                  <a:pt x="9188" y="9215"/>
                  <a:pt x="9357" y="9195"/>
                  <a:pt x="9495" y="9114"/>
                </a:cubicBezTo>
                <a:lnTo>
                  <a:pt x="8762" y="4489"/>
                </a:lnTo>
                <a:cubicBezTo>
                  <a:pt x="8726" y="4260"/>
                  <a:pt x="8869" y="4044"/>
                  <a:pt x="9098" y="4008"/>
                </a:cubicBezTo>
                <a:close/>
                <a:moveTo>
                  <a:pt x="2495" y="10476"/>
                </a:moveTo>
                <a:cubicBezTo>
                  <a:pt x="2691" y="10446"/>
                  <a:pt x="2898" y="10482"/>
                  <a:pt x="3071" y="10607"/>
                </a:cubicBezTo>
                <a:cubicBezTo>
                  <a:pt x="3417" y="10859"/>
                  <a:pt x="3494" y="11345"/>
                  <a:pt x="3243" y="11690"/>
                </a:cubicBezTo>
                <a:cubicBezTo>
                  <a:pt x="2992" y="12035"/>
                  <a:pt x="2505" y="12113"/>
                  <a:pt x="2160" y="11862"/>
                </a:cubicBezTo>
                <a:cubicBezTo>
                  <a:pt x="1814" y="11610"/>
                  <a:pt x="1737" y="11124"/>
                  <a:pt x="1988" y="10779"/>
                </a:cubicBezTo>
                <a:cubicBezTo>
                  <a:pt x="2114" y="10606"/>
                  <a:pt x="2300" y="10507"/>
                  <a:pt x="2495" y="10476"/>
                </a:cubicBezTo>
                <a:close/>
                <a:moveTo>
                  <a:pt x="17392" y="8117"/>
                </a:moveTo>
                <a:cubicBezTo>
                  <a:pt x="17587" y="8086"/>
                  <a:pt x="17779" y="8125"/>
                  <a:pt x="17952" y="8250"/>
                </a:cubicBezTo>
                <a:cubicBezTo>
                  <a:pt x="18298" y="8502"/>
                  <a:pt x="18375" y="8988"/>
                  <a:pt x="18124" y="9333"/>
                </a:cubicBezTo>
                <a:cubicBezTo>
                  <a:pt x="17872" y="9678"/>
                  <a:pt x="17402" y="9753"/>
                  <a:pt x="17056" y="9502"/>
                </a:cubicBezTo>
                <a:cubicBezTo>
                  <a:pt x="16711" y="9251"/>
                  <a:pt x="16634" y="8765"/>
                  <a:pt x="16885" y="8419"/>
                </a:cubicBezTo>
                <a:cubicBezTo>
                  <a:pt x="17010" y="8247"/>
                  <a:pt x="17196" y="8148"/>
                  <a:pt x="17392" y="8117"/>
                </a:cubicBezTo>
                <a:close/>
                <a:moveTo>
                  <a:pt x="11112" y="16723"/>
                </a:moveTo>
                <a:cubicBezTo>
                  <a:pt x="11308" y="16692"/>
                  <a:pt x="11515" y="16728"/>
                  <a:pt x="11688" y="16854"/>
                </a:cubicBezTo>
                <a:cubicBezTo>
                  <a:pt x="12033" y="17105"/>
                  <a:pt x="12110" y="17591"/>
                  <a:pt x="11859" y="17937"/>
                </a:cubicBezTo>
                <a:cubicBezTo>
                  <a:pt x="11608" y="18282"/>
                  <a:pt x="11122" y="18359"/>
                  <a:pt x="10776" y="18108"/>
                </a:cubicBezTo>
                <a:cubicBezTo>
                  <a:pt x="10431" y="17857"/>
                  <a:pt x="10354" y="17371"/>
                  <a:pt x="10605" y="17025"/>
                </a:cubicBezTo>
                <a:cubicBezTo>
                  <a:pt x="10730" y="16853"/>
                  <a:pt x="10916" y="16754"/>
                  <a:pt x="11112" y="16723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7288" name="Shape 3430"/>
          <p:cNvSpPr>
            <a:spLocks/>
          </p:cNvSpPr>
          <p:nvPr/>
        </p:nvSpPr>
        <p:spPr bwMode="auto">
          <a:xfrm>
            <a:off x="5472113" y="2389188"/>
            <a:ext cx="155575" cy="233362"/>
          </a:xfrm>
          <a:custGeom>
            <a:avLst/>
            <a:gdLst>
              <a:gd name="T0" fmla="*/ 77391 w 21220"/>
              <a:gd name="T1" fmla="*/ 116740 h 21353"/>
              <a:gd name="T2" fmla="*/ 77391 w 21220"/>
              <a:gd name="T3" fmla="*/ 116740 h 21353"/>
              <a:gd name="T4" fmla="*/ 77391 w 21220"/>
              <a:gd name="T5" fmla="*/ 116740 h 21353"/>
              <a:gd name="T6" fmla="*/ 77391 w 21220"/>
              <a:gd name="T7" fmla="*/ 116740 h 2135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220"/>
              <a:gd name="T13" fmla="*/ 0 h 21353"/>
              <a:gd name="T14" fmla="*/ 21220 w 21220"/>
              <a:gd name="T15" fmla="*/ 21353 h 213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20" h="21353" extrusionOk="0">
                <a:moveTo>
                  <a:pt x="15021" y="3564"/>
                </a:moveTo>
                <a:lnTo>
                  <a:pt x="1858" y="5543"/>
                </a:lnTo>
                <a:lnTo>
                  <a:pt x="6199" y="17788"/>
                </a:lnTo>
                <a:lnTo>
                  <a:pt x="19362" y="15809"/>
                </a:lnTo>
                <a:cubicBezTo>
                  <a:pt x="19362" y="15809"/>
                  <a:pt x="15021" y="3564"/>
                  <a:pt x="15021" y="3564"/>
                </a:cubicBezTo>
                <a:close/>
                <a:moveTo>
                  <a:pt x="10139" y="2364"/>
                </a:moveTo>
                <a:lnTo>
                  <a:pt x="5438" y="3070"/>
                </a:lnTo>
                <a:cubicBezTo>
                  <a:pt x="5178" y="3109"/>
                  <a:pt x="5016" y="3278"/>
                  <a:pt x="5076" y="3447"/>
                </a:cubicBezTo>
                <a:cubicBezTo>
                  <a:pt x="5136" y="3616"/>
                  <a:pt x="5395" y="3722"/>
                  <a:pt x="5655" y="3683"/>
                </a:cubicBezTo>
                <a:lnTo>
                  <a:pt x="10356" y="2976"/>
                </a:lnTo>
                <a:cubicBezTo>
                  <a:pt x="10615" y="2937"/>
                  <a:pt x="10777" y="2768"/>
                  <a:pt x="10717" y="2599"/>
                </a:cubicBezTo>
                <a:cubicBezTo>
                  <a:pt x="10657" y="2430"/>
                  <a:pt x="10398" y="2325"/>
                  <a:pt x="10139" y="2364"/>
                </a:cubicBezTo>
                <a:close/>
                <a:moveTo>
                  <a:pt x="14119" y="19177"/>
                </a:moveTo>
                <a:cubicBezTo>
                  <a:pt x="14897" y="19060"/>
                  <a:pt x="15383" y="18554"/>
                  <a:pt x="15204" y="18046"/>
                </a:cubicBezTo>
                <a:cubicBezTo>
                  <a:pt x="15024" y="17539"/>
                  <a:pt x="14246" y="17223"/>
                  <a:pt x="13468" y="17340"/>
                </a:cubicBezTo>
                <a:cubicBezTo>
                  <a:pt x="12689" y="17457"/>
                  <a:pt x="12203" y="17963"/>
                  <a:pt x="12383" y="18470"/>
                </a:cubicBezTo>
                <a:cubicBezTo>
                  <a:pt x="12563" y="18978"/>
                  <a:pt x="13340" y="19294"/>
                  <a:pt x="14119" y="19177"/>
                </a:cubicBezTo>
                <a:close/>
                <a:moveTo>
                  <a:pt x="19724" y="19624"/>
                </a:moveTo>
                <a:lnTo>
                  <a:pt x="8442" y="21320"/>
                </a:lnTo>
                <a:cubicBezTo>
                  <a:pt x="7403" y="21476"/>
                  <a:pt x="6367" y="21054"/>
                  <a:pt x="6127" y="20378"/>
                </a:cubicBezTo>
                <a:lnTo>
                  <a:pt x="50" y="3235"/>
                </a:lnTo>
                <a:cubicBezTo>
                  <a:pt x="-190" y="2559"/>
                  <a:pt x="458" y="1884"/>
                  <a:pt x="1496" y="1728"/>
                </a:cubicBezTo>
                <a:lnTo>
                  <a:pt x="12778" y="32"/>
                </a:lnTo>
                <a:cubicBezTo>
                  <a:pt x="13817" y="-124"/>
                  <a:pt x="14853" y="298"/>
                  <a:pt x="15093" y="974"/>
                </a:cubicBezTo>
                <a:lnTo>
                  <a:pt x="21170" y="18117"/>
                </a:lnTo>
                <a:cubicBezTo>
                  <a:pt x="21410" y="18793"/>
                  <a:pt x="20762" y="19468"/>
                  <a:pt x="19724" y="19624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289" name="Shape 3434"/>
          <p:cNvSpPr>
            <a:spLocks/>
          </p:cNvSpPr>
          <p:nvPr/>
        </p:nvSpPr>
        <p:spPr bwMode="auto">
          <a:xfrm>
            <a:off x="6710363" y="2921000"/>
            <a:ext cx="266700" cy="249238"/>
          </a:xfrm>
          <a:custGeom>
            <a:avLst/>
            <a:gdLst>
              <a:gd name="T0" fmla="*/ 133173 w 21595"/>
              <a:gd name="T1" fmla="*/ 124547 h 21600"/>
              <a:gd name="T2" fmla="*/ 133173 w 21595"/>
              <a:gd name="T3" fmla="*/ 124547 h 21600"/>
              <a:gd name="T4" fmla="*/ 133173 w 21595"/>
              <a:gd name="T5" fmla="*/ 124547 h 21600"/>
              <a:gd name="T6" fmla="*/ 133173 w 21595"/>
              <a:gd name="T7" fmla="*/ 1245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95"/>
              <a:gd name="T13" fmla="*/ 0 h 21600"/>
              <a:gd name="T14" fmla="*/ 21595 w 2159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5" h="21600" extrusionOk="0">
                <a:moveTo>
                  <a:pt x="8914" y="18801"/>
                </a:moveTo>
                <a:lnTo>
                  <a:pt x="4785" y="21600"/>
                </a:lnTo>
                <a:lnTo>
                  <a:pt x="4816" y="16426"/>
                </a:lnTo>
                <a:cubicBezTo>
                  <a:pt x="4816" y="16426"/>
                  <a:pt x="8914" y="18801"/>
                  <a:pt x="8914" y="18801"/>
                </a:cubicBezTo>
                <a:close/>
                <a:moveTo>
                  <a:pt x="13648" y="9886"/>
                </a:moveTo>
                <a:cubicBezTo>
                  <a:pt x="14256" y="10473"/>
                  <a:pt x="14710" y="11017"/>
                  <a:pt x="14897" y="11332"/>
                </a:cubicBezTo>
                <a:cubicBezTo>
                  <a:pt x="15850" y="10515"/>
                  <a:pt x="17245" y="10354"/>
                  <a:pt x="18616" y="11148"/>
                </a:cubicBezTo>
                <a:cubicBezTo>
                  <a:pt x="20411" y="12189"/>
                  <a:pt x="21595" y="16528"/>
                  <a:pt x="21595" y="16528"/>
                </a:cubicBezTo>
                <a:cubicBezTo>
                  <a:pt x="21595" y="16528"/>
                  <a:pt x="21592" y="16527"/>
                  <a:pt x="21588" y="16526"/>
                </a:cubicBezTo>
                <a:cubicBezTo>
                  <a:pt x="21592" y="16529"/>
                  <a:pt x="21593" y="16531"/>
                  <a:pt x="21593" y="16531"/>
                </a:cubicBezTo>
                <a:cubicBezTo>
                  <a:pt x="21593" y="16531"/>
                  <a:pt x="17444" y="17785"/>
                  <a:pt x="15649" y="16745"/>
                </a:cubicBezTo>
                <a:cubicBezTo>
                  <a:pt x="14292" y="15958"/>
                  <a:pt x="13682" y="14654"/>
                  <a:pt x="13824" y="13387"/>
                </a:cubicBezTo>
                <a:cubicBezTo>
                  <a:pt x="13475" y="13392"/>
                  <a:pt x="12782" y="13278"/>
                  <a:pt x="11970" y="13046"/>
                </a:cubicBezTo>
                <a:lnTo>
                  <a:pt x="9286" y="18101"/>
                </a:lnTo>
                <a:lnTo>
                  <a:pt x="5188" y="15725"/>
                </a:lnTo>
                <a:lnTo>
                  <a:pt x="7746" y="10909"/>
                </a:lnTo>
                <a:cubicBezTo>
                  <a:pt x="5611" y="9358"/>
                  <a:pt x="2500" y="6818"/>
                  <a:pt x="1282" y="5700"/>
                </a:cubicBezTo>
                <a:cubicBezTo>
                  <a:pt x="139" y="4651"/>
                  <a:pt x="14" y="4208"/>
                  <a:pt x="8" y="4074"/>
                </a:cubicBezTo>
                <a:cubicBezTo>
                  <a:pt x="-5" y="4066"/>
                  <a:pt x="-1" y="4060"/>
                  <a:pt x="9" y="4052"/>
                </a:cubicBezTo>
                <a:cubicBezTo>
                  <a:pt x="10" y="4035"/>
                  <a:pt x="13" y="4026"/>
                  <a:pt x="13" y="4026"/>
                </a:cubicBezTo>
                <a:cubicBezTo>
                  <a:pt x="143" y="3970"/>
                  <a:pt x="568" y="3846"/>
                  <a:pt x="2025" y="4303"/>
                </a:cubicBezTo>
                <a:cubicBezTo>
                  <a:pt x="3577" y="4790"/>
                  <a:pt x="7287" y="6203"/>
                  <a:pt x="9677" y="7273"/>
                </a:cubicBezTo>
                <a:lnTo>
                  <a:pt x="11818" y="3240"/>
                </a:lnTo>
                <a:lnTo>
                  <a:pt x="15917" y="5613"/>
                </a:lnTo>
                <a:cubicBezTo>
                  <a:pt x="15917" y="5613"/>
                  <a:pt x="13648" y="9886"/>
                  <a:pt x="13648" y="9886"/>
                </a:cubicBezTo>
                <a:close/>
                <a:moveTo>
                  <a:pt x="12197" y="2525"/>
                </a:moveTo>
                <a:lnTo>
                  <a:pt x="13538" y="0"/>
                </a:lnTo>
                <a:lnTo>
                  <a:pt x="17637" y="2372"/>
                </a:lnTo>
                <a:lnTo>
                  <a:pt x="16296" y="4898"/>
                </a:lnTo>
                <a:cubicBezTo>
                  <a:pt x="16296" y="4898"/>
                  <a:pt x="12197" y="2525"/>
                  <a:pt x="12197" y="2525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290" name="Shape 3439"/>
          <p:cNvSpPr>
            <a:spLocks/>
          </p:cNvSpPr>
          <p:nvPr/>
        </p:nvSpPr>
        <p:spPr bwMode="auto">
          <a:xfrm>
            <a:off x="5721350" y="2978150"/>
            <a:ext cx="282575" cy="180975"/>
          </a:xfrm>
          <a:custGeom>
            <a:avLst/>
            <a:gdLst>
              <a:gd name="T0" fmla="*/ 140887 w 21600"/>
              <a:gd name="T1" fmla="*/ 89976 h 21600"/>
              <a:gd name="T2" fmla="*/ 140887 w 21600"/>
              <a:gd name="T3" fmla="*/ 89976 h 21600"/>
              <a:gd name="T4" fmla="*/ 140887 w 21600"/>
              <a:gd name="T5" fmla="*/ 89976 h 21600"/>
              <a:gd name="T6" fmla="*/ 140887 w 21600"/>
              <a:gd name="T7" fmla="*/ 8997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900" y="15429"/>
                </a:moveTo>
                <a:lnTo>
                  <a:pt x="2700" y="15429"/>
                </a:lnTo>
                <a:lnTo>
                  <a:pt x="2700" y="2057"/>
                </a:lnTo>
                <a:lnTo>
                  <a:pt x="18900" y="2057"/>
                </a:lnTo>
                <a:cubicBezTo>
                  <a:pt x="18900" y="2057"/>
                  <a:pt x="18900" y="15429"/>
                  <a:pt x="18900" y="15429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954" y="0"/>
                  <a:pt x="1350" y="922"/>
                  <a:pt x="1350" y="2057"/>
                </a:cubicBezTo>
                <a:cubicBezTo>
                  <a:pt x="1350" y="2057"/>
                  <a:pt x="1350" y="17486"/>
                  <a:pt x="1364" y="17486"/>
                </a:cubicBezTo>
                <a:lnTo>
                  <a:pt x="20235" y="17486"/>
                </a:lnTo>
                <a:cubicBezTo>
                  <a:pt x="20250" y="17486"/>
                  <a:pt x="20250" y="2057"/>
                  <a:pt x="20250" y="2057"/>
                </a:cubicBezTo>
                <a:cubicBezTo>
                  <a:pt x="20250" y="922"/>
                  <a:pt x="19646" y="0"/>
                  <a:pt x="18900" y="0"/>
                </a:cubicBezTo>
                <a:close/>
                <a:moveTo>
                  <a:pt x="20250" y="21600"/>
                </a:moveTo>
                <a:lnTo>
                  <a:pt x="1350" y="21600"/>
                </a:lnTo>
                <a:cubicBezTo>
                  <a:pt x="604" y="21600"/>
                  <a:pt x="0" y="20679"/>
                  <a:pt x="0" y="19543"/>
                </a:cubicBezTo>
                <a:lnTo>
                  <a:pt x="0" y="18514"/>
                </a:lnTo>
                <a:lnTo>
                  <a:pt x="8775" y="18514"/>
                </a:lnTo>
                <a:lnTo>
                  <a:pt x="8775" y="19543"/>
                </a:lnTo>
                <a:lnTo>
                  <a:pt x="12825" y="19543"/>
                </a:lnTo>
                <a:lnTo>
                  <a:pt x="12825" y="18514"/>
                </a:lnTo>
                <a:lnTo>
                  <a:pt x="21600" y="18514"/>
                </a:lnTo>
                <a:lnTo>
                  <a:pt x="21600" y="19543"/>
                </a:lnTo>
                <a:cubicBezTo>
                  <a:pt x="21600" y="20679"/>
                  <a:pt x="20995" y="21600"/>
                  <a:pt x="20250" y="21600"/>
                </a:cubicBezTo>
                <a:cubicBezTo>
                  <a:pt x="20250" y="21600"/>
                  <a:pt x="20250" y="21600"/>
                  <a:pt x="20250" y="21600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291" name="Shape 3440"/>
          <p:cNvSpPr>
            <a:spLocks/>
          </p:cNvSpPr>
          <p:nvPr/>
        </p:nvSpPr>
        <p:spPr bwMode="auto">
          <a:xfrm>
            <a:off x="6116638" y="2851150"/>
            <a:ext cx="225425" cy="230188"/>
          </a:xfrm>
          <a:custGeom>
            <a:avLst/>
            <a:gdLst>
              <a:gd name="T0" fmla="*/ 113031 w 21600"/>
              <a:gd name="T1" fmla="*/ 115332 h 21600"/>
              <a:gd name="T2" fmla="*/ 113031 w 21600"/>
              <a:gd name="T3" fmla="*/ 115332 h 21600"/>
              <a:gd name="T4" fmla="*/ 113031 w 21600"/>
              <a:gd name="T5" fmla="*/ 115332 h 21600"/>
              <a:gd name="T6" fmla="*/ 113031 w 21600"/>
              <a:gd name="T7" fmla="*/ 115332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5147" y="16723"/>
                </a:moveTo>
                <a:lnTo>
                  <a:pt x="0" y="16809"/>
                </a:lnTo>
                <a:lnTo>
                  <a:pt x="2774" y="12622"/>
                </a:lnTo>
                <a:cubicBezTo>
                  <a:pt x="2774" y="12622"/>
                  <a:pt x="5147" y="16723"/>
                  <a:pt x="5147" y="16723"/>
                </a:cubicBezTo>
                <a:close/>
                <a:moveTo>
                  <a:pt x="14076" y="11989"/>
                </a:moveTo>
                <a:cubicBezTo>
                  <a:pt x="14302" y="12788"/>
                  <a:pt x="14417" y="13471"/>
                  <a:pt x="14416" y="13825"/>
                </a:cubicBezTo>
                <a:cubicBezTo>
                  <a:pt x="15694" y="13667"/>
                  <a:pt x="17017" y="14276"/>
                  <a:pt x="17811" y="15648"/>
                </a:cubicBezTo>
                <a:cubicBezTo>
                  <a:pt x="18851" y="17445"/>
                  <a:pt x="17597" y="21598"/>
                  <a:pt x="17597" y="21598"/>
                </a:cubicBezTo>
                <a:cubicBezTo>
                  <a:pt x="17597" y="21598"/>
                  <a:pt x="17595" y="21596"/>
                  <a:pt x="17592" y="21593"/>
                </a:cubicBezTo>
                <a:cubicBezTo>
                  <a:pt x="17594" y="21598"/>
                  <a:pt x="17594" y="21600"/>
                  <a:pt x="17594" y="21600"/>
                </a:cubicBezTo>
                <a:cubicBezTo>
                  <a:pt x="17594" y="21600"/>
                  <a:pt x="13250" y="20419"/>
                  <a:pt x="12210" y="18622"/>
                </a:cubicBezTo>
                <a:cubicBezTo>
                  <a:pt x="11424" y="17264"/>
                  <a:pt x="11576" y="15881"/>
                  <a:pt x="12373" y="14927"/>
                </a:cubicBezTo>
                <a:cubicBezTo>
                  <a:pt x="12061" y="14746"/>
                  <a:pt x="11508" y="14286"/>
                  <a:pt x="10910" y="13667"/>
                </a:cubicBezTo>
                <a:lnTo>
                  <a:pt x="5848" y="16352"/>
                </a:lnTo>
                <a:lnTo>
                  <a:pt x="3475" y="12249"/>
                </a:lnTo>
                <a:lnTo>
                  <a:pt x="8299" y="9692"/>
                </a:lnTo>
                <a:cubicBezTo>
                  <a:pt x="7229" y="7299"/>
                  <a:pt x="5819" y="3586"/>
                  <a:pt x="5332" y="2032"/>
                </a:cubicBezTo>
                <a:cubicBezTo>
                  <a:pt x="4875" y="574"/>
                  <a:pt x="5000" y="148"/>
                  <a:pt x="5066" y="36"/>
                </a:cubicBezTo>
                <a:cubicBezTo>
                  <a:pt x="5058" y="23"/>
                  <a:pt x="5065" y="20"/>
                  <a:pt x="5078" y="19"/>
                </a:cubicBezTo>
                <a:cubicBezTo>
                  <a:pt x="5088" y="6"/>
                  <a:pt x="5095" y="0"/>
                  <a:pt x="5095" y="0"/>
                </a:cubicBezTo>
                <a:cubicBezTo>
                  <a:pt x="5240" y="24"/>
                  <a:pt x="5683" y="148"/>
                  <a:pt x="6732" y="1292"/>
                </a:cubicBezTo>
                <a:cubicBezTo>
                  <a:pt x="7850" y="2510"/>
                  <a:pt x="10390" y="5624"/>
                  <a:pt x="11941" y="7761"/>
                </a:cubicBezTo>
                <a:lnTo>
                  <a:pt x="15980" y="5619"/>
                </a:lnTo>
                <a:lnTo>
                  <a:pt x="18355" y="9720"/>
                </a:lnTo>
                <a:cubicBezTo>
                  <a:pt x="18355" y="9720"/>
                  <a:pt x="14076" y="11989"/>
                  <a:pt x="14076" y="11989"/>
                </a:cubicBezTo>
                <a:close/>
                <a:moveTo>
                  <a:pt x="16695" y="5238"/>
                </a:moveTo>
                <a:lnTo>
                  <a:pt x="19224" y="3898"/>
                </a:lnTo>
                <a:lnTo>
                  <a:pt x="21600" y="7999"/>
                </a:lnTo>
                <a:lnTo>
                  <a:pt x="19071" y="9339"/>
                </a:lnTo>
                <a:cubicBezTo>
                  <a:pt x="19071" y="9339"/>
                  <a:pt x="16695" y="5238"/>
                  <a:pt x="16695" y="5238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292" name="Shape 3444"/>
          <p:cNvSpPr>
            <a:spLocks/>
          </p:cNvSpPr>
          <p:nvPr/>
        </p:nvSpPr>
        <p:spPr bwMode="auto">
          <a:xfrm>
            <a:off x="5197475" y="2959100"/>
            <a:ext cx="203200" cy="200025"/>
          </a:xfrm>
          <a:custGeom>
            <a:avLst/>
            <a:gdLst>
              <a:gd name="T0" fmla="*/ 101941 w 18957"/>
              <a:gd name="T1" fmla="*/ 99515 h 18957"/>
              <a:gd name="T2" fmla="*/ 101941 w 18957"/>
              <a:gd name="T3" fmla="*/ 99515 h 18957"/>
              <a:gd name="T4" fmla="*/ 101941 w 18957"/>
              <a:gd name="T5" fmla="*/ 99515 h 18957"/>
              <a:gd name="T6" fmla="*/ 101941 w 18957"/>
              <a:gd name="T7" fmla="*/ 99515 h 1895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8957"/>
              <a:gd name="T13" fmla="*/ 0 h 18957"/>
              <a:gd name="T14" fmla="*/ 18957 w 18957"/>
              <a:gd name="T15" fmla="*/ 18957 h 189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57" h="18957" extrusionOk="0">
                <a:moveTo>
                  <a:pt x="5474" y="890"/>
                </a:moveTo>
                <a:cubicBezTo>
                  <a:pt x="729" y="3103"/>
                  <a:pt x="-1322" y="8738"/>
                  <a:pt x="890" y="13482"/>
                </a:cubicBezTo>
                <a:cubicBezTo>
                  <a:pt x="3103" y="18227"/>
                  <a:pt x="8738" y="20278"/>
                  <a:pt x="13482" y="18066"/>
                </a:cubicBezTo>
                <a:cubicBezTo>
                  <a:pt x="18227" y="15853"/>
                  <a:pt x="20278" y="10218"/>
                  <a:pt x="18066" y="5474"/>
                </a:cubicBezTo>
                <a:cubicBezTo>
                  <a:pt x="15853" y="729"/>
                  <a:pt x="10218" y="-1322"/>
                  <a:pt x="5474" y="890"/>
                </a:cubicBezTo>
                <a:close/>
                <a:moveTo>
                  <a:pt x="6178" y="2402"/>
                </a:moveTo>
                <a:cubicBezTo>
                  <a:pt x="6348" y="2323"/>
                  <a:pt x="6545" y="2302"/>
                  <a:pt x="6734" y="2371"/>
                </a:cubicBezTo>
                <a:cubicBezTo>
                  <a:pt x="7112" y="2509"/>
                  <a:pt x="7308" y="2929"/>
                  <a:pt x="7170" y="3307"/>
                </a:cubicBezTo>
                <a:cubicBezTo>
                  <a:pt x="7033" y="3685"/>
                  <a:pt x="6612" y="3882"/>
                  <a:pt x="6234" y="3744"/>
                </a:cubicBezTo>
                <a:cubicBezTo>
                  <a:pt x="5856" y="3606"/>
                  <a:pt x="5660" y="3186"/>
                  <a:pt x="5798" y="2808"/>
                </a:cubicBezTo>
                <a:cubicBezTo>
                  <a:pt x="5866" y="2618"/>
                  <a:pt x="6009" y="2481"/>
                  <a:pt x="6178" y="2402"/>
                </a:cubicBezTo>
                <a:close/>
                <a:moveTo>
                  <a:pt x="7039" y="4248"/>
                </a:moveTo>
                <a:cubicBezTo>
                  <a:pt x="7237" y="4156"/>
                  <a:pt x="7476" y="4242"/>
                  <a:pt x="7569" y="4441"/>
                </a:cubicBezTo>
                <a:lnTo>
                  <a:pt x="9434" y="8440"/>
                </a:lnTo>
                <a:cubicBezTo>
                  <a:pt x="9580" y="8433"/>
                  <a:pt x="9718" y="8366"/>
                  <a:pt x="9863" y="8419"/>
                </a:cubicBezTo>
                <a:cubicBezTo>
                  <a:pt x="10010" y="8472"/>
                  <a:pt x="10085" y="8605"/>
                  <a:pt x="10192" y="8705"/>
                </a:cubicBezTo>
                <a:lnTo>
                  <a:pt x="13175" y="7314"/>
                </a:lnTo>
                <a:cubicBezTo>
                  <a:pt x="13373" y="7222"/>
                  <a:pt x="13612" y="7309"/>
                  <a:pt x="13705" y="7507"/>
                </a:cubicBezTo>
                <a:cubicBezTo>
                  <a:pt x="13797" y="7705"/>
                  <a:pt x="13710" y="7944"/>
                  <a:pt x="13512" y="8037"/>
                </a:cubicBezTo>
                <a:lnTo>
                  <a:pt x="10529" y="9427"/>
                </a:lnTo>
                <a:cubicBezTo>
                  <a:pt x="10537" y="9574"/>
                  <a:pt x="10591" y="9717"/>
                  <a:pt x="10537" y="9863"/>
                </a:cubicBezTo>
                <a:cubicBezTo>
                  <a:pt x="10325" y="10447"/>
                  <a:pt x="9676" y="10750"/>
                  <a:pt x="9092" y="10537"/>
                </a:cubicBezTo>
                <a:cubicBezTo>
                  <a:pt x="8509" y="10325"/>
                  <a:pt x="8206" y="9676"/>
                  <a:pt x="8419" y="9092"/>
                </a:cubicBezTo>
                <a:cubicBezTo>
                  <a:pt x="8474" y="8942"/>
                  <a:pt x="8621" y="8880"/>
                  <a:pt x="8725" y="8771"/>
                </a:cubicBezTo>
                <a:lnTo>
                  <a:pt x="6860" y="4771"/>
                </a:lnTo>
                <a:cubicBezTo>
                  <a:pt x="6767" y="4573"/>
                  <a:pt x="6841" y="4340"/>
                  <a:pt x="7039" y="4248"/>
                </a:cubicBezTo>
                <a:close/>
                <a:moveTo>
                  <a:pt x="2738" y="11823"/>
                </a:moveTo>
                <a:cubicBezTo>
                  <a:pt x="2908" y="11744"/>
                  <a:pt x="3105" y="11723"/>
                  <a:pt x="3294" y="11792"/>
                </a:cubicBezTo>
                <a:cubicBezTo>
                  <a:pt x="3672" y="11930"/>
                  <a:pt x="3868" y="12350"/>
                  <a:pt x="3730" y="12728"/>
                </a:cubicBezTo>
                <a:cubicBezTo>
                  <a:pt x="3593" y="13106"/>
                  <a:pt x="3172" y="13302"/>
                  <a:pt x="2794" y="13165"/>
                </a:cubicBezTo>
                <a:cubicBezTo>
                  <a:pt x="2416" y="13027"/>
                  <a:pt x="2220" y="12607"/>
                  <a:pt x="2358" y="12228"/>
                </a:cubicBezTo>
                <a:cubicBezTo>
                  <a:pt x="2426" y="12039"/>
                  <a:pt x="2569" y="11902"/>
                  <a:pt x="2738" y="11823"/>
                </a:cubicBezTo>
                <a:close/>
                <a:moveTo>
                  <a:pt x="15620" y="5816"/>
                </a:moveTo>
                <a:cubicBezTo>
                  <a:pt x="15789" y="5737"/>
                  <a:pt x="15973" y="5722"/>
                  <a:pt x="16162" y="5791"/>
                </a:cubicBezTo>
                <a:cubicBezTo>
                  <a:pt x="16540" y="5929"/>
                  <a:pt x="16736" y="6349"/>
                  <a:pt x="16598" y="6728"/>
                </a:cubicBezTo>
                <a:cubicBezTo>
                  <a:pt x="16461" y="7106"/>
                  <a:pt x="16054" y="7296"/>
                  <a:pt x="15675" y="7158"/>
                </a:cubicBezTo>
                <a:cubicBezTo>
                  <a:pt x="15297" y="7020"/>
                  <a:pt x="15101" y="6600"/>
                  <a:pt x="15239" y="6222"/>
                </a:cubicBezTo>
                <a:cubicBezTo>
                  <a:pt x="15308" y="6033"/>
                  <a:pt x="15451" y="5895"/>
                  <a:pt x="15620" y="5816"/>
                </a:cubicBezTo>
                <a:close/>
                <a:moveTo>
                  <a:pt x="12166" y="15243"/>
                </a:moveTo>
                <a:cubicBezTo>
                  <a:pt x="12335" y="15164"/>
                  <a:pt x="12533" y="15143"/>
                  <a:pt x="12722" y="15212"/>
                </a:cubicBezTo>
                <a:cubicBezTo>
                  <a:pt x="13100" y="15350"/>
                  <a:pt x="13296" y="15770"/>
                  <a:pt x="13158" y="16148"/>
                </a:cubicBezTo>
                <a:cubicBezTo>
                  <a:pt x="13021" y="16526"/>
                  <a:pt x="12600" y="16723"/>
                  <a:pt x="12222" y="16585"/>
                </a:cubicBezTo>
                <a:cubicBezTo>
                  <a:pt x="11844" y="16447"/>
                  <a:pt x="11648" y="16027"/>
                  <a:pt x="11785" y="15649"/>
                </a:cubicBezTo>
                <a:cubicBezTo>
                  <a:pt x="11854" y="15460"/>
                  <a:pt x="11997" y="15322"/>
                  <a:pt x="12166" y="15243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293" name="Shape 3445"/>
          <p:cNvSpPr>
            <a:spLocks/>
          </p:cNvSpPr>
          <p:nvPr/>
        </p:nvSpPr>
        <p:spPr bwMode="auto">
          <a:xfrm>
            <a:off x="7191375" y="2376488"/>
            <a:ext cx="190500" cy="193675"/>
          </a:xfrm>
          <a:custGeom>
            <a:avLst/>
            <a:gdLst>
              <a:gd name="T0" fmla="*/ 95113 w 21367"/>
              <a:gd name="T1" fmla="*/ 96493 h 21369"/>
              <a:gd name="T2" fmla="*/ 95113 w 21367"/>
              <a:gd name="T3" fmla="*/ 96493 h 21369"/>
              <a:gd name="T4" fmla="*/ 95113 w 21367"/>
              <a:gd name="T5" fmla="*/ 96493 h 21369"/>
              <a:gd name="T6" fmla="*/ 95113 w 21367"/>
              <a:gd name="T7" fmla="*/ 96493 h 2136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367"/>
              <a:gd name="T13" fmla="*/ 0 h 21369"/>
              <a:gd name="T14" fmla="*/ 21367 w 21367"/>
              <a:gd name="T15" fmla="*/ 21369 h 213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7" h="21369" extrusionOk="0">
                <a:moveTo>
                  <a:pt x="9892" y="341"/>
                </a:moveTo>
                <a:cubicBezTo>
                  <a:pt x="10333" y="-98"/>
                  <a:pt x="11063" y="-117"/>
                  <a:pt x="11519" y="307"/>
                </a:cubicBezTo>
                <a:lnTo>
                  <a:pt x="21020" y="9136"/>
                </a:lnTo>
                <a:cubicBezTo>
                  <a:pt x="21476" y="9561"/>
                  <a:pt x="21482" y="10263"/>
                  <a:pt x="21042" y="10702"/>
                </a:cubicBezTo>
                <a:lnTo>
                  <a:pt x="10676" y="21032"/>
                </a:lnTo>
                <a:cubicBezTo>
                  <a:pt x="10236" y="21471"/>
                  <a:pt x="9512" y="21483"/>
                  <a:pt x="9056" y="21059"/>
                </a:cubicBezTo>
                <a:lnTo>
                  <a:pt x="6577" y="18755"/>
                </a:lnTo>
                <a:lnTo>
                  <a:pt x="9366" y="15976"/>
                </a:lnTo>
                <a:cubicBezTo>
                  <a:pt x="9806" y="15537"/>
                  <a:pt x="9793" y="14841"/>
                  <a:pt x="9337" y="14417"/>
                </a:cubicBezTo>
                <a:lnTo>
                  <a:pt x="7682" y="12879"/>
                </a:lnTo>
                <a:cubicBezTo>
                  <a:pt x="7226" y="12455"/>
                  <a:pt x="6503" y="12467"/>
                  <a:pt x="6062" y="12906"/>
                </a:cubicBezTo>
                <a:lnTo>
                  <a:pt x="3274" y="15685"/>
                </a:lnTo>
                <a:lnTo>
                  <a:pt x="1210" y="13767"/>
                </a:lnTo>
                <a:cubicBezTo>
                  <a:pt x="754" y="13343"/>
                  <a:pt x="734" y="12641"/>
                  <a:pt x="1175" y="12202"/>
                </a:cubicBezTo>
                <a:lnTo>
                  <a:pt x="351" y="11436"/>
                </a:lnTo>
                <a:cubicBezTo>
                  <a:pt x="-105" y="11012"/>
                  <a:pt x="-118" y="10316"/>
                  <a:pt x="322" y="9877"/>
                </a:cubicBezTo>
                <a:lnTo>
                  <a:pt x="9892" y="341"/>
                </a:lnTo>
                <a:close/>
                <a:moveTo>
                  <a:pt x="10322" y="1500"/>
                </a:moveTo>
                <a:lnTo>
                  <a:pt x="1949" y="9844"/>
                </a:lnTo>
                <a:cubicBezTo>
                  <a:pt x="1949" y="9844"/>
                  <a:pt x="1145" y="10641"/>
                  <a:pt x="1971" y="11409"/>
                </a:cubicBezTo>
                <a:lnTo>
                  <a:pt x="11146" y="2266"/>
                </a:lnTo>
                <a:cubicBezTo>
                  <a:pt x="11366" y="2046"/>
                  <a:pt x="11360" y="1705"/>
                  <a:pt x="11132" y="1492"/>
                </a:cubicBezTo>
                <a:cubicBezTo>
                  <a:pt x="10904" y="1281"/>
                  <a:pt x="10542" y="1280"/>
                  <a:pt x="10322" y="1500"/>
                </a:cubicBezTo>
                <a:close/>
                <a:moveTo>
                  <a:pt x="6083" y="13685"/>
                </a:moveTo>
                <a:cubicBezTo>
                  <a:pt x="6523" y="13247"/>
                  <a:pt x="7247" y="13234"/>
                  <a:pt x="7703" y="13658"/>
                </a:cubicBezTo>
                <a:lnTo>
                  <a:pt x="8527" y="14424"/>
                </a:lnTo>
                <a:cubicBezTo>
                  <a:pt x="8983" y="14848"/>
                  <a:pt x="8996" y="15544"/>
                  <a:pt x="8555" y="15983"/>
                </a:cubicBezTo>
                <a:lnTo>
                  <a:pt x="6161" y="18369"/>
                </a:lnTo>
                <a:cubicBezTo>
                  <a:pt x="5721" y="18808"/>
                  <a:pt x="4991" y="18826"/>
                  <a:pt x="4535" y="18403"/>
                </a:cubicBezTo>
                <a:lnTo>
                  <a:pt x="3711" y="17637"/>
                </a:lnTo>
                <a:cubicBezTo>
                  <a:pt x="3254" y="17213"/>
                  <a:pt x="3249" y="16510"/>
                  <a:pt x="3689" y="16071"/>
                </a:cubicBezTo>
                <a:lnTo>
                  <a:pt x="6083" y="13685"/>
                </a:lnTo>
                <a:close/>
                <a:moveTo>
                  <a:pt x="6506" y="14851"/>
                </a:moveTo>
                <a:cubicBezTo>
                  <a:pt x="6286" y="15071"/>
                  <a:pt x="6285" y="15419"/>
                  <a:pt x="6514" y="15631"/>
                </a:cubicBezTo>
                <a:cubicBezTo>
                  <a:pt x="6742" y="15843"/>
                  <a:pt x="7110" y="15837"/>
                  <a:pt x="7330" y="15617"/>
                </a:cubicBezTo>
                <a:cubicBezTo>
                  <a:pt x="7550" y="15398"/>
                  <a:pt x="7544" y="15043"/>
                  <a:pt x="7316" y="14831"/>
                </a:cubicBezTo>
                <a:cubicBezTo>
                  <a:pt x="7088" y="14619"/>
                  <a:pt x="6726" y="14632"/>
                  <a:pt x="6506" y="14851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294" name="Shape 3448"/>
          <p:cNvSpPr>
            <a:spLocks/>
          </p:cNvSpPr>
          <p:nvPr/>
        </p:nvSpPr>
        <p:spPr bwMode="auto">
          <a:xfrm>
            <a:off x="5748338" y="2265363"/>
            <a:ext cx="136525" cy="147637"/>
          </a:xfrm>
          <a:custGeom>
            <a:avLst/>
            <a:gdLst>
              <a:gd name="T0" fmla="*/ 68366 w 20678"/>
              <a:gd name="T1" fmla="*/ 73879 h 21600"/>
              <a:gd name="T2" fmla="*/ 68366 w 20678"/>
              <a:gd name="T3" fmla="*/ 73879 h 21600"/>
              <a:gd name="T4" fmla="*/ 68366 w 20678"/>
              <a:gd name="T5" fmla="*/ 73879 h 21600"/>
              <a:gd name="T6" fmla="*/ 68366 w 20678"/>
              <a:gd name="T7" fmla="*/ 7387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0678"/>
              <a:gd name="T13" fmla="*/ 0 h 21600"/>
              <a:gd name="T14" fmla="*/ 20678 w 2067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78" h="21600" extrusionOk="0">
                <a:moveTo>
                  <a:pt x="10339" y="0"/>
                </a:moveTo>
                <a:cubicBezTo>
                  <a:pt x="8560" y="0"/>
                  <a:pt x="6992" y="1375"/>
                  <a:pt x="5917" y="3576"/>
                </a:cubicBezTo>
                <a:cubicBezTo>
                  <a:pt x="5568" y="3546"/>
                  <a:pt x="5234" y="3529"/>
                  <a:pt x="4903" y="3529"/>
                </a:cubicBezTo>
                <a:cubicBezTo>
                  <a:pt x="2761" y="3529"/>
                  <a:pt x="1171" y="4188"/>
                  <a:pt x="431" y="5396"/>
                </a:cubicBezTo>
                <a:cubicBezTo>
                  <a:pt x="-452" y="6840"/>
                  <a:pt x="119" y="8796"/>
                  <a:pt x="1578" y="10761"/>
                </a:cubicBezTo>
                <a:cubicBezTo>
                  <a:pt x="84" y="12747"/>
                  <a:pt x="-461" y="14730"/>
                  <a:pt x="431" y="16188"/>
                </a:cubicBezTo>
                <a:cubicBezTo>
                  <a:pt x="1171" y="17397"/>
                  <a:pt x="2760" y="18055"/>
                  <a:pt x="4903" y="18055"/>
                </a:cubicBezTo>
                <a:cubicBezTo>
                  <a:pt x="5246" y="18055"/>
                  <a:pt x="5621" y="18010"/>
                  <a:pt x="5983" y="17976"/>
                </a:cubicBezTo>
                <a:cubicBezTo>
                  <a:pt x="7057" y="20156"/>
                  <a:pt x="8570" y="21600"/>
                  <a:pt x="10339" y="21600"/>
                </a:cubicBezTo>
                <a:cubicBezTo>
                  <a:pt x="12118" y="21600"/>
                  <a:pt x="13685" y="20225"/>
                  <a:pt x="14761" y="18024"/>
                </a:cubicBezTo>
                <a:cubicBezTo>
                  <a:pt x="15110" y="18054"/>
                  <a:pt x="15460" y="18071"/>
                  <a:pt x="15791" y="18071"/>
                </a:cubicBezTo>
                <a:cubicBezTo>
                  <a:pt x="17934" y="18071"/>
                  <a:pt x="19507" y="17412"/>
                  <a:pt x="20246" y="16204"/>
                </a:cubicBezTo>
                <a:cubicBezTo>
                  <a:pt x="21134" y="14753"/>
                  <a:pt x="20576" y="12782"/>
                  <a:pt x="19099" y="10808"/>
                </a:cubicBezTo>
                <a:cubicBezTo>
                  <a:pt x="20594" y="8822"/>
                  <a:pt x="21139" y="6839"/>
                  <a:pt x="20246" y="5380"/>
                </a:cubicBezTo>
                <a:cubicBezTo>
                  <a:pt x="19508" y="4173"/>
                  <a:pt x="17934" y="3514"/>
                  <a:pt x="15791" y="3514"/>
                </a:cubicBezTo>
                <a:cubicBezTo>
                  <a:pt x="15438" y="3514"/>
                  <a:pt x="15052" y="3573"/>
                  <a:pt x="14677" y="3608"/>
                </a:cubicBezTo>
                <a:cubicBezTo>
                  <a:pt x="13604" y="1440"/>
                  <a:pt x="12102" y="0"/>
                  <a:pt x="10339" y="0"/>
                </a:cubicBezTo>
                <a:close/>
                <a:moveTo>
                  <a:pt x="10339" y="1004"/>
                </a:moveTo>
                <a:cubicBezTo>
                  <a:pt x="11591" y="1004"/>
                  <a:pt x="12710" y="2093"/>
                  <a:pt x="13580" y="3733"/>
                </a:cubicBezTo>
                <a:cubicBezTo>
                  <a:pt x="12541" y="3915"/>
                  <a:pt x="11452" y="4238"/>
                  <a:pt x="10355" y="4643"/>
                </a:cubicBezTo>
                <a:cubicBezTo>
                  <a:pt x="9226" y="4226"/>
                  <a:pt x="8099" y="3899"/>
                  <a:pt x="7031" y="3718"/>
                </a:cubicBezTo>
                <a:cubicBezTo>
                  <a:pt x="7905" y="2046"/>
                  <a:pt x="9073" y="1004"/>
                  <a:pt x="10339" y="1004"/>
                </a:cubicBezTo>
                <a:close/>
                <a:moveTo>
                  <a:pt x="15791" y="4518"/>
                </a:moveTo>
                <a:cubicBezTo>
                  <a:pt x="17538" y="4518"/>
                  <a:pt x="18791" y="4998"/>
                  <a:pt x="19332" y="5882"/>
                </a:cubicBezTo>
                <a:cubicBezTo>
                  <a:pt x="19959" y="6907"/>
                  <a:pt x="19540" y="8380"/>
                  <a:pt x="18468" y="9914"/>
                </a:cubicBezTo>
                <a:cubicBezTo>
                  <a:pt x="17787" y="9159"/>
                  <a:pt x="16951" y="8410"/>
                  <a:pt x="16007" y="7702"/>
                </a:cubicBezTo>
                <a:cubicBezTo>
                  <a:pt x="15826" y="6556"/>
                  <a:pt x="15554" y="5511"/>
                  <a:pt x="15193" y="4565"/>
                </a:cubicBezTo>
                <a:cubicBezTo>
                  <a:pt x="15389" y="4554"/>
                  <a:pt x="15602" y="4518"/>
                  <a:pt x="15791" y="4518"/>
                </a:cubicBezTo>
                <a:close/>
                <a:moveTo>
                  <a:pt x="4903" y="4533"/>
                </a:moveTo>
                <a:cubicBezTo>
                  <a:pt x="5095" y="4533"/>
                  <a:pt x="5302" y="4538"/>
                  <a:pt x="5501" y="4549"/>
                </a:cubicBezTo>
                <a:cubicBezTo>
                  <a:pt x="5130" y="5520"/>
                  <a:pt x="4852" y="6633"/>
                  <a:pt x="4670" y="7812"/>
                </a:cubicBezTo>
                <a:cubicBezTo>
                  <a:pt x="3730" y="8526"/>
                  <a:pt x="2966" y="9248"/>
                  <a:pt x="2293" y="10008"/>
                </a:cubicBezTo>
                <a:cubicBezTo>
                  <a:pt x="1175" y="8445"/>
                  <a:pt x="708" y="6940"/>
                  <a:pt x="1346" y="5898"/>
                </a:cubicBezTo>
                <a:cubicBezTo>
                  <a:pt x="1887" y="5014"/>
                  <a:pt x="3156" y="4533"/>
                  <a:pt x="4903" y="4533"/>
                </a:cubicBezTo>
                <a:close/>
                <a:moveTo>
                  <a:pt x="14062" y="4659"/>
                </a:moveTo>
                <a:cubicBezTo>
                  <a:pt x="14333" y="5325"/>
                  <a:pt x="14582" y="6051"/>
                  <a:pt x="14761" y="6839"/>
                </a:cubicBezTo>
                <a:cubicBezTo>
                  <a:pt x="14294" y="6539"/>
                  <a:pt x="13808" y="6239"/>
                  <a:pt x="13298" y="5961"/>
                </a:cubicBezTo>
                <a:cubicBezTo>
                  <a:pt x="12768" y="5672"/>
                  <a:pt x="12225" y="5480"/>
                  <a:pt x="11685" y="5239"/>
                </a:cubicBezTo>
                <a:cubicBezTo>
                  <a:pt x="12500" y="4985"/>
                  <a:pt x="13298" y="4775"/>
                  <a:pt x="14062" y="4659"/>
                </a:cubicBezTo>
                <a:close/>
                <a:moveTo>
                  <a:pt x="6599" y="4675"/>
                </a:moveTo>
                <a:cubicBezTo>
                  <a:pt x="7326" y="4784"/>
                  <a:pt x="8103" y="5021"/>
                  <a:pt x="8876" y="5255"/>
                </a:cubicBezTo>
                <a:cubicBezTo>
                  <a:pt x="8379" y="5481"/>
                  <a:pt x="7868" y="5695"/>
                  <a:pt x="7380" y="5961"/>
                </a:cubicBezTo>
                <a:cubicBezTo>
                  <a:pt x="6837" y="6256"/>
                  <a:pt x="6443" y="6613"/>
                  <a:pt x="5950" y="6933"/>
                </a:cubicBezTo>
                <a:cubicBezTo>
                  <a:pt x="6128" y="6137"/>
                  <a:pt x="6326" y="5348"/>
                  <a:pt x="6599" y="4675"/>
                </a:cubicBezTo>
                <a:close/>
                <a:moveTo>
                  <a:pt x="10405" y="5788"/>
                </a:moveTo>
                <a:cubicBezTo>
                  <a:pt x="11196" y="6102"/>
                  <a:pt x="11987" y="6415"/>
                  <a:pt x="12766" y="6839"/>
                </a:cubicBezTo>
                <a:cubicBezTo>
                  <a:pt x="13571" y="7278"/>
                  <a:pt x="14317" y="7751"/>
                  <a:pt x="15010" y="8251"/>
                </a:cubicBezTo>
                <a:cubicBezTo>
                  <a:pt x="15123" y="9067"/>
                  <a:pt x="15193" y="9915"/>
                  <a:pt x="15193" y="10792"/>
                </a:cubicBezTo>
                <a:cubicBezTo>
                  <a:pt x="15193" y="11657"/>
                  <a:pt x="15070" y="12466"/>
                  <a:pt x="14960" y="13271"/>
                </a:cubicBezTo>
                <a:cubicBezTo>
                  <a:pt x="14260" y="13779"/>
                  <a:pt x="13583" y="14300"/>
                  <a:pt x="12766" y="14745"/>
                </a:cubicBezTo>
                <a:cubicBezTo>
                  <a:pt x="11937" y="15197"/>
                  <a:pt x="11096" y="15469"/>
                  <a:pt x="10256" y="15796"/>
                </a:cubicBezTo>
                <a:cubicBezTo>
                  <a:pt x="9475" y="15485"/>
                  <a:pt x="8681" y="15180"/>
                  <a:pt x="7912" y="14761"/>
                </a:cubicBezTo>
                <a:cubicBezTo>
                  <a:pt x="7107" y="14323"/>
                  <a:pt x="6360" y="13849"/>
                  <a:pt x="5668" y="13349"/>
                </a:cubicBezTo>
                <a:cubicBezTo>
                  <a:pt x="5554" y="12533"/>
                  <a:pt x="5501" y="11669"/>
                  <a:pt x="5501" y="10792"/>
                </a:cubicBezTo>
                <a:cubicBezTo>
                  <a:pt x="5501" y="9918"/>
                  <a:pt x="5605" y="9111"/>
                  <a:pt x="5718" y="8298"/>
                </a:cubicBezTo>
                <a:cubicBezTo>
                  <a:pt x="6420" y="7788"/>
                  <a:pt x="7092" y="7270"/>
                  <a:pt x="7912" y="6824"/>
                </a:cubicBezTo>
                <a:cubicBezTo>
                  <a:pt x="8731" y="6377"/>
                  <a:pt x="9574" y="6113"/>
                  <a:pt x="10405" y="5788"/>
                </a:cubicBezTo>
                <a:close/>
                <a:moveTo>
                  <a:pt x="10339" y="7984"/>
                </a:moveTo>
                <a:cubicBezTo>
                  <a:pt x="8690" y="7984"/>
                  <a:pt x="7363" y="9237"/>
                  <a:pt x="7363" y="10792"/>
                </a:cubicBezTo>
                <a:cubicBezTo>
                  <a:pt x="7363" y="12348"/>
                  <a:pt x="8690" y="13616"/>
                  <a:pt x="10339" y="13616"/>
                </a:cubicBezTo>
                <a:cubicBezTo>
                  <a:pt x="11987" y="13616"/>
                  <a:pt x="13331" y="12348"/>
                  <a:pt x="13331" y="10792"/>
                </a:cubicBezTo>
                <a:cubicBezTo>
                  <a:pt x="13331" y="9237"/>
                  <a:pt x="11987" y="7984"/>
                  <a:pt x="10339" y="7984"/>
                </a:cubicBezTo>
                <a:close/>
                <a:moveTo>
                  <a:pt x="4571" y="9098"/>
                </a:moveTo>
                <a:cubicBezTo>
                  <a:pt x="4522" y="9664"/>
                  <a:pt x="4438" y="10197"/>
                  <a:pt x="4438" y="10792"/>
                </a:cubicBezTo>
                <a:cubicBezTo>
                  <a:pt x="4438" y="11349"/>
                  <a:pt x="4462" y="11892"/>
                  <a:pt x="4504" y="12424"/>
                </a:cubicBezTo>
                <a:cubicBezTo>
                  <a:pt x="3891" y="11902"/>
                  <a:pt x="3374" y="11375"/>
                  <a:pt x="2908" y="10839"/>
                </a:cubicBezTo>
                <a:cubicBezTo>
                  <a:pt x="3403" y="10260"/>
                  <a:pt x="3903" y="9661"/>
                  <a:pt x="4571" y="9098"/>
                </a:cubicBezTo>
                <a:close/>
                <a:moveTo>
                  <a:pt x="16190" y="9176"/>
                </a:moveTo>
                <a:cubicBezTo>
                  <a:pt x="16796" y="9693"/>
                  <a:pt x="17307" y="10215"/>
                  <a:pt x="17769" y="10745"/>
                </a:cubicBezTo>
                <a:cubicBezTo>
                  <a:pt x="17273" y="11325"/>
                  <a:pt x="16776" y="11907"/>
                  <a:pt x="16107" y="12471"/>
                </a:cubicBezTo>
                <a:cubicBezTo>
                  <a:pt x="16155" y="11912"/>
                  <a:pt x="16257" y="11379"/>
                  <a:pt x="16257" y="10792"/>
                </a:cubicBezTo>
                <a:cubicBezTo>
                  <a:pt x="16257" y="10236"/>
                  <a:pt x="16233" y="9708"/>
                  <a:pt x="16190" y="9176"/>
                </a:cubicBezTo>
                <a:close/>
                <a:moveTo>
                  <a:pt x="18384" y="11576"/>
                </a:moveTo>
                <a:cubicBezTo>
                  <a:pt x="19512" y="13146"/>
                  <a:pt x="19972" y="14656"/>
                  <a:pt x="19332" y="15702"/>
                </a:cubicBezTo>
                <a:cubicBezTo>
                  <a:pt x="18791" y="16586"/>
                  <a:pt x="17537" y="17067"/>
                  <a:pt x="15791" y="17067"/>
                </a:cubicBezTo>
                <a:cubicBezTo>
                  <a:pt x="15599" y="17067"/>
                  <a:pt x="15392" y="17047"/>
                  <a:pt x="15193" y="17035"/>
                </a:cubicBezTo>
                <a:cubicBezTo>
                  <a:pt x="15564" y="16065"/>
                  <a:pt x="15826" y="14967"/>
                  <a:pt x="16007" y="13788"/>
                </a:cubicBezTo>
                <a:cubicBezTo>
                  <a:pt x="16951" y="13073"/>
                  <a:pt x="17710" y="12337"/>
                  <a:pt x="18384" y="11576"/>
                </a:cubicBezTo>
                <a:close/>
                <a:moveTo>
                  <a:pt x="2210" y="11655"/>
                </a:moveTo>
                <a:cubicBezTo>
                  <a:pt x="2896" y="12420"/>
                  <a:pt x="3714" y="13165"/>
                  <a:pt x="4670" y="13882"/>
                </a:cubicBezTo>
                <a:cubicBezTo>
                  <a:pt x="4849" y="15014"/>
                  <a:pt x="5113" y="16067"/>
                  <a:pt x="5468" y="17004"/>
                </a:cubicBezTo>
                <a:cubicBezTo>
                  <a:pt x="5283" y="17014"/>
                  <a:pt x="5081" y="17051"/>
                  <a:pt x="4903" y="17051"/>
                </a:cubicBezTo>
                <a:cubicBezTo>
                  <a:pt x="3156" y="17051"/>
                  <a:pt x="1887" y="16571"/>
                  <a:pt x="1346" y="15686"/>
                </a:cubicBezTo>
                <a:cubicBezTo>
                  <a:pt x="717" y="14659"/>
                  <a:pt x="1131" y="13193"/>
                  <a:pt x="2210" y="11655"/>
                </a:cubicBezTo>
                <a:close/>
                <a:moveTo>
                  <a:pt x="14744" y="14651"/>
                </a:moveTo>
                <a:cubicBezTo>
                  <a:pt x="14565" y="15455"/>
                  <a:pt x="14370" y="16247"/>
                  <a:pt x="14096" y="16925"/>
                </a:cubicBezTo>
                <a:cubicBezTo>
                  <a:pt x="13364" y="16816"/>
                  <a:pt x="12580" y="16581"/>
                  <a:pt x="11802" y="16345"/>
                </a:cubicBezTo>
                <a:cubicBezTo>
                  <a:pt x="12304" y="16117"/>
                  <a:pt x="12804" y="15892"/>
                  <a:pt x="13298" y="15624"/>
                </a:cubicBezTo>
                <a:cubicBezTo>
                  <a:pt x="13843" y="15326"/>
                  <a:pt x="14249" y="14973"/>
                  <a:pt x="14744" y="14651"/>
                </a:cubicBezTo>
                <a:close/>
                <a:moveTo>
                  <a:pt x="5934" y="14761"/>
                </a:moveTo>
                <a:cubicBezTo>
                  <a:pt x="6400" y="15061"/>
                  <a:pt x="6869" y="15346"/>
                  <a:pt x="7380" y="15624"/>
                </a:cubicBezTo>
                <a:cubicBezTo>
                  <a:pt x="7902" y="15908"/>
                  <a:pt x="8444" y="16107"/>
                  <a:pt x="8976" y="16345"/>
                </a:cubicBezTo>
                <a:cubicBezTo>
                  <a:pt x="8160" y="16598"/>
                  <a:pt x="7364" y="16795"/>
                  <a:pt x="6599" y="16910"/>
                </a:cubicBezTo>
                <a:cubicBezTo>
                  <a:pt x="6331" y="16249"/>
                  <a:pt x="6110" y="15542"/>
                  <a:pt x="5934" y="14761"/>
                </a:cubicBezTo>
                <a:close/>
                <a:moveTo>
                  <a:pt x="10322" y="16941"/>
                </a:moveTo>
                <a:cubicBezTo>
                  <a:pt x="11458" y="17362"/>
                  <a:pt x="12573" y="17700"/>
                  <a:pt x="13647" y="17882"/>
                </a:cubicBezTo>
                <a:cubicBezTo>
                  <a:pt x="12773" y="19553"/>
                  <a:pt x="11605" y="20596"/>
                  <a:pt x="10339" y="20596"/>
                </a:cubicBezTo>
                <a:cubicBezTo>
                  <a:pt x="9084" y="20596"/>
                  <a:pt x="7951" y="19498"/>
                  <a:pt x="7081" y="17851"/>
                </a:cubicBezTo>
                <a:cubicBezTo>
                  <a:pt x="8127" y="17671"/>
                  <a:pt x="9217" y="17349"/>
                  <a:pt x="10322" y="16941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295" name="Shape 3489"/>
          <p:cNvSpPr>
            <a:spLocks/>
          </p:cNvSpPr>
          <p:nvPr/>
        </p:nvSpPr>
        <p:spPr bwMode="auto">
          <a:xfrm>
            <a:off x="6597650" y="2303463"/>
            <a:ext cx="160338" cy="173037"/>
          </a:xfrm>
          <a:custGeom>
            <a:avLst/>
            <a:gdLst>
              <a:gd name="T0" fmla="*/ 79780 w 20678"/>
              <a:gd name="T1" fmla="*/ 86213 h 21600"/>
              <a:gd name="T2" fmla="*/ 79780 w 20678"/>
              <a:gd name="T3" fmla="*/ 86213 h 21600"/>
              <a:gd name="T4" fmla="*/ 79780 w 20678"/>
              <a:gd name="T5" fmla="*/ 86213 h 21600"/>
              <a:gd name="T6" fmla="*/ 79780 w 20678"/>
              <a:gd name="T7" fmla="*/ 86213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0678"/>
              <a:gd name="T13" fmla="*/ 0 h 21600"/>
              <a:gd name="T14" fmla="*/ 20678 w 2067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78" h="21600" extrusionOk="0">
                <a:moveTo>
                  <a:pt x="10339" y="0"/>
                </a:moveTo>
                <a:cubicBezTo>
                  <a:pt x="8560" y="0"/>
                  <a:pt x="6992" y="1375"/>
                  <a:pt x="5917" y="3576"/>
                </a:cubicBezTo>
                <a:cubicBezTo>
                  <a:pt x="5568" y="3546"/>
                  <a:pt x="5234" y="3529"/>
                  <a:pt x="4903" y="3529"/>
                </a:cubicBezTo>
                <a:cubicBezTo>
                  <a:pt x="2761" y="3529"/>
                  <a:pt x="1171" y="4188"/>
                  <a:pt x="431" y="5396"/>
                </a:cubicBezTo>
                <a:cubicBezTo>
                  <a:pt x="-452" y="6840"/>
                  <a:pt x="119" y="8796"/>
                  <a:pt x="1578" y="10761"/>
                </a:cubicBezTo>
                <a:cubicBezTo>
                  <a:pt x="84" y="12747"/>
                  <a:pt x="-461" y="14730"/>
                  <a:pt x="431" y="16188"/>
                </a:cubicBezTo>
                <a:cubicBezTo>
                  <a:pt x="1171" y="17397"/>
                  <a:pt x="2760" y="18055"/>
                  <a:pt x="4903" y="18055"/>
                </a:cubicBezTo>
                <a:cubicBezTo>
                  <a:pt x="5246" y="18055"/>
                  <a:pt x="5621" y="18010"/>
                  <a:pt x="5983" y="17976"/>
                </a:cubicBezTo>
                <a:cubicBezTo>
                  <a:pt x="7057" y="20156"/>
                  <a:pt x="8570" y="21600"/>
                  <a:pt x="10339" y="21600"/>
                </a:cubicBezTo>
                <a:cubicBezTo>
                  <a:pt x="12118" y="21600"/>
                  <a:pt x="13685" y="20225"/>
                  <a:pt x="14761" y="18024"/>
                </a:cubicBezTo>
                <a:cubicBezTo>
                  <a:pt x="15110" y="18054"/>
                  <a:pt x="15460" y="18071"/>
                  <a:pt x="15791" y="18071"/>
                </a:cubicBezTo>
                <a:cubicBezTo>
                  <a:pt x="17934" y="18071"/>
                  <a:pt x="19507" y="17412"/>
                  <a:pt x="20246" y="16204"/>
                </a:cubicBezTo>
                <a:cubicBezTo>
                  <a:pt x="21134" y="14753"/>
                  <a:pt x="20576" y="12782"/>
                  <a:pt x="19099" y="10808"/>
                </a:cubicBezTo>
                <a:cubicBezTo>
                  <a:pt x="20594" y="8822"/>
                  <a:pt x="21139" y="6839"/>
                  <a:pt x="20246" y="5380"/>
                </a:cubicBezTo>
                <a:cubicBezTo>
                  <a:pt x="19508" y="4173"/>
                  <a:pt x="17934" y="3514"/>
                  <a:pt x="15791" y="3514"/>
                </a:cubicBezTo>
                <a:cubicBezTo>
                  <a:pt x="15438" y="3514"/>
                  <a:pt x="15052" y="3573"/>
                  <a:pt x="14677" y="3608"/>
                </a:cubicBezTo>
                <a:cubicBezTo>
                  <a:pt x="13604" y="1440"/>
                  <a:pt x="12102" y="0"/>
                  <a:pt x="10339" y="0"/>
                </a:cubicBezTo>
                <a:close/>
                <a:moveTo>
                  <a:pt x="10339" y="1004"/>
                </a:moveTo>
                <a:cubicBezTo>
                  <a:pt x="11591" y="1004"/>
                  <a:pt x="12710" y="2093"/>
                  <a:pt x="13580" y="3733"/>
                </a:cubicBezTo>
                <a:cubicBezTo>
                  <a:pt x="12541" y="3915"/>
                  <a:pt x="11452" y="4238"/>
                  <a:pt x="10355" y="4643"/>
                </a:cubicBezTo>
                <a:cubicBezTo>
                  <a:pt x="9226" y="4226"/>
                  <a:pt x="8099" y="3899"/>
                  <a:pt x="7031" y="3718"/>
                </a:cubicBezTo>
                <a:cubicBezTo>
                  <a:pt x="7905" y="2046"/>
                  <a:pt x="9073" y="1004"/>
                  <a:pt x="10339" y="1004"/>
                </a:cubicBezTo>
                <a:close/>
                <a:moveTo>
                  <a:pt x="15791" y="4518"/>
                </a:moveTo>
                <a:cubicBezTo>
                  <a:pt x="17538" y="4518"/>
                  <a:pt x="18791" y="4998"/>
                  <a:pt x="19332" y="5882"/>
                </a:cubicBezTo>
                <a:cubicBezTo>
                  <a:pt x="19959" y="6907"/>
                  <a:pt x="19540" y="8380"/>
                  <a:pt x="18468" y="9914"/>
                </a:cubicBezTo>
                <a:cubicBezTo>
                  <a:pt x="17787" y="9159"/>
                  <a:pt x="16951" y="8410"/>
                  <a:pt x="16007" y="7702"/>
                </a:cubicBezTo>
                <a:cubicBezTo>
                  <a:pt x="15826" y="6556"/>
                  <a:pt x="15554" y="5511"/>
                  <a:pt x="15193" y="4565"/>
                </a:cubicBezTo>
                <a:cubicBezTo>
                  <a:pt x="15389" y="4554"/>
                  <a:pt x="15602" y="4518"/>
                  <a:pt x="15791" y="4518"/>
                </a:cubicBezTo>
                <a:close/>
                <a:moveTo>
                  <a:pt x="4903" y="4533"/>
                </a:moveTo>
                <a:cubicBezTo>
                  <a:pt x="5095" y="4533"/>
                  <a:pt x="5302" y="4538"/>
                  <a:pt x="5501" y="4549"/>
                </a:cubicBezTo>
                <a:cubicBezTo>
                  <a:pt x="5130" y="5520"/>
                  <a:pt x="4852" y="6633"/>
                  <a:pt x="4670" y="7812"/>
                </a:cubicBezTo>
                <a:cubicBezTo>
                  <a:pt x="3730" y="8526"/>
                  <a:pt x="2966" y="9248"/>
                  <a:pt x="2293" y="10008"/>
                </a:cubicBezTo>
                <a:cubicBezTo>
                  <a:pt x="1175" y="8445"/>
                  <a:pt x="708" y="6940"/>
                  <a:pt x="1346" y="5898"/>
                </a:cubicBezTo>
                <a:cubicBezTo>
                  <a:pt x="1887" y="5014"/>
                  <a:pt x="3156" y="4533"/>
                  <a:pt x="4903" y="4533"/>
                </a:cubicBezTo>
                <a:close/>
                <a:moveTo>
                  <a:pt x="14062" y="4659"/>
                </a:moveTo>
                <a:cubicBezTo>
                  <a:pt x="14333" y="5325"/>
                  <a:pt x="14582" y="6051"/>
                  <a:pt x="14761" y="6839"/>
                </a:cubicBezTo>
                <a:cubicBezTo>
                  <a:pt x="14294" y="6539"/>
                  <a:pt x="13808" y="6239"/>
                  <a:pt x="13298" y="5961"/>
                </a:cubicBezTo>
                <a:cubicBezTo>
                  <a:pt x="12768" y="5672"/>
                  <a:pt x="12225" y="5480"/>
                  <a:pt x="11685" y="5239"/>
                </a:cubicBezTo>
                <a:cubicBezTo>
                  <a:pt x="12500" y="4985"/>
                  <a:pt x="13298" y="4775"/>
                  <a:pt x="14062" y="4659"/>
                </a:cubicBezTo>
                <a:close/>
                <a:moveTo>
                  <a:pt x="6599" y="4675"/>
                </a:moveTo>
                <a:cubicBezTo>
                  <a:pt x="7326" y="4784"/>
                  <a:pt x="8103" y="5021"/>
                  <a:pt x="8876" y="5255"/>
                </a:cubicBezTo>
                <a:cubicBezTo>
                  <a:pt x="8379" y="5481"/>
                  <a:pt x="7868" y="5695"/>
                  <a:pt x="7380" y="5961"/>
                </a:cubicBezTo>
                <a:cubicBezTo>
                  <a:pt x="6837" y="6256"/>
                  <a:pt x="6443" y="6613"/>
                  <a:pt x="5950" y="6933"/>
                </a:cubicBezTo>
                <a:cubicBezTo>
                  <a:pt x="6128" y="6137"/>
                  <a:pt x="6326" y="5348"/>
                  <a:pt x="6599" y="4675"/>
                </a:cubicBezTo>
                <a:close/>
                <a:moveTo>
                  <a:pt x="10405" y="5788"/>
                </a:moveTo>
                <a:cubicBezTo>
                  <a:pt x="11196" y="6102"/>
                  <a:pt x="11987" y="6415"/>
                  <a:pt x="12766" y="6839"/>
                </a:cubicBezTo>
                <a:cubicBezTo>
                  <a:pt x="13571" y="7278"/>
                  <a:pt x="14317" y="7751"/>
                  <a:pt x="15010" y="8251"/>
                </a:cubicBezTo>
                <a:cubicBezTo>
                  <a:pt x="15123" y="9067"/>
                  <a:pt x="15193" y="9915"/>
                  <a:pt x="15193" y="10792"/>
                </a:cubicBezTo>
                <a:cubicBezTo>
                  <a:pt x="15193" y="11657"/>
                  <a:pt x="15070" y="12466"/>
                  <a:pt x="14960" y="13271"/>
                </a:cubicBezTo>
                <a:cubicBezTo>
                  <a:pt x="14260" y="13779"/>
                  <a:pt x="13583" y="14300"/>
                  <a:pt x="12766" y="14745"/>
                </a:cubicBezTo>
                <a:cubicBezTo>
                  <a:pt x="11937" y="15197"/>
                  <a:pt x="11096" y="15469"/>
                  <a:pt x="10256" y="15796"/>
                </a:cubicBezTo>
                <a:cubicBezTo>
                  <a:pt x="9475" y="15485"/>
                  <a:pt x="8681" y="15180"/>
                  <a:pt x="7912" y="14761"/>
                </a:cubicBezTo>
                <a:cubicBezTo>
                  <a:pt x="7107" y="14323"/>
                  <a:pt x="6360" y="13849"/>
                  <a:pt x="5668" y="13349"/>
                </a:cubicBezTo>
                <a:cubicBezTo>
                  <a:pt x="5554" y="12533"/>
                  <a:pt x="5501" y="11669"/>
                  <a:pt x="5501" y="10792"/>
                </a:cubicBezTo>
                <a:cubicBezTo>
                  <a:pt x="5501" y="9918"/>
                  <a:pt x="5605" y="9111"/>
                  <a:pt x="5718" y="8298"/>
                </a:cubicBezTo>
                <a:cubicBezTo>
                  <a:pt x="6420" y="7788"/>
                  <a:pt x="7092" y="7270"/>
                  <a:pt x="7912" y="6824"/>
                </a:cubicBezTo>
                <a:cubicBezTo>
                  <a:pt x="8731" y="6377"/>
                  <a:pt x="9574" y="6113"/>
                  <a:pt x="10405" y="5788"/>
                </a:cubicBezTo>
                <a:close/>
                <a:moveTo>
                  <a:pt x="10339" y="7984"/>
                </a:moveTo>
                <a:cubicBezTo>
                  <a:pt x="8690" y="7984"/>
                  <a:pt x="7363" y="9237"/>
                  <a:pt x="7363" y="10792"/>
                </a:cubicBezTo>
                <a:cubicBezTo>
                  <a:pt x="7363" y="12348"/>
                  <a:pt x="8690" y="13616"/>
                  <a:pt x="10339" y="13616"/>
                </a:cubicBezTo>
                <a:cubicBezTo>
                  <a:pt x="11987" y="13616"/>
                  <a:pt x="13331" y="12348"/>
                  <a:pt x="13331" y="10792"/>
                </a:cubicBezTo>
                <a:cubicBezTo>
                  <a:pt x="13331" y="9237"/>
                  <a:pt x="11987" y="7984"/>
                  <a:pt x="10339" y="7984"/>
                </a:cubicBezTo>
                <a:close/>
                <a:moveTo>
                  <a:pt x="4571" y="9098"/>
                </a:moveTo>
                <a:cubicBezTo>
                  <a:pt x="4522" y="9664"/>
                  <a:pt x="4438" y="10197"/>
                  <a:pt x="4438" y="10792"/>
                </a:cubicBezTo>
                <a:cubicBezTo>
                  <a:pt x="4438" y="11349"/>
                  <a:pt x="4462" y="11892"/>
                  <a:pt x="4504" y="12424"/>
                </a:cubicBezTo>
                <a:cubicBezTo>
                  <a:pt x="3891" y="11902"/>
                  <a:pt x="3374" y="11375"/>
                  <a:pt x="2908" y="10839"/>
                </a:cubicBezTo>
                <a:cubicBezTo>
                  <a:pt x="3403" y="10260"/>
                  <a:pt x="3903" y="9661"/>
                  <a:pt x="4571" y="9098"/>
                </a:cubicBezTo>
                <a:close/>
                <a:moveTo>
                  <a:pt x="16190" y="9176"/>
                </a:moveTo>
                <a:cubicBezTo>
                  <a:pt x="16796" y="9693"/>
                  <a:pt x="17307" y="10215"/>
                  <a:pt x="17769" y="10745"/>
                </a:cubicBezTo>
                <a:cubicBezTo>
                  <a:pt x="17273" y="11325"/>
                  <a:pt x="16776" y="11907"/>
                  <a:pt x="16107" y="12471"/>
                </a:cubicBezTo>
                <a:cubicBezTo>
                  <a:pt x="16155" y="11912"/>
                  <a:pt x="16257" y="11379"/>
                  <a:pt x="16257" y="10792"/>
                </a:cubicBezTo>
                <a:cubicBezTo>
                  <a:pt x="16257" y="10236"/>
                  <a:pt x="16233" y="9708"/>
                  <a:pt x="16190" y="9176"/>
                </a:cubicBezTo>
                <a:close/>
                <a:moveTo>
                  <a:pt x="18384" y="11576"/>
                </a:moveTo>
                <a:cubicBezTo>
                  <a:pt x="19512" y="13146"/>
                  <a:pt x="19972" y="14656"/>
                  <a:pt x="19332" y="15702"/>
                </a:cubicBezTo>
                <a:cubicBezTo>
                  <a:pt x="18791" y="16586"/>
                  <a:pt x="17537" y="17067"/>
                  <a:pt x="15791" y="17067"/>
                </a:cubicBezTo>
                <a:cubicBezTo>
                  <a:pt x="15599" y="17067"/>
                  <a:pt x="15392" y="17047"/>
                  <a:pt x="15193" y="17035"/>
                </a:cubicBezTo>
                <a:cubicBezTo>
                  <a:pt x="15564" y="16065"/>
                  <a:pt x="15826" y="14967"/>
                  <a:pt x="16007" y="13788"/>
                </a:cubicBezTo>
                <a:cubicBezTo>
                  <a:pt x="16951" y="13073"/>
                  <a:pt x="17710" y="12337"/>
                  <a:pt x="18384" y="11576"/>
                </a:cubicBezTo>
                <a:close/>
                <a:moveTo>
                  <a:pt x="2210" y="11655"/>
                </a:moveTo>
                <a:cubicBezTo>
                  <a:pt x="2896" y="12420"/>
                  <a:pt x="3714" y="13165"/>
                  <a:pt x="4670" y="13882"/>
                </a:cubicBezTo>
                <a:cubicBezTo>
                  <a:pt x="4849" y="15014"/>
                  <a:pt x="5113" y="16067"/>
                  <a:pt x="5468" y="17004"/>
                </a:cubicBezTo>
                <a:cubicBezTo>
                  <a:pt x="5283" y="17014"/>
                  <a:pt x="5081" y="17051"/>
                  <a:pt x="4903" y="17051"/>
                </a:cubicBezTo>
                <a:cubicBezTo>
                  <a:pt x="3156" y="17051"/>
                  <a:pt x="1887" y="16571"/>
                  <a:pt x="1346" y="15686"/>
                </a:cubicBezTo>
                <a:cubicBezTo>
                  <a:pt x="717" y="14659"/>
                  <a:pt x="1131" y="13193"/>
                  <a:pt x="2210" y="11655"/>
                </a:cubicBezTo>
                <a:close/>
                <a:moveTo>
                  <a:pt x="14744" y="14651"/>
                </a:moveTo>
                <a:cubicBezTo>
                  <a:pt x="14565" y="15455"/>
                  <a:pt x="14370" y="16247"/>
                  <a:pt x="14096" y="16925"/>
                </a:cubicBezTo>
                <a:cubicBezTo>
                  <a:pt x="13364" y="16816"/>
                  <a:pt x="12580" y="16581"/>
                  <a:pt x="11802" y="16345"/>
                </a:cubicBezTo>
                <a:cubicBezTo>
                  <a:pt x="12304" y="16117"/>
                  <a:pt x="12804" y="15892"/>
                  <a:pt x="13298" y="15624"/>
                </a:cubicBezTo>
                <a:cubicBezTo>
                  <a:pt x="13843" y="15326"/>
                  <a:pt x="14249" y="14973"/>
                  <a:pt x="14744" y="14651"/>
                </a:cubicBezTo>
                <a:close/>
                <a:moveTo>
                  <a:pt x="5934" y="14761"/>
                </a:moveTo>
                <a:cubicBezTo>
                  <a:pt x="6400" y="15061"/>
                  <a:pt x="6869" y="15346"/>
                  <a:pt x="7380" y="15624"/>
                </a:cubicBezTo>
                <a:cubicBezTo>
                  <a:pt x="7902" y="15908"/>
                  <a:pt x="8444" y="16107"/>
                  <a:pt x="8976" y="16345"/>
                </a:cubicBezTo>
                <a:cubicBezTo>
                  <a:pt x="8160" y="16598"/>
                  <a:pt x="7364" y="16795"/>
                  <a:pt x="6599" y="16910"/>
                </a:cubicBezTo>
                <a:cubicBezTo>
                  <a:pt x="6331" y="16249"/>
                  <a:pt x="6110" y="15542"/>
                  <a:pt x="5934" y="14761"/>
                </a:cubicBezTo>
                <a:close/>
                <a:moveTo>
                  <a:pt x="10322" y="16941"/>
                </a:moveTo>
                <a:cubicBezTo>
                  <a:pt x="11458" y="17362"/>
                  <a:pt x="12573" y="17700"/>
                  <a:pt x="13647" y="17882"/>
                </a:cubicBezTo>
                <a:cubicBezTo>
                  <a:pt x="12773" y="19553"/>
                  <a:pt x="11605" y="20596"/>
                  <a:pt x="10339" y="20596"/>
                </a:cubicBezTo>
                <a:cubicBezTo>
                  <a:pt x="9084" y="20596"/>
                  <a:pt x="7951" y="19498"/>
                  <a:pt x="7081" y="17851"/>
                </a:cubicBezTo>
                <a:cubicBezTo>
                  <a:pt x="8127" y="17671"/>
                  <a:pt x="9217" y="17349"/>
                  <a:pt x="10322" y="16941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7296" name="Shape 3490"/>
          <p:cNvSpPr>
            <a:spLocks/>
          </p:cNvSpPr>
          <p:nvPr/>
        </p:nvSpPr>
        <p:spPr bwMode="auto">
          <a:xfrm>
            <a:off x="5583238" y="2941638"/>
            <a:ext cx="131762" cy="119062"/>
          </a:xfrm>
          <a:custGeom>
            <a:avLst/>
            <a:gdLst>
              <a:gd name="T0" fmla="*/ 66302 w 21184"/>
              <a:gd name="T1" fmla="*/ 60249 h 21600"/>
              <a:gd name="T2" fmla="*/ 66302 w 21184"/>
              <a:gd name="T3" fmla="*/ 60249 h 21600"/>
              <a:gd name="T4" fmla="*/ 66302 w 21184"/>
              <a:gd name="T5" fmla="*/ 60249 h 21600"/>
              <a:gd name="T6" fmla="*/ 66302 w 21184"/>
              <a:gd name="T7" fmla="*/ 602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184"/>
              <a:gd name="T13" fmla="*/ 0 h 21600"/>
              <a:gd name="T14" fmla="*/ 21184 w 21184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84" h="21600" extrusionOk="0">
                <a:moveTo>
                  <a:pt x="0" y="3459"/>
                </a:moveTo>
                <a:lnTo>
                  <a:pt x="1422" y="10208"/>
                </a:lnTo>
                <a:cubicBezTo>
                  <a:pt x="1422" y="10208"/>
                  <a:pt x="2469" y="10982"/>
                  <a:pt x="3219" y="10113"/>
                </a:cubicBezTo>
                <a:cubicBezTo>
                  <a:pt x="4049" y="9149"/>
                  <a:pt x="6494" y="8518"/>
                  <a:pt x="6992" y="11134"/>
                </a:cubicBezTo>
                <a:cubicBezTo>
                  <a:pt x="7491" y="13750"/>
                  <a:pt x="5522" y="14362"/>
                  <a:pt x="4296" y="14027"/>
                </a:cubicBezTo>
                <a:cubicBezTo>
                  <a:pt x="3187" y="13725"/>
                  <a:pt x="2357" y="14641"/>
                  <a:pt x="2357" y="14641"/>
                </a:cubicBezTo>
                <a:lnTo>
                  <a:pt x="3823" y="21600"/>
                </a:lnTo>
                <a:lnTo>
                  <a:pt x="9313" y="20212"/>
                </a:lnTo>
                <a:cubicBezTo>
                  <a:pt x="9313" y="20212"/>
                  <a:pt x="9635" y="19276"/>
                  <a:pt x="8958" y="18523"/>
                </a:cubicBezTo>
                <a:cubicBezTo>
                  <a:pt x="8134" y="17611"/>
                  <a:pt x="7558" y="15210"/>
                  <a:pt x="10150" y="14555"/>
                </a:cubicBezTo>
                <a:cubicBezTo>
                  <a:pt x="12743" y="13899"/>
                  <a:pt x="13216" y="16255"/>
                  <a:pt x="12736" y="17679"/>
                </a:cubicBezTo>
                <a:cubicBezTo>
                  <a:pt x="12378" y="18747"/>
                  <a:pt x="13070" y="19262"/>
                  <a:pt x="13070" y="19262"/>
                </a:cubicBezTo>
                <a:lnTo>
                  <a:pt x="17693" y="18092"/>
                </a:lnTo>
                <a:cubicBezTo>
                  <a:pt x="17693" y="18092"/>
                  <a:pt x="16501" y="13146"/>
                  <a:pt x="16426" y="11786"/>
                </a:cubicBezTo>
                <a:cubicBezTo>
                  <a:pt x="16346" y="10328"/>
                  <a:pt x="18026" y="10919"/>
                  <a:pt x="18332" y="11000"/>
                </a:cubicBezTo>
                <a:cubicBezTo>
                  <a:pt x="20097" y="11473"/>
                  <a:pt x="21600" y="10153"/>
                  <a:pt x="21079" y="7680"/>
                </a:cubicBezTo>
                <a:cubicBezTo>
                  <a:pt x="20558" y="5208"/>
                  <a:pt x="18027" y="5192"/>
                  <a:pt x="17063" y="6452"/>
                </a:cubicBezTo>
                <a:cubicBezTo>
                  <a:pt x="16347" y="7388"/>
                  <a:pt x="15661" y="7684"/>
                  <a:pt x="15383" y="7029"/>
                </a:cubicBezTo>
                <a:cubicBezTo>
                  <a:pt x="14735" y="5498"/>
                  <a:pt x="13677" y="0"/>
                  <a:pt x="13677" y="0"/>
                </a:cubicBezTo>
                <a:lnTo>
                  <a:pt x="9343" y="1096"/>
                </a:lnTo>
                <a:cubicBezTo>
                  <a:pt x="9343" y="1096"/>
                  <a:pt x="8732" y="2392"/>
                  <a:pt x="9572" y="3149"/>
                </a:cubicBezTo>
                <a:cubicBezTo>
                  <a:pt x="10838" y="4289"/>
                  <a:pt x="10727" y="6525"/>
                  <a:pt x="8669" y="7045"/>
                </a:cubicBezTo>
                <a:cubicBezTo>
                  <a:pt x="6612" y="7566"/>
                  <a:pt x="5599" y="5828"/>
                  <a:pt x="6228" y="4123"/>
                </a:cubicBezTo>
                <a:cubicBezTo>
                  <a:pt x="6581" y="3168"/>
                  <a:pt x="5664" y="2036"/>
                  <a:pt x="5664" y="2036"/>
                </a:cubicBezTo>
                <a:cubicBezTo>
                  <a:pt x="5664" y="2036"/>
                  <a:pt x="0" y="3459"/>
                  <a:pt x="0" y="3459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297" name="Shape 3491"/>
          <p:cNvSpPr>
            <a:spLocks/>
          </p:cNvSpPr>
          <p:nvPr/>
        </p:nvSpPr>
        <p:spPr bwMode="auto">
          <a:xfrm>
            <a:off x="5511800" y="2743200"/>
            <a:ext cx="142875" cy="139700"/>
          </a:xfrm>
          <a:custGeom>
            <a:avLst/>
            <a:gdLst>
              <a:gd name="T0" fmla="*/ 71415 w 20113"/>
              <a:gd name="T1" fmla="*/ 69715 h 20113"/>
              <a:gd name="T2" fmla="*/ 71415 w 20113"/>
              <a:gd name="T3" fmla="*/ 69715 h 20113"/>
              <a:gd name="T4" fmla="*/ 71415 w 20113"/>
              <a:gd name="T5" fmla="*/ 69715 h 20113"/>
              <a:gd name="T6" fmla="*/ 71415 w 20113"/>
              <a:gd name="T7" fmla="*/ 69715 h 201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0113"/>
              <a:gd name="T13" fmla="*/ 0 h 20113"/>
              <a:gd name="T14" fmla="*/ 20113 w 20113"/>
              <a:gd name="T15" fmla="*/ 20113 h 20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13" h="20113" extrusionOk="0">
                <a:moveTo>
                  <a:pt x="8483" y="125"/>
                </a:moveTo>
                <a:cubicBezTo>
                  <a:pt x="2996" y="994"/>
                  <a:pt x="-744" y="6142"/>
                  <a:pt x="125" y="11629"/>
                </a:cubicBezTo>
                <a:cubicBezTo>
                  <a:pt x="994" y="17116"/>
                  <a:pt x="6142" y="20856"/>
                  <a:pt x="11629" y="19987"/>
                </a:cubicBezTo>
                <a:cubicBezTo>
                  <a:pt x="17116" y="19118"/>
                  <a:pt x="20856" y="13970"/>
                  <a:pt x="19987" y="8483"/>
                </a:cubicBezTo>
                <a:cubicBezTo>
                  <a:pt x="19118" y="2996"/>
                  <a:pt x="13970" y="-744"/>
                  <a:pt x="8483" y="125"/>
                </a:cubicBezTo>
                <a:close/>
                <a:moveTo>
                  <a:pt x="8760" y="1873"/>
                </a:moveTo>
                <a:cubicBezTo>
                  <a:pt x="8956" y="1842"/>
                  <a:pt x="9163" y="1878"/>
                  <a:pt x="9336" y="2004"/>
                </a:cubicBezTo>
                <a:cubicBezTo>
                  <a:pt x="9681" y="2255"/>
                  <a:pt x="9758" y="2741"/>
                  <a:pt x="9507" y="3087"/>
                </a:cubicBezTo>
                <a:cubicBezTo>
                  <a:pt x="9256" y="3432"/>
                  <a:pt x="8770" y="3509"/>
                  <a:pt x="8424" y="3258"/>
                </a:cubicBezTo>
                <a:cubicBezTo>
                  <a:pt x="8079" y="3007"/>
                  <a:pt x="8002" y="2521"/>
                  <a:pt x="8253" y="2175"/>
                </a:cubicBezTo>
                <a:cubicBezTo>
                  <a:pt x="8378" y="2002"/>
                  <a:pt x="8564" y="1904"/>
                  <a:pt x="8760" y="1873"/>
                </a:cubicBezTo>
                <a:close/>
                <a:moveTo>
                  <a:pt x="9098" y="4008"/>
                </a:moveTo>
                <a:cubicBezTo>
                  <a:pt x="9327" y="3971"/>
                  <a:pt x="9546" y="4130"/>
                  <a:pt x="9582" y="4359"/>
                </a:cubicBezTo>
                <a:lnTo>
                  <a:pt x="10314" y="8984"/>
                </a:lnTo>
                <a:cubicBezTo>
                  <a:pt x="10465" y="9019"/>
                  <a:pt x="10626" y="8992"/>
                  <a:pt x="10759" y="9088"/>
                </a:cubicBezTo>
                <a:cubicBezTo>
                  <a:pt x="10893" y="9186"/>
                  <a:pt x="10931" y="9343"/>
                  <a:pt x="11011" y="9477"/>
                </a:cubicBezTo>
                <a:lnTo>
                  <a:pt x="14460" y="8930"/>
                </a:lnTo>
                <a:cubicBezTo>
                  <a:pt x="14689" y="8894"/>
                  <a:pt x="14908" y="9053"/>
                  <a:pt x="14944" y="9282"/>
                </a:cubicBezTo>
                <a:cubicBezTo>
                  <a:pt x="14980" y="9511"/>
                  <a:pt x="14822" y="9729"/>
                  <a:pt x="14593" y="9766"/>
                </a:cubicBezTo>
                <a:lnTo>
                  <a:pt x="11143" y="10312"/>
                </a:lnTo>
                <a:cubicBezTo>
                  <a:pt x="11108" y="10464"/>
                  <a:pt x="11121" y="10625"/>
                  <a:pt x="11024" y="10759"/>
                </a:cubicBezTo>
                <a:cubicBezTo>
                  <a:pt x="10636" y="11292"/>
                  <a:pt x="9886" y="11411"/>
                  <a:pt x="9353" y="11024"/>
                </a:cubicBezTo>
                <a:cubicBezTo>
                  <a:pt x="8820" y="10636"/>
                  <a:pt x="8701" y="9886"/>
                  <a:pt x="9088" y="9353"/>
                </a:cubicBezTo>
                <a:cubicBezTo>
                  <a:pt x="9188" y="9215"/>
                  <a:pt x="9357" y="9195"/>
                  <a:pt x="9495" y="9114"/>
                </a:cubicBezTo>
                <a:lnTo>
                  <a:pt x="8762" y="4489"/>
                </a:lnTo>
                <a:cubicBezTo>
                  <a:pt x="8726" y="4260"/>
                  <a:pt x="8869" y="4044"/>
                  <a:pt x="9098" y="4008"/>
                </a:cubicBezTo>
                <a:close/>
                <a:moveTo>
                  <a:pt x="2495" y="10476"/>
                </a:moveTo>
                <a:cubicBezTo>
                  <a:pt x="2691" y="10446"/>
                  <a:pt x="2898" y="10482"/>
                  <a:pt x="3071" y="10607"/>
                </a:cubicBezTo>
                <a:cubicBezTo>
                  <a:pt x="3417" y="10859"/>
                  <a:pt x="3494" y="11345"/>
                  <a:pt x="3243" y="11690"/>
                </a:cubicBezTo>
                <a:cubicBezTo>
                  <a:pt x="2992" y="12035"/>
                  <a:pt x="2505" y="12113"/>
                  <a:pt x="2160" y="11862"/>
                </a:cubicBezTo>
                <a:cubicBezTo>
                  <a:pt x="1814" y="11610"/>
                  <a:pt x="1737" y="11124"/>
                  <a:pt x="1988" y="10779"/>
                </a:cubicBezTo>
                <a:cubicBezTo>
                  <a:pt x="2114" y="10606"/>
                  <a:pt x="2300" y="10507"/>
                  <a:pt x="2495" y="10476"/>
                </a:cubicBezTo>
                <a:close/>
                <a:moveTo>
                  <a:pt x="17392" y="8117"/>
                </a:moveTo>
                <a:cubicBezTo>
                  <a:pt x="17587" y="8086"/>
                  <a:pt x="17779" y="8125"/>
                  <a:pt x="17952" y="8250"/>
                </a:cubicBezTo>
                <a:cubicBezTo>
                  <a:pt x="18298" y="8502"/>
                  <a:pt x="18375" y="8988"/>
                  <a:pt x="18124" y="9333"/>
                </a:cubicBezTo>
                <a:cubicBezTo>
                  <a:pt x="17872" y="9678"/>
                  <a:pt x="17402" y="9753"/>
                  <a:pt x="17056" y="9502"/>
                </a:cubicBezTo>
                <a:cubicBezTo>
                  <a:pt x="16711" y="9251"/>
                  <a:pt x="16634" y="8765"/>
                  <a:pt x="16885" y="8419"/>
                </a:cubicBezTo>
                <a:cubicBezTo>
                  <a:pt x="17010" y="8247"/>
                  <a:pt x="17196" y="8148"/>
                  <a:pt x="17392" y="8117"/>
                </a:cubicBezTo>
                <a:close/>
                <a:moveTo>
                  <a:pt x="11112" y="16723"/>
                </a:moveTo>
                <a:cubicBezTo>
                  <a:pt x="11308" y="16692"/>
                  <a:pt x="11515" y="16728"/>
                  <a:pt x="11688" y="16854"/>
                </a:cubicBezTo>
                <a:cubicBezTo>
                  <a:pt x="12033" y="17105"/>
                  <a:pt x="12110" y="17591"/>
                  <a:pt x="11859" y="17937"/>
                </a:cubicBezTo>
                <a:cubicBezTo>
                  <a:pt x="11608" y="18282"/>
                  <a:pt x="11122" y="18359"/>
                  <a:pt x="10776" y="18108"/>
                </a:cubicBezTo>
                <a:cubicBezTo>
                  <a:pt x="10431" y="17857"/>
                  <a:pt x="10354" y="17371"/>
                  <a:pt x="10605" y="17025"/>
                </a:cubicBezTo>
                <a:cubicBezTo>
                  <a:pt x="10730" y="16853"/>
                  <a:pt x="10916" y="16754"/>
                  <a:pt x="11112" y="16723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7298" name="Shape 3497"/>
          <p:cNvSpPr>
            <a:spLocks/>
          </p:cNvSpPr>
          <p:nvPr/>
        </p:nvSpPr>
        <p:spPr bwMode="auto">
          <a:xfrm>
            <a:off x="5759450" y="2633663"/>
            <a:ext cx="104775" cy="107950"/>
          </a:xfrm>
          <a:custGeom>
            <a:avLst/>
            <a:gdLst>
              <a:gd name="T0" fmla="*/ 52068 w 19372"/>
              <a:gd name="T1" fmla="*/ 54396 h 21028"/>
              <a:gd name="T2" fmla="*/ 52068 w 19372"/>
              <a:gd name="T3" fmla="*/ 54396 h 21028"/>
              <a:gd name="T4" fmla="*/ 52068 w 19372"/>
              <a:gd name="T5" fmla="*/ 54396 h 21028"/>
              <a:gd name="T6" fmla="*/ 52068 w 19372"/>
              <a:gd name="T7" fmla="*/ 54396 h 2102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372"/>
              <a:gd name="T13" fmla="*/ 0 h 21028"/>
              <a:gd name="T14" fmla="*/ 19372 w 19372"/>
              <a:gd name="T15" fmla="*/ 21028 h 210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72" h="21028" extrusionOk="0">
                <a:moveTo>
                  <a:pt x="11134" y="0"/>
                </a:moveTo>
                <a:cubicBezTo>
                  <a:pt x="10473" y="291"/>
                  <a:pt x="9829" y="670"/>
                  <a:pt x="9218" y="1133"/>
                </a:cubicBezTo>
                <a:cubicBezTo>
                  <a:pt x="8205" y="1900"/>
                  <a:pt x="7241" y="3000"/>
                  <a:pt x="7232" y="4263"/>
                </a:cubicBezTo>
                <a:cubicBezTo>
                  <a:pt x="7232" y="4376"/>
                  <a:pt x="7251" y="4474"/>
                  <a:pt x="7265" y="4578"/>
                </a:cubicBezTo>
                <a:lnTo>
                  <a:pt x="5151" y="2019"/>
                </a:lnTo>
                <a:cubicBezTo>
                  <a:pt x="5136" y="2030"/>
                  <a:pt x="5118" y="2041"/>
                  <a:pt x="5102" y="2053"/>
                </a:cubicBezTo>
                <a:cubicBezTo>
                  <a:pt x="5027" y="2106"/>
                  <a:pt x="4955" y="2159"/>
                  <a:pt x="4880" y="2213"/>
                </a:cubicBezTo>
                <a:lnTo>
                  <a:pt x="7423" y="5900"/>
                </a:lnTo>
                <a:cubicBezTo>
                  <a:pt x="4977" y="5414"/>
                  <a:pt x="2486" y="6475"/>
                  <a:pt x="1082" y="8857"/>
                </a:cubicBezTo>
                <a:cubicBezTo>
                  <a:pt x="-1074" y="12513"/>
                  <a:pt x="95" y="17729"/>
                  <a:pt x="3688" y="19976"/>
                </a:cubicBezTo>
                <a:cubicBezTo>
                  <a:pt x="6286" y="21600"/>
                  <a:pt x="9522" y="21245"/>
                  <a:pt x="12057" y="19586"/>
                </a:cubicBezTo>
                <a:cubicBezTo>
                  <a:pt x="14335" y="19918"/>
                  <a:pt x="16643" y="19169"/>
                  <a:pt x="18072" y="17172"/>
                </a:cubicBezTo>
                <a:cubicBezTo>
                  <a:pt x="20526" y="13741"/>
                  <a:pt x="19342" y="8581"/>
                  <a:pt x="15911" y="5901"/>
                </a:cubicBezTo>
                <a:cubicBezTo>
                  <a:pt x="14980" y="5173"/>
                  <a:pt x="13948" y="4703"/>
                  <a:pt x="12864" y="4562"/>
                </a:cubicBezTo>
                <a:cubicBezTo>
                  <a:pt x="12076" y="4459"/>
                  <a:pt x="11291" y="4541"/>
                  <a:pt x="10539" y="4763"/>
                </a:cubicBezTo>
                <a:cubicBezTo>
                  <a:pt x="10955" y="4092"/>
                  <a:pt x="11179" y="3259"/>
                  <a:pt x="11250" y="2443"/>
                </a:cubicBezTo>
                <a:cubicBezTo>
                  <a:pt x="11324" y="1599"/>
                  <a:pt x="11285" y="776"/>
                  <a:pt x="11134" y="0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299" name="Shape 3514"/>
          <p:cNvSpPr>
            <a:spLocks/>
          </p:cNvSpPr>
          <p:nvPr/>
        </p:nvSpPr>
        <p:spPr bwMode="auto">
          <a:xfrm>
            <a:off x="5448300" y="2001838"/>
            <a:ext cx="300038" cy="177800"/>
          </a:xfrm>
          <a:custGeom>
            <a:avLst/>
            <a:gdLst>
              <a:gd name="T0" fmla="*/ 150356 w 21411"/>
              <a:gd name="T1" fmla="*/ 88562 h 21289"/>
              <a:gd name="T2" fmla="*/ 150356 w 21411"/>
              <a:gd name="T3" fmla="*/ 88562 h 21289"/>
              <a:gd name="T4" fmla="*/ 150356 w 21411"/>
              <a:gd name="T5" fmla="*/ 88562 h 21289"/>
              <a:gd name="T6" fmla="*/ 150356 w 21411"/>
              <a:gd name="T7" fmla="*/ 88562 h 2128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411"/>
              <a:gd name="T13" fmla="*/ 0 h 21289"/>
              <a:gd name="T14" fmla="*/ 21411 w 21411"/>
              <a:gd name="T15" fmla="*/ 21289 h 21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11" h="21289" extrusionOk="0">
                <a:moveTo>
                  <a:pt x="5099" y="1723"/>
                </a:moveTo>
                <a:lnTo>
                  <a:pt x="3700" y="16273"/>
                </a:lnTo>
                <a:lnTo>
                  <a:pt x="16313" y="19565"/>
                </a:lnTo>
                <a:lnTo>
                  <a:pt x="17712" y="5015"/>
                </a:lnTo>
                <a:cubicBezTo>
                  <a:pt x="17712" y="5015"/>
                  <a:pt x="5099" y="1723"/>
                  <a:pt x="5099" y="1723"/>
                </a:cubicBezTo>
                <a:close/>
                <a:moveTo>
                  <a:pt x="2757" y="5906"/>
                </a:moveTo>
                <a:lnTo>
                  <a:pt x="2258" y="11102"/>
                </a:lnTo>
                <a:cubicBezTo>
                  <a:pt x="2230" y="11390"/>
                  <a:pt x="2349" y="11659"/>
                  <a:pt x="2523" y="11704"/>
                </a:cubicBezTo>
                <a:cubicBezTo>
                  <a:pt x="2697" y="11750"/>
                  <a:pt x="2861" y="11554"/>
                  <a:pt x="2889" y="11267"/>
                </a:cubicBezTo>
                <a:lnTo>
                  <a:pt x="3388" y="6071"/>
                </a:lnTo>
                <a:cubicBezTo>
                  <a:pt x="3416" y="5784"/>
                  <a:pt x="3297" y="5514"/>
                  <a:pt x="3123" y="5469"/>
                </a:cubicBezTo>
                <a:cubicBezTo>
                  <a:pt x="2949" y="5423"/>
                  <a:pt x="2785" y="5619"/>
                  <a:pt x="2757" y="5906"/>
                </a:cubicBezTo>
                <a:close/>
                <a:moveTo>
                  <a:pt x="19585" y="12429"/>
                </a:moveTo>
                <a:cubicBezTo>
                  <a:pt x="19668" y="11568"/>
                  <a:pt x="19311" y="10759"/>
                  <a:pt x="18789" y="10623"/>
                </a:cubicBezTo>
                <a:cubicBezTo>
                  <a:pt x="18266" y="10487"/>
                  <a:pt x="17776" y="11074"/>
                  <a:pt x="17693" y="11935"/>
                </a:cubicBezTo>
                <a:cubicBezTo>
                  <a:pt x="17610" y="12796"/>
                  <a:pt x="17967" y="13604"/>
                  <a:pt x="18489" y="13741"/>
                </a:cubicBezTo>
                <a:cubicBezTo>
                  <a:pt x="19012" y="13877"/>
                  <a:pt x="19502" y="13289"/>
                  <a:pt x="19585" y="12429"/>
                </a:cubicBezTo>
                <a:close/>
                <a:moveTo>
                  <a:pt x="21396" y="7042"/>
                </a:moveTo>
                <a:lnTo>
                  <a:pt x="20197" y="19513"/>
                </a:lnTo>
                <a:cubicBezTo>
                  <a:pt x="20087" y="20661"/>
                  <a:pt x="19433" y="21444"/>
                  <a:pt x="18736" y="21262"/>
                </a:cubicBezTo>
                <a:lnTo>
                  <a:pt x="1078" y="16653"/>
                </a:lnTo>
                <a:cubicBezTo>
                  <a:pt x="381" y="16472"/>
                  <a:pt x="-94" y="15394"/>
                  <a:pt x="16" y="14246"/>
                </a:cubicBezTo>
                <a:lnTo>
                  <a:pt x="1215" y="1775"/>
                </a:lnTo>
                <a:cubicBezTo>
                  <a:pt x="1325" y="627"/>
                  <a:pt x="1979" y="-156"/>
                  <a:pt x="2676" y="26"/>
                </a:cubicBezTo>
                <a:lnTo>
                  <a:pt x="20334" y="4635"/>
                </a:lnTo>
                <a:cubicBezTo>
                  <a:pt x="21031" y="4816"/>
                  <a:pt x="21506" y="5894"/>
                  <a:pt x="21396" y="7042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7300" name="Shape 3516"/>
          <p:cNvSpPr>
            <a:spLocks/>
          </p:cNvSpPr>
          <p:nvPr/>
        </p:nvSpPr>
        <p:spPr bwMode="auto">
          <a:xfrm>
            <a:off x="6165850" y="2133600"/>
            <a:ext cx="173038" cy="214313"/>
          </a:xfrm>
          <a:custGeom>
            <a:avLst/>
            <a:gdLst>
              <a:gd name="T0" fmla="*/ 86947 w 21600"/>
              <a:gd name="T1" fmla="*/ 106871 h 21600"/>
              <a:gd name="T2" fmla="*/ 86947 w 21600"/>
              <a:gd name="T3" fmla="*/ 106871 h 21600"/>
              <a:gd name="T4" fmla="*/ 86947 w 21600"/>
              <a:gd name="T5" fmla="*/ 106871 h 21600"/>
              <a:gd name="T6" fmla="*/ 86947 w 21600"/>
              <a:gd name="T7" fmla="*/ 106871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4615" y="0"/>
                </a:moveTo>
                <a:lnTo>
                  <a:pt x="0" y="18854"/>
                </a:lnTo>
                <a:lnTo>
                  <a:pt x="17786" y="21600"/>
                </a:lnTo>
                <a:lnTo>
                  <a:pt x="21600" y="6017"/>
                </a:lnTo>
                <a:lnTo>
                  <a:pt x="18300" y="2113"/>
                </a:lnTo>
                <a:lnTo>
                  <a:pt x="4615" y="0"/>
                </a:lnTo>
                <a:close/>
                <a:moveTo>
                  <a:pt x="9206" y="5215"/>
                </a:moveTo>
                <a:lnTo>
                  <a:pt x="15684" y="6215"/>
                </a:lnTo>
                <a:lnTo>
                  <a:pt x="15556" y="6735"/>
                </a:lnTo>
                <a:lnTo>
                  <a:pt x="9079" y="5735"/>
                </a:lnTo>
                <a:lnTo>
                  <a:pt x="9206" y="5215"/>
                </a:lnTo>
                <a:close/>
                <a:moveTo>
                  <a:pt x="4712" y="9845"/>
                </a:moveTo>
                <a:lnTo>
                  <a:pt x="17667" y="11845"/>
                </a:lnTo>
                <a:lnTo>
                  <a:pt x="17544" y="12350"/>
                </a:lnTo>
                <a:lnTo>
                  <a:pt x="4588" y="10350"/>
                </a:lnTo>
                <a:lnTo>
                  <a:pt x="4712" y="9845"/>
                </a:lnTo>
                <a:close/>
                <a:moveTo>
                  <a:pt x="4086" y="12402"/>
                </a:moveTo>
                <a:lnTo>
                  <a:pt x="17041" y="14402"/>
                </a:lnTo>
                <a:lnTo>
                  <a:pt x="16914" y="14923"/>
                </a:lnTo>
                <a:lnTo>
                  <a:pt x="3958" y="12923"/>
                </a:lnTo>
                <a:lnTo>
                  <a:pt x="4086" y="12402"/>
                </a:lnTo>
                <a:close/>
                <a:moveTo>
                  <a:pt x="3460" y="14960"/>
                </a:moveTo>
                <a:lnTo>
                  <a:pt x="9938" y="15960"/>
                </a:lnTo>
                <a:lnTo>
                  <a:pt x="9810" y="16480"/>
                </a:lnTo>
                <a:lnTo>
                  <a:pt x="3332" y="15480"/>
                </a:lnTo>
                <a:lnTo>
                  <a:pt x="3460" y="14960"/>
                </a:ln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01" name="Shape 3519"/>
          <p:cNvSpPr>
            <a:spLocks/>
          </p:cNvSpPr>
          <p:nvPr/>
        </p:nvSpPr>
        <p:spPr bwMode="auto">
          <a:xfrm>
            <a:off x="6516688" y="2027238"/>
            <a:ext cx="241300" cy="336550"/>
          </a:xfrm>
          <a:custGeom>
            <a:avLst/>
            <a:gdLst>
              <a:gd name="T0" fmla="*/ 120661 w 21451"/>
              <a:gd name="T1" fmla="*/ 168422 h 21511"/>
              <a:gd name="T2" fmla="*/ 120661 w 21451"/>
              <a:gd name="T3" fmla="*/ 168422 h 21511"/>
              <a:gd name="T4" fmla="*/ 120661 w 21451"/>
              <a:gd name="T5" fmla="*/ 168422 h 21511"/>
              <a:gd name="T6" fmla="*/ 120661 w 21451"/>
              <a:gd name="T7" fmla="*/ 168422 h 2151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451"/>
              <a:gd name="T13" fmla="*/ 0 h 21511"/>
              <a:gd name="T14" fmla="*/ 21451 w 21451"/>
              <a:gd name="T15" fmla="*/ 21511 h 215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51" h="21511" extrusionOk="0">
                <a:moveTo>
                  <a:pt x="18683" y="0"/>
                </a:moveTo>
                <a:lnTo>
                  <a:pt x="17079" y="1668"/>
                </a:lnTo>
                <a:cubicBezTo>
                  <a:pt x="17015" y="1638"/>
                  <a:pt x="16700" y="1488"/>
                  <a:pt x="16700" y="1488"/>
                </a:cubicBezTo>
                <a:lnTo>
                  <a:pt x="15441" y="2801"/>
                </a:lnTo>
                <a:lnTo>
                  <a:pt x="15820" y="2981"/>
                </a:lnTo>
                <a:lnTo>
                  <a:pt x="15441" y="3375"/>
                </a:lnTo>
                <a:lnTo>
                  <a:pt x="2730" y="16587"/>
                </a:lnTo>
                <a:cubicBezTo>
                  <a:pt x="2279" y="17056"/>
                  <a:pt x="509" y="19614"/>
                  <a:pt x="586" y="20489"/>
                </a:cubicBezTo>
                <a:cubicBezTo>
                  <a:pt x="597" y="20614"/>
                  <a:pt x="646" y="20706"/>
                  <a:pt x="742" y="20751"/>
                </a:cubicBezTo>
                <a:cubicBezTo>
                  <a:pt x="1508" y="21113"/>
                  <a:pt x="4988" y="18432"/>
                  <a:pt x="5504" y="17895"/>
                </a:cubicBezTo>
                <a:lnTo>
                  <a:pt x="18209" y="4684"/>
                </a:lnTo>
                <a:lnTo>
                  <a:pt x="18588" y="4289"/>
                </a:lnTo>
                <a:lnTo>
                  <a:pt x="18984" y="4477"/>
                </a:lnTo>
                <a:lnTo>
                  <a:pt x="14043" y="9610"/>
                </a:lnTo>
                <a:lnTo>
                  <a:pt x="14611" y="9879"/>
                </a:lnTo>
                <a:lnTo>
                  <a:pt x="20810" y="3434"/>
                </a:lnTo>
                <a:cubicBezTo>
                  <a:pt x="20810" y="3434"/>
                  <a:pt x="20191" y="3144"/>
                  <a:pt x="19847" y="2981"/>
                </a:cubicBezTo>
                <a:lnTo>
                  <a:pt x="21451" y="1313"/>
                </a:lnTo>
                <a:cubicBezTo>
                  <a:pt x="21451" y="1313"/>
                  <a:pt x="18683" y="0"/>
                  <a:pt x="18683" y="0"/>
                </a:cubicBezTo>
                <a:close/>
                <a:moveTo>
                  <a:pt x="586" y="20489"/>
                </a:moveTo>
                <a:cubicBezTo>
                  <a:pt x="585" y="20448"/>
                  <a:pt x="574" y="20416"/>
                  <a:pt x="580" y="20368"/>
                </a:cubicBezTo>
                <a:lnTo>
                  <a:pt x="319" y="20638"/>
                </a:lnTo>
                <a:cubicBezTo>
                  <a:pt x="213" y="20748"/>
                  <a:pt x="-149" y="21394"/>
                  <a:pt x="68" y="21497"/>
                </a:cubicBezTo>
                <a:cubicBezTo>
                  <a:pt x="286" y="21600"/>
                  <a:pt x="1004" y="21123"/>
                  <a:pt x="1110" y="21013"/>
                </a:cubicBezTo>
                <a:lnTo>
                  <a:pt x="1371" y="20739"/>
                </a:lnTo>
                <a:cubicBezTo>
                  <a:pt x="1093" y="20840"/>
                  <a:pt x="868" y="20874"/>
                  <a:pt x="731" y="20810"/>
                </a:cubicBezTo>
                <a:cubicBezTo>
                  <a:pt x="624" y="20759"/>
                  <a:pt x="588" y="20638"/>
                  <a:pt x="586" y="20489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02" name="Shape 3522"/>
          <p:cNvSpPr>
            <a:spLocks/>
          </p:cNvSpPr>
          <p:nvPr/>
        </p:nvSpPr>
        <p:spPr bwMode="auto">
          <a:xfrm>
            <a:off x="5915025" y="1963738"/>
            <a:ext cx="217488" cy="261937"/>
          </a:xfrm>
          <a:custGeom>
            <a:avLst/>
            <a:gdLst>
              <a:gd name="T0" fmla="*/ 108675 w 21339"/>
              <a:gd name="T1" fmla="*/ 130747 h 21341"/>
              <a:gd name="T2" fmla="*/ 108675 w 21339"/>
              <a:gd name="T3" fmla="*/ 130747 h 21341"/>
              <a:gd name="T4" fmla="*/ 108675 w 21339"/>
              <a:gd name="T5" fmla="*/ 130747 h 21341"/>
              <a:gd name="T6" fmla="*/ 108675 w 21339"/>
              <a:gd name="T7" fmla="*/ 130747 h 2134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339"/>
              <a:gd name="T13" fmla="*/ 0 h 21341"/>
              <a:gd name="T14" fmla="*/ 21339 w 21339"/>
              <a:gd name="T15" fmla="*/ 21341 h 213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39" h="21341" extrusionOk="0">
                <a:moveTo>
                  <a:pt x="12205" y="0"/>
                </a:moveTo>
                <a:cubicBezTo>
                  <a:pt x="11720" y="1"/>
                  <a:pt x="11326" y="320"/>
                  <a:pt x="11326" y="713"/>
                </a:cubicBezTo>
                <a:lnTo>
                  <a:pt x="11325" y="2819"/>
                </a:lnTo>
                <a:cubicBezTo>
                  <a:pt x="11950" y="2747"/>
                  <a:pt x="12537" y="2740"/>
                  <a:pt x="13081" y="2776"/>
                </a:cubicBezTo>
                <a:lnTo>
                  <a:pt x="13083" y="713"/>
                </a:lnTo>
                <a:cubicBezTo>
                  <a:pt x="13083" y="320"/>
                  <a:pt x="12690" y="1"/>
                  <a:pt x="12205" y="0"/>
                </a:cubicBezTo>
                <a:close/>
                <a:moveTo>
                  <a:pt x="18280" y="1334"/>
                </a:moveTo>
                <a:cubicBezTo>
                  <a:pt x="17859" y="1138"/>
                  <a:pt x="17322" y="1255"/>
                  <a:pt x="17079" y="1596"/>
                </a:cubicBezTo>
                <a:lnTo>
                  <a:pt x="15817" y="3366"/>
                </a:lnTo>
                <a:cubicBezTo>
                  <a:pt x="16385" y="3577"/>
                  <a:pt x="16889" y="3826"/>
                  <a:pt x="17333" y="4087"/>
                </a:cubicBezTo>
                <a:lnTo>
                  <a:pt x="18600" y="2308"/>
                </a:lnTo>
                <a:cubicBezTo>
                  <a:pt x="18843" y="1966"/>
                  <a:pt x="18700" y="1531"/>
                  <a:pt x="18280" y="1334"/>
                </a:cubicBezTo>
                <a:close/>
                <a:moveTo>
                  <a:pt x="879" y="9125"/>
                </a:moveTo>
                <a:cubicBezTo>
                  <a:pt x="394" y="9126"/>
                  <a:pt x="0" y="9445"/>
                  <a:pt x="0" y="9839"/>
                </a:cubicBezTo>
                <a:cubicBezTo>
                  <a:pt x="0" y="10232"/>
                  <a:pt x="393" y="10551"/>
                  <a:pt x="879" y="10551"/>
                </a:cubicBezTo>
                <a:lnTo>
                  <a:pt x="3404" y="10550"/>
                </a:lnTo>
                <a:cubicBezTo>
                  <a:pt x="3351" y="10107"/>
                  <a:pt x="3343" y="9629"/>
                  <a:pt x="3405" y="9124"/>
                </a:cubicBezTo>
                <a:cubicBezTo>
                  <a:pt x="3405" y="9124"/>
                  <a:pt x="879" y="9125"/>
                  <a:pt x="879" y="9125"/>
                </a:cubicBezTo>
                <a:close/>
                <a:moveTo>
                  <a:pt x="2851" y="4649"/>
                </a:moveTo>
                <a:cubicBezTo>
                  <a:pt x="2431" y="4453"/>
                  <a:pt x="1894" y="4570"/>
                  <a:pt x="1651" y="4911"/>
                </a:cubicBezTo>
                <a:cubicBezTo>
                  <a:pt x="1408" y="5251"/>
                  <a:pt x="1552" y="5687"/>
                  <a:pt x="1973" y="5884"/>
                </a:cubicBezTo>
                <a:lnTo>
                  <a:pt x="4171" y="6912"/>
                </a:lnTo>
                <a:cubicBezTo>
                  <a:pt x="4408" y="6513"/>
                  <a:pt x="4715" y="6106"/>
                  <a:pt x="5109" y="5706"/>
                </a:cubicBezTo>
                <a:cubicBezTo>
                  <a:pt x="5109" y="5706"/>
                  <a:pt x="2851" y="4649"/>
                  <a:pt x="2851" y="4649"/>
                </a:cubicBezTo>
                <a:close/>
                <a:moveTo>
                  <a:pt x="6118" y="1310"/>
                </a:moveTo>
                <a:cubicBezTo>
                  <a:pt x="5698" y="1506"/>
                  <a:pt x="5553" y="1942"/>
                  <a:pt x="5795" y="2283"/>
                </a:cubicBezTo>
                <a:lnTo>
                  <a:pt x="7150" y="4186"/>
                </a:lnTo>
                <a:cubicBezTo>
                  <a:pt x="7326" y="4088"/>
                  <a:pt x="8471" y="3556"/>
                  <a:pt x="8675" y="3478"/>
                </a:cubicBezTo>
                <a:lnTo>
                  <a:pt x="7318" y="1570"/>
                </a:lnTo>
                <a:cubicBezTo>
                  <a:pt x="7075" y="1229"/>
                  <a:pt x="6538" y="1113"/>
                  <a:pt x="6118" y="1310"/>
                </a:cubicBezTo>
                <a:close/>
                <a:moveTo>
                  <a:pt x="18708" y="6478"/>
                </a:moveTo>
                <a:cubicBezTo>
                  <a:pt x="17247" y="4749"/>
                  <a:pt x="13396" y="2259"/>
                  <a:pt x="8417" y="4592"/>
                </a:cubicBezTo>
                <a:cubicBezTo>
                  <a:pt x="8416" y="4592"/>
                  <a:pt x="8415" y="4593"/>
                  <a:pt x="8414" y="4593"/>
                </a:cubicBezTo>
                <a:cubicBezTo>
                  <a:pt x="8414" y="4593"/>
                  <a:pt x="8413" y="4593"/>
                  <a:pt x="8413" y="4594"/>
                </a:cubicBezTo>
                <a:cubicBezTo>
                  <a:pt x="8412" y="4594"/>
                  <a:pt x="8411" y="4594"/>
                  <a:pt x="8411" y="4595"/>
                </a:cubicBezTo>
                <a:cubicBezTo>
                  <a:pt x="8410" y="4595"/>
                  <a:pt x="8409" y="4595"/>
                  <a:pt x="8409" y="4596"/>
                </a:cubicBezTo>
                <a:cubicBezTo>
                  <a:pt x="3429" y="6929"/>
                  <a:pt x="4160" y="10880"/>
                  <a:pt x="5276" y="12771"/>
                </a:cubicBezTo>
                <a:cubicBezTo>
                  <a:pt x="6289" y="14473"/>
                  <a:pt x="8765" y="15342"/>
                  <a:pt x="9094" y="15507"/>
                </a:cubicBezTo>
                <a:cubicBezTo>
                  <a:pt x="9630" y="15775"/>
                  <a:pt x="12317" y="16498"/>
                  <a:pt x="13014" y="17370"/>
                </a:cubicBezTo>
                <a:cubicBezTo>
                  <a:pt x="13975" y="18570"/>
                  <a:pt x="14185" y="18516"/>
                  <a:pt x="15033" y="18314"/>
                </a:cubicBezTo>
                <a:cubicBezTo>
                  <a:pt x="15896" y="18109"/>
                  <a:pt x="19095" y="16611"/>
                  <a:pt x="19745" y="16106"/>
                </a:cubicBezTo>
                <a:cubicBezTo>
                  <a:pt x="20384" y="15611"/>
                  <a:pt x="20547" y="15491"/>
                  <a:pt x="19747" y="14216"/>
                </a:cubicBezTo>
                <a:cubicBezTo>
                  <a:pt x="19165" y="13290"/>
                  <a:pt x="19737" y="11040"/>
                  <a:pt x="19718" y="10529"/>
                </a:cubicBezTo>
                <a:cubicBezTo>
                  <a:pt x="19707" y="10216"/>
                  <a:pt x="20017" y="8041"/>
                  <a:pt x="18708" y="6478"/>
                </a:cubicBezTo>
                <a:close/>
                <a:moveTo>
                  <a:pt x="21272" y="17648"/>
                </a:moveTo>
                <a:cubicBezTo>
                  <a:pt x="21133" y="17452"/>
                  <a:pt x="20824" y="17385"/>
                  <a:pt x="20583" y="17498"/>
                </a:cubicBezTo>
                <a:lnTo>
                  <a:pt x="16099" y="19599"/>
                </a:lnTo>
                <a:cubicBezTo>
                  <a:pt x="15858" y="19712"/>
                  <a:pt x="15775" y="19962"/>
                  <a:pt x="15914" y="20158"/>
                </a:cubicBezTo>
                <a:cubicBezTo>
                  <a:pt x="16053" y="20353"/>
                  <a:pt x="16361" y="20420"/>
                  <a:pt x="16603" y="20307"/>
                </a:cubicBezTo>
                <a:lnTo>
                  <a:pt x="21087" y="18206"/>
                </a:lnTo>
                <a:cubicBezTo>
                  <a:pt x="21328" y="18093"/>
                  <a:pt x="21411" y="17843"/>
                  <a:pt x="21272" y="17648"/>
                </a:cubicBezTo>
                <a:cubicBezTo>
                  <a:pt x="21272" y="17648"/>
                  <a:pt x="21272" y="17648"/>
                  <a:pt x="21272" y="17648"/>
                </a:cubicBezTo>
                <a:close/>
                <a:moveTo>
                  <a:pt x="20584" y="16680"/>
                </a:moveTo>
                <a:cubicBezTo>
                  <a:pt x="20445" y="16485"/>
                  <a:pt x="20136" y="16418"/>
                  <a:pt x="19895" y="16531"/>
                </a:cubicBezTo>
                <a:lnTo>
                  <a:pt x="15411" y="18632"/>
                </a:lnTo>
                <a:cubicBezTo>
                  <a:pt x="15170" y="18745"/>
                  <a:pt x="15087" y="18995"/>
                  <a:pt x="15226" y="19190"/>
                </a:cubicBezTo>
                <a:cubicBezTo>
                  <a:pt x="15365" y="19386"/>
                  <a:pt x="15673" y="19453"/>
                  <a:pt x="15915" y="19340"/>
                </a:cubicBezTo>
                <a:lnTo>
                  <a:pt x="20399" y="17239"/>
                </a:lnTo>
                <a:cubicBezTo>
                  <a:pt x="20640" y="17126"/>
                  <a:pt x="20723" y="16876"/>
                  <a:pt x="20584" y="16680"/>
                </a:cubicBezTo>
                <a:cubicBezTo>
                  <a:pt x="20584" y="16680"/>
                  <a:pt x="20584" y="16680"/>
                  <a:pt x="20584" y="16680"/>
                </a:cubicBezTo>
                <a:close/>
                <a:moveTo>
                  <a:pt x="17079" y="20429"/>
                </a:moveTo>
                <a:lnTo>
                  <a:pt x="20979" y="18602"/>
                </a:lnTo>
                <a:cubicBezTo>
                  <a:pt x="21600" y="19474"/>
                  <a:pt x="21230" y="20591"/>
                  <a:pt x="20153" y="21095"/>
                </a:cubicBezTo>
                <a:cubicBezTo>
                  <a:pt x="19076" y="21600"/>
                  <a:pt x="17700" y="21302"/>
                  <a:pt x="17079" y="20429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03" name="Shape 3524"/>
          <p:cNvSpPr>
            <a:spLocks/>
          </p:cNvSpPr>
          <p:nvPr/>
        </p:nvSpPr>
        <p:spPr bwMode="auto">
          <a:xfrm>
            <a:off x="6343650" y="1995488"/>
            <a:ext cx="314325" cy="203200"/>
          </a:xfrm>
          <a:custGeom>
            <a:avLst/>
            <a:gdLst>
              <a:gd name="T0" fmla="*/ 157036 w 21600"/>
              <a:gd name="T1" fmla="*/ 101898 h 21423"/>
              <a:gd name="T2" fmla="*/ 157036 w 21600"/>
              <a:gd name="T3" fmla="*/ 101898 h 21423"/>
              <a:gd name="T4" fmla="*/ 157036 w 21600"/>
              <a:gd name="T5" fmla="*/ 101898 h 21423"/>
              <a:gd name="T6" fmla="*/ 157036 w 21600"/>
              <a:gd name="T7" fmla="*/ 101898 h 2142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423"/>
              <a:gd name="T14" fmla="*/ 21600 w 21600"/>
              <a:gd name="T15" fmla="*/ 21423 h 214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423" extrusionOk="0">
                <a:moveTo>
                  <a:pt x="17523" y="7527"/>
                </a:moveTo>
                <a:lnTo>
                  <a:pt x="16892" y="5510"/>
                </a:lnTo>
                <a:cubicBezTo>
                  <a:pt x="16891" y="5509"/>
                  <a:pt x="16891" y="5507"/>
                  <a:pt x="16891" y="5505"/>
                </a:cubicBezTo>
                <a:cubicBezTo>
                  <a:pt x="16543" y="4391"/>
                  <a:pt x="13689" y="5277"/>
                  <a:pt x="10517" y="7484"/>
                </a:cubicBezTo>
                <a:cubicBezTo>
                  <a:pt x="7344" y="9692"/>
                  <a:pt x="5056" y="12384"/>
                  <a:pt x="5404" y="13498"/>
                </a:cubicBezTo>
                <a:cubicBezTo>
                  <a:pt x="5404" y="13499"/>
                  <a:pt x="5405" y="13501"/>
                  <a:pt x="5405" y="13502"/>
                </a:cubicBezTo>
                <a:lnTo>
                  <a:pt x="5405" y="13503"/>
                </a:lnTo>
                <a:lnTo>
                  <a:pt x="5495" y="13791"/>
                </a:lnTo>
                <a:lnTo>
                  <a:pt x="0" y="14107"/>
                </a:lnTo>
                <a:lnTo>
                  <a:pt x="8178" y="0"/>
                </a:lnTo>
                <a:lnTo>
                  <a:pt x="21600" y="1182"/>
                </a:lnTo>
                <a:cubicBezTo>
                  <a:pt x="21600" y="1182"/>
                  <a:pt x="17523" y="7527"/>
                  <a:pt x="17523" y="7527"/>
                </a:cubicBezTo>
                <a:close/>
                <a:moveTo>
                  <a:pt x="5685" y="19621"/>
                </a:moveTo>
                <a:cubicBezTo>
                  <a:pt x="5884" y="20257"/>
                  <a:pt x="5703" y="21011"/>
                  <a:pt x="5280" y="21306"/>
                </a:cubicBezTo>
                <a:cubicBezTo>
                  <a:pt x="4857" y="21600"/>
                  <a:pt x="4353" y="21323"/>
                  <a:pt x="4154" y="20686"/>
                </a:cubicBezTo>
                <a:cubicBezTo>
                  <a:pt x="4021" y="20261"/>
                  <a:pt x="4061" y="19785"/>
                  <a:pt x="4227" y="19427"/>
                </a:cubicBezTo>
                <a:lnTo>
                  <a:pt x="2645" y="14366"/>
                </a:lnTo>
                <a:lnTo>
                  <a:pt x="3561" y="14314"/>
                </a:lnTo>
                <a:lnTo>
                  <a:pt x="4992" y="18894"/>
                </a:lnTo>
                <a:cubicBezTo>
                  <a:pt x="5283" y="18935"/>
                  <a:pt x="5552" y="19195"/>
                  <a:pt x="5685" y="19621"/>
                </a:cubicBezTo>
                <a:close/>
                <a:moveTo>
                  <a:pt x="17927" y="11804"/>
                </a:moveTo>
                <a:lnTo>
                  <a:pt x="16207" y="6303"/>
                </a:lnTo>
                <a:cubicBezTo>
                  <a:pt x="15632" y="6170"/>
                  <a:pt x="13695" y="6675"/>
                  <a:pt x="10877" y="8636"/>
                </a:cubicBezTo>
                <a:cubicBezTo>
                  <a:pt x="8057" y="10598"/>
                  <a:pt x="6553" y="12487"/>
                  <a:pt x="6252" y="13230"/>
                </a:cubicBezTo>
                <a:lnTo>
                  <a:pt x="7971" y="18731"/>
                </a:lnTo>
                <a:cubicBezTo>
                  <a:pt x="7971" y="18731"/>
                  <a:pt x="17927" y="11804"/>
                  <a:pt x="17927" y="11804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7304" name="Shape 3543"/>
          <p:cNvSpPr>
            <a:spLocks/>
          </p:cNvSpPr>
          <p:nvPr/>
        </p:nvSpPr>
        <p:spPr bwMode="auto">
          <a:xfrm>
            <a:off x="6154738" y="1855788"/>
            <a:ext cx="212725" cy="185737"/>
          </a:xfrm>
          <a:custGeom>
            <a:avLst/>
            <a:gdLst>
              <a:gd name="T0" fmla="*/ 107060 w 21465"/>
              <a:gd name="T1" fmla="*/ 92151 h 21448"/>
              <a:gd name="T2" fmla="*/ 107060 w 21465"/>
              <a:gd name="T3" fmla="*/ 92151 h 21448"/>
              <a:gd name="T4" fmla="*/ 107060 w 21465"/>
              <a:gd name="T5" fmla="*/ 92151 h 21448"/>
              <a:gd name="T6" fmla="*/ 107060 w 21465"/>
              <a:gd name="T7" fmla="*/ 92151 h 2144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465"/>
              <a:gd name="T13" fmla="*/ 0 h 21448"/>
              <a:gd name="T14" fmla="*/ 21465 w 21465"/>
              <a:gd name="T15" fmla="*/ 21448 h 21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65" h="21448" extrusionOk="0">
                <a:moveTo>
                  <a:pt x="1162" y="1839"/>
                </a:moveTo>
                <a:cubicBezTo>
                  <a:pt x="454" y="1924"/>
                  <a:pt x="-67" y="2640"/>
                  <a:pt x="7" y="3442"/>
                </a:cubicBezTo>
                <a:lnTo>
                  <a:pt x="1557" y="20144"/>
                </a:lnTo>
                <a:cubicBezTo>
                  <a:pt x="1631" y="20947"/>
                  <a:pt x="2272" y="21524"/>
                  <a:pt x="2980" y="21440"/>
                </a:cubicBezTo>
                <a:lnTo>
                  <a:pt x="19632" y="19456"/>
                </a:lnTo>
                <a:cubicBezTo>
                  <a:pt x="20339" y="19372"/>
                  <a:pt x="20850" y="18657"/>
                  <a:pt x="20776" y="17855"/>
                </a:cubicBezTo>
                <a:lnTo>
                  <a:pt x="20372" y="13497"/>
                </a:lnTo>
                <a:lnTo>
                  <a:pt x="15892" y="14031"/>
                </a:lnTo>
                <a:cubicBezTo>
                  <a:pt x="15184" y="14115"/>
                  <a:pt x="14553" y="13536"/>
                  <a:pt x="14479" y="12734"/>
                </a:cubicBezTo>
                <a:lnTo>
                  <a:pt x="14209" y="9825"/>
                </a:lnTo>
                <a:cubicBezTo>
                  <a:pt x="14135" y="9023"/>
                  <a:pt x="14646" y="8308"/>
                  <a:pt x="15353" y="8224"/>
                </a:cubicBezTo>
                <a:lnTo>
                  <a:pt x="19833" y="7690"/>
                </a:lnTo>
                <a:lnTo>
                  <a:pt x="19497" y="4062"/>
                </a:lnTo>
                <a:cubicBezTo>
                  <a:pt x="19422" y="3260"/>
                  <a:pt x="18790" y="2669"/>
                  <a:pt x="18083" y="2754"/>
                </a:cubicBezTo>
                <a:lnTo>
                  <a:pt x="17948" y="1305"/>
                </a:lnTo>
                <a:cubicBezTo>
                  <a:pt x="17874" y="503"/>
                  <a:pt x="17243" y="-76"/>
                  <a:pt x="16535" y="8"/>
                </a:cubicBezTo>
                <a:lnTo>
                  <a:pt x="1162" y="1839"/>
                </a:lnTo>
                <a:close/>
                <a:moveTo>
                  <a:pt x="1930" y="3213"/>
                </a:moveTo>
                <a:lnTo>
                  <a:pt x="15381" y="1611"/>
                </a:lnTo>
                <a:cubicBezTo>
                  <a:pt x="15381" y="1611"/>
                  <a:pt x="16670" y="1454"/>
                  <a:pt x="16804" y="2906"/>
                </a:cubicBezTo>
                <a:lnTo>
                  <a:pt x="2065" y="4661"/>
                </a:lnTo>
                <a:cubicBezTo>
                  <a:pt x="1711" y="4704"/>
                  <a:pt x="1401" y="4420"/>
                  <a:pt x="1364" y="4018"/>
                </a:cubicBezTo>
                <a:cubicBezTo>
                  <a:pt x="1327" y="3618"/>
                  <a:pt x="1577" y="3255"/>
                  <a:pt x="1930" y="3213"/>
                </a:cubicBezTo>
                <a:close/>
                <a:moveTo>
                  <a:pt x="16055" y="8878"/>
                </a:moveTo>
                <a:cubicBezTo>
                  <a:pt x="15347" y="8963"/>
                  <a:pt x="14836" y="9677"/>
                  <a:pt x="14911" y="10479"/>
                </a:cubicBezTo>
                <a:lnTo>
                  <a:pt x="15045" y="11928"/>
                </a:lnTo>
                <a:cubicBezTo>
                  <a:pt x="15120" y="12730"/>
                  <a:pt x="15751" y="13309"/>
                  <a:pt x="16458" y="13225"/>
                </a:cubicBezTo>
                <a:lnTo>
                  <a:pt x="20304" y="12767"/>
                </a:lnTo>
                <a:cubicBezTo>
                  <a:pt x="21012" y="12682"/>
                  <a:pt x="21533" y="11966"/>
                  <a:pt x="21459" y="11164"/>
                </a:cubicBezTo>
                <a:lnTo>
                  <a:pt x="21324" y="9716"/>
                </a:lnTo>
                <a:cubicBezTo>
                  <a:pt x="21250" y="8913"/>
                  <a:pt x="20608" y="8336"/>
                  <a:pt x="19901" y="8420"/>
                </a:cubicBezTo>
                <a:lnTo>
                  <a:pt x="16055" y="8878"/>
                </a:lnTo>
                <a:close/>
                <a:moveTo>
                  <a:pt x="16834" y="10250"/>
                </a:moveTo>
                <a:cubicBezTo>
                  <a:pt x="17188" y="10208"/>
                  <a:pt x="17508" y="10491"/>
                  <a:pt x="17545" y="10892"/>
                </a:cubicBezTo>
                <a:cubicBezTo>
                  <a:pt x="17582" y="11293"/>
                  <a:pt x="17322" y="11657"/>
                  <a:pt x="16968" y="11699"/>
                </a:cubicBezTo>
                <a:cubicBezTo>
                  <a:pt x="16614" y="11741"/>
                  <a:pt x="16293" y="11447"/>
                  <a:pt x="16256" y="11046"/>
                </a:cubicBezTo>
                <a:cubicBezTo>
                  <a:pt x="16219" y="10644"/>
                  <a:pt x="16480" y="10293"/>
                  <a:pt x="16834" y="10250"/>
                </a:cubicBez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05" name="Shape 3475"/>
          <p:cNvSpPr>
            <a:spLocks/>
          </p:cNvSpPr>
          <p:nvPr/>
        </p:nvSpPr>
        <p:spPr bwMode="auto">
          <a:xfrm>
            <a:off x="5695950" y="2443163"/>
            <a:ext cx="312738" cy="163512"/>
          </a:xfrm>
          <a:custGeom>
            <a:avLst/>
            <a:gdLst>
              <a:gd name="T0" fmla="*/ 156530 w 21600"/>
              <a:gd name="T1" fmla="*/ 81865 h 21586"/>
              <a:gd name="T2" fmla="*/ 156530 w 21600"/>
              <a:gd name="T3" fmla="*/ 81865 h 21586"/>
              <a:gd name="T4" fmla="*/ 156530 w 21600"/>
              <a:gd name="T5" fmla="*/ 81865 h 21586"/>
              <a:gd name="T6" fmla="*/ 156530 w 21600"/>
              <a:gd name="T7" fmla="*/ 81865 h 2158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586"/>
              <a:gd name="T14" fmla="*/ 21600 w 21600"/>
              <a:gd name="T15" fmla="*/ 21586 h 215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586" extrusionOk="0">
                <a:moveTo>
                  <a:pt x="16536" y="15317"/>
                </a:moveTo>
                <a:lnTo>
                  <a:pt x="16511" y="12603"/>
                </a:lnTo>
                <a:lnTo>
                  <a:pt x="16510" y="12603"/>
                </a:lnTo>
                <a:cubicBezTo>
                  <a:pt x="16510" y="12601"/>
                  <a:pt x="16511" y="12598"/>
                  <a:pt x="16511" y="12596"/>
                </a:cubicBezTo>
                <a:cubicBezTo>
                  <a:pt x="16497" y="11097"/>
                  <a:pt x="13851" y="9967"/>
                  <a:pt x="10600" y="10073"/>
                </a:cubicBezTo>
                <a:cubicBezTo>
                  <a:pt x="7350" y="10179"/>
                  <a:pt x="4727" y="11481"/>
                  <a:pt x="4741" y="12979"/>
                </a:cubicBezTo>
                <a:cubicBezTo>
                  <a:pt x="4741" y="12982"/>
                  <a:pt x="4741" y="12984"/>
                  <a:pt x="4741" y="12986"/>
                </a:cubicBezTo>
                <a:lnTo>
                  <a:pt x="4744" y="13374"/>
                </a:lnTo>
                <a:lnTo>
                  <a:pt x="0" y="9650"/>
                </a:lnTo>
                <a:lnTo>
                  <a:pt x="10506" y="0"/>
                </a:lnTo>
                <a:lnTo>
                  <a:pt x="21600" y="11274"/>
                </a:lnTo>
                <a:cubicBezTo>
                  <a:pt x="21600" y="11274"/>
                  <a:pt x="16536" y="15317"/>
                  <a:pt x="16536" y="15317"/>
                </a:cubicBezTo>
                <a:close/>
                <a:moveTo>
                  <a:pt x="3433" y="20010"/>
                </a:moveTo>
                <a:cubicBezTo>
                  <a:pt x="3441" y="20866"/>
                  <a:pt x="3096" y="21572"/>
                  <a:pt x="2663" y="21586"/>
                </a:cubicBezTo>
                <a:cubicBezTo>
                  <a:pt x="2229" y="21600"/>
                  <a:pt x="1871" y="20917"/>
                  <a:pt x="1863" y="20061"/>
                </a:cubicBezTo>
                <a:cubicBezTo>
                  <a:pt x="1858" y="19488"/>
                  <a:pt x="2012" y="18988"/>
                  <a:pt x="2243" y="18712"/>
                </a:cubicBezTo>
                <a:lnTo>
                  <a:pt x="2180" y="11901"/>
                </a:lnTo>
                <a:lnTo>
                  <a:pt x="2970" y="12521"/>
                </a:lnTo>
                <a:lnTo>
                  <a:pt x="3028" y="18686"/>
                </a:lnTo>
                <a:cubicBezTo>
                  <a:pt x="3264" y="18947"/>
                  <a:pt x="3427" y="19437"/>
                  <a:pt x="3433" y="20010"/>
                </a:cubicBezTo>
                <a:close/>
                <a:moveTo>
                  <a:pt x="15799" y="20383"/>
                </a:moveTo>
                <a:lnTo>
                  <a:pt x="15729" y="12978"/>
                </a:lnTo>
                <a:cubicBezTo>
                  <a:pt x="15274" y="12403"/>
                  <a:pt x="13503" y="11530"/>
                  <a:pt x="10615" y="11624"/>
                </a:cubicBezTo>
                <a:cubicBezTo>
                  <a:pt x="7726" y="11718"/>
                  <a:pt x="5972" y="12706"/>
                  <a:pt x="5529" y="13310"/>
                </a:cubicBezTo>
                <a:lnTo>
                  <a:pt x="5598" y="20715"/>
                </a:lnTo>
                <a:cubicBezTo>
                  <a:pt x="5598" y="20715"/>
                  <a:pt x="15799" y="20383"/>
                  <a:pt x="15799" y="20383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06" name="Shape 3503"/>
          <p:cNvSpPr>
            <a:spLocks/>
          </p:cNvSpPr>
          <p:nvPr/>
        </p:nvSpPr>
        <p:spPr bwMode="auto">
          <a:xfrm>
            <a:off x="5892800" y="2254250"/>
            <a:ext cx="339725" cy="236538"/>
          </a:xfrm>
          <a:custGeom>
            <a:avLst/>
            <a:gdLst>
              <a:gd name="T0" fmla="*/ 169990 w 21600"/>
              <a:gd name="T1" fmla="*/ 117956 h 21600"/>
              <a:gd name="T2" fmla="*/ 169990 w 21600"/>
              <a:gd name="T3" fmla="*/ 117956 h 21600"/>
              <a:gd name="T4" fmla="*/ 169990 w 21600"/>
              <a:gd name="T5" fmla="*/ 117956 h 21600"/>
              <a:gd name="T6" fmla="*/ 169990 w 21600"/>
              <a:gd name="T7" fmla="*/ 11795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0918" y="16416"/>
                </a:moveTo>
                <a:cubicBezTo>
                  <a:pt x="20918" y="14034"/>
                  <a:pt x="19389" y="12096"/>
                  <a:pt x="17510" y="12096"/>
                </a:cubicBezTo>
                <a:cubicBezTo>
                  <a:pt x="17007" y="12096"/>
                  <a:pt x="16531" y="12238"/>
                  <a:pt x="16102" y="12487"/>
                </a:cubicBezTo>
                <a:lnTo>
                  <a:pt x="17962" y="16005"/>
                </a:lnTo>
                <a:cubicBezTo>
                  <a:pt x="18093" y="16253"/>
                  <a:pt x="18040" y="16588"/>
                  <a:pt x="17845" y="16754"/>
                </a:cubicBezTo>
                <a:cubicBezTo>
                  <a:pt x="17649" y="16920"/>
                  <a:pt x="17385" y="16854"/>
                  <a:pt x="17254" y="16606"/>
                </a:cubicBezTo>
                <a:lnTo>
                  <a:pt x="15375" y="13053"/>
                </a:lnTo>
                <a:cubicBezTo>
                  <a:pt x="14600" y="13846"/>
                  <a:pt x="14102" y="15058"/>
                  <a:pt x="14102" y="16416"/>
                </a:cubicBezTo>
                <a:cubicBezTo>
                  <a:pt x="14102" y="18798"/>
                  <a:pt x="15631" y="20736"/>
                  <a:pt x="17510" y="20736"/>
                </a:cubicBezTo>
                <a:cubicBezTo>
                  <a:pt x="19389" y="20736"/>
                  <a:pt x="20918" y="18798"/>
                  <a:pt x="20918" y="16416"/>
                </a:cubicBezTo>
                <a:close/>
                <a:moveTo>
                  <a:pt x="14189" y="8782"/>
                </a:moveTo>
                <a:lnTo>
                  <a:pt x="12536" y="8782"/>
                </a:lnTo>
                <a:cubicBezTo>
                  <a:pt x="12348" y="8782"/>
                  <a:pt x="12128" y="8607"/>
                  <a:pt x="12045" y="8393"/>
                </a:cubicBezTo>
                <a:lnTo>
                  <a:pt x="11356" y="6603"/>
                </a:lnTo>
                <a:lnTo>
                  <a:pt x="9243" y="9705"/>
                </a:lnTo>
                <a:cubicBezTo>
                  <a:pt x="9243" y="9705"/>
                  <a:pt x="9606" y="9897"/>
                  <a:pt x="10051" y="10132"/>
                </a:cubicBezTo>
                <a:lnTo>
                  <a:pt x="14189" y="10132"/>
                </a:lnTo>
                <a:cubicBezTo>
                  <a:pt x="14189" y="10132"/>
                  <a:pt x="14189" y="8782"/>
                  <a:pt x="14189" y="8782"/>
                </a:cubicBezTo>
                <a:close/>
                <a:moveTo>
                  <a:pt x="13604" y="11212"/>
                </a:moveTo>
                <a:lnTo>
                  <a:pt x="11905" y="11212"/>
                </a:lnTo>
                <a:cubicBezTo>
                  <a:pt x="12066" y="11422"/>
                  <a:pt x="12163" y="11705"/>
                  <a:pt x="12163" y="12007"/>
                </a:cubicBezTo>
                <a:lnTo>
                  <a:pt x="12164" y="12007"/>
                </a:lnTo>
                <a:cubicBezTo>
                  <a:pt x="12164" y="12007"/>
                  <a:pt x="12162" y="12897"/>
                  <a:pt x="12160" y="14004"/>
                </a:cubicBezTo>
                <a:cubicBezTo>
                  <a:pt x="12160" y="14004"/>
                  <a:pt x="13604" y="11212"/>
                  <a:pt x="13604" y="11212"/>
                </a:cubicBezTo>
                <a:close/>
                <a:moveTo>
                  <a:pt x="10364" y="12569"/>
                </a:moveTo>
                <a:cubicBezTo>
                  <a:pt x="10364" y="12569"/>
                  <a:pt x="8419" y="11701"/>
                  <a:pt x="7492" y="11281"/>
                </a:cubicBezTo>
                <a:lnTo>
                  <a:pt x="6784" y="12517"/>
                </a:lnTo>
                <a:cubicBezTo>
                  <a:pt x="7518" y="13333"/>
                  <a:pt x="8019" y="14475"/>
                  <a:pt x="8147" y="15766"/>
                </a:cubicBezTo>
                <a:lnTo>
                  <a:pt x="10364" y="15766"/>
                </a:lnTo>
                <a:cubicBezTo>
                  <a:pt x="10364" y="15766"/>
                  <a:pt x="10364" y="12569"/>
                  <a:pt x="10364" y="12569"/>
                </a:cubicBezTo>
                <a:close/>
                <a:moveTo>
                  <a:pt x="7481" y="16846"/>
                </a:moveTo>
                <a:lnTo>
                  <a:pt x="4090" y="16846"/>
                </a:lnTo>
                <a:cubicBezTo>
                  <a:pt x="3855" y="16846"/>
                  <a:pt x="3664" y="16604"/>
                  <a:pt x="3664" y="16306"/>
                </a:cubicBezTo>
                <a:cubicBezTo>
                  <a:pt x="3664" y="16171"/>
                  <a:pt x="3704" y="16049"/>
                  <a:pt x="3769" y="15955"/>
                </a:cubicBezTo>
                <a:lnTo>
                  <a:pt x="3767" y="15953"/>
                </a:lnTo>
                <a:lnTo>
                  <a:pt x="5685" y="12601"/>
                </a:lnTo>
                <a:cubicBezTo>
                  <a:pt x="5209" y="12280"/>
                  <a:pt x="4666" y="12096"/>
                  <a:pt x="4090" y="12096"/>
                </a:cubicBezTo>
                <a:cubicBezTo>
                  <a:pt x="2211" y="12096"/>
                  <a:pt x="682" y="14034"/>
                  <a:pt x="682" y="16416"/>
                </a:cubicBezTo>
                <a:cubicBezTo>
                  <a:pt x="682" y="18798"/>
                  <a:pt x="2211" y="20736"/>
                  <a:pt x="4090" y="20736"/>
                </a:cubicBezTo>
                <a:cubicBezTo>
                  <a:pt x="5855" y="20736"/>
                  <a:pt x="7310" y="19027"/>
                  <a:pt x="7481" y="16846"/>
                </a:cubicBezTo>
                <a:close/>
                <a:moveTo>
                  <a:pt x="4926" y="15766"/>
                </a:moveTo>
                <a:lnTo>
                  <a:pt x="7455" y="15766"/>
                </a:lnTo>
                <a:cubicBezTo>
                  <a:pt x="7335" y="14765"/>
                  <a:pt x="6945" y="13877"/>
                  <a:pt x="6379" y="13225"/>
                </a:cubicBezTo>
                <a:cubicBezTo>
                  <a:pt x="6379" y="13225"/>
                  <a:pt x="4926" y="15766"/>
                  <a:pt x="4926" y="15766"/>
                </a:cubicBezTo>
                <a:close/>
                <a:moveTo>
                  <a:pt x="21600" y="16416"/>
                </a:moveTo>
                <a:cubicBezTo>
                  <a:pt x="21600" y="19279"/>
                  <a:pt x="19769" y="21600"/>
                  <a:pt x="17510" y="21600"/>
                </a:cubicBezTo>
                <a:cubicBezTo>
                  <a:pt x="15251" y="21600"/>
                  <a:pt x="13420" y="19279"/>
                  <a:pt x="13420" y="16416"/>
                </a:cubicBezTo>
                <a:cubicBezTo>
                  <a:pt x="13420" y="14756"/>
                  <a:pt x="14036" y="13280"/>
                  <a:pt x="14994" y="12331"/>
                </a:cubicBezTo>
                <a:lnTo>
                  <a:pt x="14513" y="11423"/>
                </a:lnTo>
                <a:lnTo>
                  <a:pt x="12154" y="15982"/>
                </a:lnTo>
                <a:cubicBezTo>
                  <a:pt x="12150" y="17186"/>
                  <a:pt x="12145" y="18206"/>
                  <a:pt x="12138" y="18243"/>
                </a:cubicBezTo>
                <a:cubicBezTo>
                  <a:pt x="12020" y="18855"/>
                  <a:pt x="11533" y="19229"/>
                  <a:pt x="11050" y="19080"/>
                </a:cubicBezTo>
                <a:cubicBezTo>
                  <a:pt x="10639" y="18953"/>
                  <a:pt x="10364" y="18486"/>
                  <a:pt x="10365" y="17972"/>
                </a:cubicBezTo>
                <a:lnTo>
                  <a:pt x="10364" y="17972"/>
                </a:lnTo>
                <a:lnTo>
                  <a:pt x="10364" y="16846"/>
                </a:lnTo>
                <a:lnTo>
                  <a:pt x="8165" y="16846"/>
                </a:lnTo>
                <a:cubicBezTo>
                  <a:pt x="7992" y="19507"/>
                  <a:pt x="6234" y="21600"/>
                  <a:pt x="4090" y="21600"/>
                </a:cubicBezTo>
                <a:cubicBezTo>
                  <a:pt x="1831" y="21600"/>
                  <a:pt x="0" y="19279"/>
                  <a:pt x="0" y="16416"/>
                </a:cubicBezTo>
                <a:cubicBezTo>
                  <a:pt x="0" y="13553"/>
                  <a:pt x="1831" y="11232"/>
                  <a:pt x="4090" y="11232"/>
                </a:cubicBezTo>
                <a:cubicBezTo>
                  <a:pt x="4816" y="11232"/>
                  <a:pt x="5498" y="11473"/>
                  <a:pt x="6089" y="11894"/>
                </a:cubicBezTo>
                <a:lnTo>
                  <a:pt x="6711" y="10807"/>
                </a:lnTo>
                <a:cubicBezTo>
                  <a:pt x="6338" y="10396"/>
                  <a:pt x="6155" y="9743"/>
                  <a:pt x="6280" y="9094"/>
                </a:cubicBezTo>
                <a:cubicBezTo>
                  <a:pt x="6339" y="8788"/>
                  <a:pt x="6460" y="8522"/>
                  <a:pt x="6620" y="8310"/>
                </a:cubicBezTo>
                <a:lnTo>
                  <a:pt x="6619" y="8309"/>
                </a:lnTo>
                <a:lnTo>
                  <a:pt x="9702" y="3971"/>
                </a:lnTo>
                <a:cubicBezTo>
                  <a:pt x="10018" y="3426"/>
                  <a:pt x="10573" y="3146"/>
                  <a:pt x="11124" y="3316"/>
                </a:cubicBezTo>
                <a:cubicBezTo>
                  <a:pt x="11559" y="3451"/>
                  <a:pt x="11893" y="3838"/>
                  <a:pt x="12055" y="4325"/>
                </a:cubicBezTo>
                <a:lnTo>
                  <a:pt x="12056" y="4324"/>
                </a:lnTo>
                <a:lnTo>
                  <a:pt x="12989" y="7054"/>
                </a:lnTo>
                <a:lnTo>
                  <a:pt x="14970" y="7054"/>
                </a:lnTo>
                <a:cubicBezTo>
                  <a:pt x="15347" y="7054"/>
                  <a:pt x="15652" y="7440"/>
                  <a:pt x="15652" y="7918"/>
                </a:cubicBezTo>
                <a:cubicBezTo>
                  <a:pt x="15652" y="8364"/>
                  <a:pt x="15384" y="8727"/>
                  <a:pt x="15041" y="8772"/>
                </a:cubicBezTo>
                <a:lnTo>
                  <a:pt x="15041" y="10481"/>
                </a:lnTo>
                <a:lnTo>
                  <a:pt x="15716" y="11757"/>
                </a:lnTo>
                <a:cubicBezTo>
                  <a:pt x="16258" y="11421"/>
                  <a:pt x="16866" y="11232"/>
                  <a:pt x="17510" y="11232"/>
                </a:cubicBezTo>
                <a:cubicBezTo>
                  <a:pt x="19769" y="11232"/>
                  <a:pt x="21600" y="13553"/>
                  <a:pt x="21600" y="16416"/>
                </a:cubicBezTo>
                <a:close/>
                <a:moveTo>
                  <a:pt x="11562" y="1728"/>
                </a:moveTo>
                <a:cubicBezTo>
                  <a:pt x="11562" y="774"/>
                  <a:pt x="12172" y="0"/>
                  <a:pt x="12925" y="0"/>
                </a:cubicBezTo>
                <a:cubicBezTo>
                  <a:pt x="13678" y="0"/>
                  <a:pt x="14289" y="774"/>
                  <a:pt x="14289" y="1728"/>
                </a:cubicBezTo>
                <a:cubicBezTo>
                  <a:pt x="14289" y="2682"/>
                  <a:pt x="13678" y="3456"/>
                  <a:pt x="12925" y="3456"/>
                </a:cubicBezTo>
                <a:cubicBezTo>
                  <a:pt x="12172" y="3456"/>
                  <a:pt x="11562" y="2682"/>
                  <a:pt x="11562" y="1728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07" name="Shape 3504"/>
          <p:cNvSpPr>
            <a:spLocks/>
          </p:cNvSpPr>
          <p:nvPr/>
        </p:nvSpPr>
        <p:spPr bwMode="auto">
          <a:xfrm>
            <a:off x="6826250" y="2698750"/>
            <a:ext cx="195263" cy="182563"/>
          </a:xfrm>
          <a:custGeom>
            <a:avLst/>
            <a:gdLst>
              <a:gd name="T0" fmla="*/ 97732 w 21595"/>
              <a:gd name="T1" fmla="*/ 91402 h 21600"/>
              <a:gd name="T2" fmla="*/ 97732 w 21595"/>
              <a:gd name="T3" fmla="*/ 91402 h 21600"/>
              <a:gd name="T4" fmla="*/ 97732 w 21595"/>
              <a:gd name="T5" fmla="*/ 91402 h 21600"/>
              <a:gd name="T6" fmla="*/ 97732 w 21595"/>
              <a:gd name="T7" fmla="*/ 91402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595"/>
              <a:gd name="T13" fmla="*/ 0 h 21600"/>
              <a:gd name="T14" fmla="*/ 21595 w 2159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95" h="21600" extrusionOk="0">
                <a:moveTo>
                  <a:pt x="8914" y="18801"/>
                </a:moveTo>
                <a:lnTo>
                  <a:pt x="4785" y="21600"/>
                </a:lnTo>
                <a:lnTo>
                  <a:pt x="4816" y="16426"/>
                </a:lnTo>
                <a:cubicBezTo>
                  <a:pt x="4816" y="16426"/>
                  <a:pt x="8914" y="18801"/>
                  <a:pt x="8914" y="18801"/>
                </a:cubicBezTo>
                <a:close/>
                <a:moveTo>
                  <a:pt x="13648" y="9886"/>
                </a:moveTo>
                <a:cubicBezTo>
                  <a:pt x="14256" y="10473"/>
                  <a:pt x="14710" y="11017"/>
                  <a:pt x="14897" y="11332"/>
                </a:cubicBezTo>
                <a:cubicBezTo>
                  <a:pt x="15850" y="10515"/>
                  <a:pt x="17245" y="10354"/>
                  <a:pt x="18616" y="11148"/>
                </a:cubicBezTo>
                <a:cubicBezTo>
                  <a:pt x="20411" y="12189"/>
                  <a:pt x="21595" y="16528"/>
                  <a:pt x="21595" y="16528"/>
                </a:cubicBezTo>
                <a:cubicBezTo>
                  <a:pt x="21595" y="16528"/>
                  <a:pt x="21592" y="16527"/>
                  <a:pt x="21588" y="16526"/>
                </a:cubicBezTo>
                <a:cubicBezTo>
                  <a:pt x="21592" y="16529"/>
                  <a:pt x="21593" y="16531"/>
                  <a:pt x="21593" y="16531"/>
                </a:cubicBezTo>
                <a:cubicBezTo>
                  <a:pt x="21593" y="16531"/>
                  <a:pt x="17444" y="17785"/>
                  <a:pt x="15649" y="16745"/>
                </a:cubicBezTo>
                <a:cubicBezTo>
                  <a:pt x="14292" y="15958"/>
                  <a:pt x="13682" y="14654"/>
                  <a:pt x="13824" y="13387"/>
                </a:cubicBezTo>
                <a:cubicBezTo>
                  <a:pt x="13475" y="13392"/>
                  <a:pt x="12782" y="13278"/>
                  <a:pt x="11970" y="13046"/>
                </a:cubicBezTo>
                <a:lnTo>
                  <a:pt x="9286" y="18101"/>
                </a:lnTo>
                <a:lnTo>
                  <a:pt x="5188" y="15725"/>
                </a:lnTo>
                <a:lnTo>
                  <a:pt x="7746" y="10909"/>
                </a:lnTo>
                <a:cubicBezTo>
                  <a:pt x="5611" y="9358"/>
                  <a:pt x="2500" y="6818"/>
                  <a:pt x="1282" y="5700"/>
                </a:cubicBezTo>
                <a:cubicBezTo>
                  <a:pt x="139" y="4651"/>
                  <a:pt x="14" y="4208"/>
                  <a:pt x="8" y="4074"/>
                </a:cubicBezTo>
                <a:cubicBezTo>
                  <a:pt x="-5" y="4066"/>
                  <a:pt x="-1" y="4060"/>
                  <a:pt x="9" y="4052"/>
                </a:cubicBezTo>
                <a:cubicBezTo>
                  <a:pt x="10" y="4035"/>
                  <a:pt x="13" y="4026"/>
                  <a:pt x="13" y="4026"/>
                </a:cubicBezTo>
                <a:cubicBezTo>
                  <a:pt x="143" y="3970"/>
                  <a:pt x="568" y="3846"/>
                  <a:pt x="2025" y="4303"/>
                </a:cubicBezTo>
                <a:cubicBezTo>
                  <a:pt x="3577" y="4790"/>
                  <a:pt x="7287" y="6203"/>
                  <a:pt x="9677" y="7273"/>
                </a:cubicBezTo>
                <a:lnTo>
                  <a:pt x="11818" y="3240"/>
                </a:lnTo>
                <a:lnTo>
                  <a:pt x="15917" y="5613"/>
                </a:lnTo>
                <a:cubicBezTo>
                  <a:pt x="15917" y="5613"/>
                  <a:pt x="13648" y="9886"/>
                  <a:pt x="13648" y="9886"/>
                </a:cubicBezTo>
                <a:close/>
                <a:moveTo>
                  <a:pt x="12197" y="2525"/>
                </a:moveTo>
                <a:lnTo>
                  <a:pt x="13538" y="0"/>
                </a:lnTo>
                <a:lnTo>
                  <a:pt x="17637" y="2372"/>
                </a:lnTo>
                <a:lnTo>
                  <a:pt x="16296" y="4898"/>
                </a:lnTo>
                <a:cubicBezTo>
                  <a:pt x="16296" y="4898"/>
                  <a:pt x="12197" y="2525"/>
                  <a:pt x="12197" y="2525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08" name="Shape 3522"/>
          <p:cNvSpPr>
            <a:spLocks/>
          </p:cNvSpPr>
          <p:nvPr/>
        </p:nvSpPr>
        <p:spPr bwMode="auto">
          <a:xfrm>
            <a:off x="5230813" y="2635250"/>
            <a:ext cx="217487" cy="261938"/>
          </a:xfrm>
          <a:custGeom>
            <a:avLst/>
            <a:gdLst>
              <a:gd name="T0" fmla="*/ 108675 w 21339"/>
              <a:gd name="T1" fmla="*/ 130747 h 21341"/>
              <a:gd name="T2" fmla="*/ 108675 w 21339"/>
              <a:gd name="T3" fmla="*/ 130747 h 21341"/>
              <a:gd name="T4" fmla="*/ 108675 w 21339"/>
              <a:gd name="T5" fmla="*/ 130747 h 21341"/>
              <a:gd name="T6" fmla="*/ 108675 w 21339"/>
              <a:gd name="T7" fmla="*/ 130747 h 2134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339"/>
              <a:gd name="T13" fmla="*/ 0 h 21341"/>
              <a:gd name="T14" fmla="*/ 21339 w 21339"/>
              <a:gd name="T15" fmla="*/ 21341 h 213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39" h="21341" extrusionOk="0">
                <a:moveTo>
                  <a:pt x="12205" y="0"/>
                </a:moveTo>
                <a:cubicBezTo>
                  <a:pt x="11720" y="1"/>
                  <a:pt x="11326" y="320"/>
                  <a:pt x="11326" y="713"/>
                </a:cubicBezTo>
                <a:lnTo>
                  <a:pt x="11325" y="2819"/>
                </a:lnTo>
                <a:cubicBezTo>
                  <a:pt x="11950" y="2747"/>
                  <a:pt x="12537" y="2740"/>
                  <a:pt x="13081" y="2776"/>
                </a:cubicBezTo>
                <a:lnTo>
                  <a:pt x="13083" y="713"/>
                </a:lnTo>
                <a:cubicBezTo>
                  <a:pt x="13083" y="320"/>
                  <a:pt x="12690" y="1"/>
                  <a:pt x="12205" y="0"/>
                </a:cubicBezTo>
                <a:close/>
                <a:moveTo>
                  <a:pt x="18280" y="1334"/>
                </a:moveTo>
                <a:cubicBezTo>
                  <a:pt x="17859" y="1138"/>
                  <a:pt x="17322" y="1255"/>
                  <a:pt x="17079" y="1596"/>
                </a:cubicBezTo>
                <a:lnTo>
                  <a:pt x="15817" y="3366"/>
                </a:lnTo>
                <a:cubicBezTo>
                  <a:pt x="16385" y="3577"/>
                  <a:pt x="16889" y="3826"/>
                  <a:pt x="17333" y="4087"/>
                </a:cubicBezTo>
                <a:lnTo>
                  <a:pt x="18600" y="2308"/>
                </a:lnTo>
                <a:cubicBezTo>
                  <a:pt x="18843" y="1966"/>
                  <a:pt x="18700" y="1531"/>
                  <a:pt x="18280" y="1334"/>
                </a:cubicBezTo>
                <a:close/>
                <a:moveTo>
                  <a:pt x="879" y="9125"/>
                </a:moveTo>
                <a:cubicBezTo>
                  <a:pt x="394" y="9126"/>
                  <a:pt x="0" y="9445"/>
                  <a:pt x="0" y="9839"/>
                </a:cubicBezTo>
                <a:cubicBezTo>
                  <a:pt x="0" y="10232"/>
                  <a:pt x="393" y="10551"/>
                  <a:pt x="879" y="10551"/>
                </a:cubicBezTo>
                <a:lnTo>
                  <a:pt x="3404" y="10550"/>
                </a:lnTo>
                <a:cubicBezTo>
                  <a:pt x="3351" y="10107"/>
                  <a:pt x="3343" y="9629"/>
                  <a:pt x="3405" y="9124"/>
                </a:cubicBezTo>
                <a:cubicBezTo>
                  <a:pt x="3405" y="9124"/>
                  <a:pt x="879" y="9125"/>
                  <a:pt x="879" y="9125"/>
                </a:cubicBezTo>
                <a:close/>
                <a:moveTo>
                  <a:pt x="2851" y="4649"/>
                </a:moveTo>
                <a:cubicBezTo>
                  <a:pt x="2431" y="4453"/>
                  <a:pt x="1894" y="4570"/>
                  <a:pt x="1651" y="4911"/>
                </a:cubicBezTo>
                <a:cubicBezTo>
                  <a:pt x="1408" y="5251"/>
                  <a:pt x="1552" y="5687"/>
                  <a:pt x="1973" y="5884"/>
                </a:cubicBezTo>
                <a:lnTo>
                  <a:pt x="4171" y="6912"/>
                </a:lnTo>
                <a:cubicBezTo>
                  <a:pt x="4408" y="6513"/>
                  <a:pt x="4715" y="6106"/>
                  <a:pt x="5109" y="5706"/>
                </a:cubicBezTo>
                <a:cubicBezTo>
                  <a:pt x="5109" y="5706"/>
                  <a:pt x="2851" y="4649"/>
                  <a:pt x="2851" y="4649"/>
                </a:cubicBezTo>
                <a:close/>
                <a:moveTo>
                  <a:pt x="6118" y="1310"/>
                </a:moveTo>
                <a:cubicBezTo>
                  <a:pt x="5698" y="1506"/>
                  <a:pt x="5553" y="1942"/>
                  <a:pt x="5795" y="2283"/>
                </a:cubicBezTo>
                <a:lnTo>
                  <a:pt x="7150" y="4186"/>
                </a:lnTo>
                <a:cubicBezTo>
                  <a:pt x="7326" y="4088"/>
                  <a:pt x="8471" y="3556"/>
                  <a:pt x="8675" y="3478"/>
                </a:cubicBezTo>
                <a:lnTo>
                  <a:pt x="7318" y="1570"/>
                </a:lnTo>
                <a:cubicBezTo>
                  <a:pt x="7075" y="1229"/>
                  <a:pt x="6538" y="1113"/>
                  <a:pt x="6118" y="1310"/>
                </a:cubicBezTo>
                <a:close/>
                <a:moveTo>
                  <a:pt x="18708" y="6478"/>
                </a:moveTo>
                <a:cubicBezTo>
                  <a:pt x="17247" y="4749"/>
                  <a:pt x="13396" y="2259"/>
                  <a:pt x="8417" y="4592"/>
                </a:cubicBezTo>
                <a:cubicBezTo>
                  <a:pt x="8416" y="4592"/>
                  <a:pt x="8415" y="4593"/>
                  <a:pt x="8414" y="4593"/>
                </a:cubicBezTo>
                <a:cubicBezTo>
                  <a:pt x="8414" y="4593"/>
                  <a:pt x="8413" y="4593"/>
                  <a:pt x="8413" y="4594"/>
                </a:cubicBezTo>
                <a:cubicBezTo>
                  <a:pt x="8412" y="4594"/>
                  <a:pt x="8411" y="4594"/>
                  <a:pt x="8411" y="4595"/>
                </a:cubicBezTo>
                <a:cubicBezTo>
                  <a:pt x="8410" y="4595"/>
                  <a:pt x="8409" y="4595"/>
                  <a:pt x="8409" y="4596"/>
                </a:cubicBezTo>
                <a:cubicBezTo>
                  <a:pt x="3429" y="6929"/>
                  <a:pt x="4160" y="10880"/>
                  <a:pt x="5276" y="12771"/>
                </a:cubicBezTo>
                <a:cubicBezTo>
                  <a:pt x="6289" y="14473"/>
                  <a:pt x="8765" y="15342"/>
                  <a:pt x="9094" y="15507"/>
                </a:cubicBezTo>
                <a:cubicBezTo>
                  <a:pt x="9630" y="15775"/>
                  <a:pt x="12317" y="16498"/>
                  <a:pt x="13014" y="17370"/>
                </a:cubicBezTo>
                <a:cubicBezTo>
                  <a:pt x="13975" y="18570"/>
                  <a:pt x="14185" y="18516"/>
                  <a:pt x="15033" y="18314"/>
                </a:cubicBezTo>
                <a:cubicBezTo>
                  <a:pt x="15896" y="18109"/>
                  <a:pt x="19095" y="16611"/>
                  <a:pt x="19745" y="16106"/>
                </a:cubicBezTo>
                <a:cubicBezTo>
                  <a:pt x="20384" y="15611"/>
                  <a:pt x="20547" y="15491"/>
                  <a:pt x="19747" y="14216"/>
                </a:cubicBezTo>
                <a:cubicBezTo>
                  <a:pt x="19165" y="13290"/>
                  <a:pt x="19737" y="11040"/>
                  <a:pt x="19718" y="10529"/>
                </a:cubicBezTo>
                <a:cubicBezTo>
                  <a:pt x="19707" y="10216"/>
                  <a:pt x="20017" y="8041"/>
                  <a:pt x="18708" y="6478"/>
                </a:cubicBezTo>
                <a:close/>
                <a:moveTo>
                  <a:pt x="21272" y="17648"/>
                </a:moveTo>
                <a:cubicBezTo>
                  <a:pt x="21133" y="17452"/>
                  <a:pt x="20824" y="17385"/>
                  <a:pt x="20583" y="17498"/>
                </a:cubicBezTo>
                <a:lnTo>
                  <a:pt x="16099" y="19599"/>
                </a:lnTo>
                <a:cubicBezTo>
                  <a:pt x="15858" y="19712"/>
                  <a:pt x="15775" y="19962"/>
                  <a:pt x="15914" y="20158"/>
                </a:cubicBezTo>
                <a:cubicBezTo>
                  <a:pt x="16053" y="20353"/>
                  <a:pt x="16361" y="20420"/>
                  <a:pt x="16603" y="20307"/>
                </a:cubicBezTo>
                <a:lnTo>
                  <a:pt x="21087" y="18206"/>
                </a:lnTo>
                <a:cubicBezTo>
                  <a:pt x="21328" y="18093"/>
                  <a:pt x="21411" y="17843"/>
                  <a:pt x="21272" y="17648"/>
                </a:cubicBezTo>
                <a:cubicBezTo>
                  <a:pt x="21272" y="17648"/>
                  <a:pt x="21272" y="17648"/>
                  <a:pt x="21272" y="17648"/>
                </a:cubicBezTo>
                <a:close/>
                <a:moveTo>
                  <a:pt x="20584" y="16680"/>
                </a:moveTo>
                <a:cubicBezTo>
                  <a:pt x="20445" y="16485"/>
                  <a:pt x="20136" y="16418"/>
                  <a:pt x="19895" y="16531"/>
                </a:cubicBezTo>
                <a:lnTo>
                  <a:pt x="15411" y="18632"/>
                </a:lnTo>
                <a:cubicBezTo>
                  <a:pt x="15170" y="18745"/>
                  <a:pt x="15087" y="18995"/>
                  <a:pt x="15226" y="19190"/>
                </a:cubicBezTo>
                <a:cubicBezTo>
                  <a:pt x="15365" y="19386"/>
                  <a:pt x="15673" y="19453"/>
                  <a:pt x="15915" y="19340"/>
                </a:cubicBezTo>
                <a:lnTo>
                  <a:pt x="20399" y="17239"/>
                </a:lnTo>
                <a:cubicBezTo>
                  <a:pt x="20640" y="17126"/>
                  <a:pt x="20723" y="16876"/>
                  <a:pt x="20584" y="16680"/>
                </a:cubicBezTo>
                <a:cubicBezTo>
                  <a:pt x="20584" y="16680"/>
                  <a:pt x="20584" y="16680"/>
                  <a:pt x="20584" y="16680"/>
                </a:cubicBezTo>
                <a:close/>
                <a:moveTo>
                  <a:pt x="17079" y="20429"/>
                </a:moveTo>
                <a:lnTo>
                  <a:pt x="20979" y="18602"/>
                </a:lnTo>
                <a:cubicBezTo>
                  <a:pt x="21600" y="19474"/>
                  <a:pt x="21230" y="20591"/>
                  <a:pt x="20153" y="21095"/>
                </a:cubicBezTo>
                <a:cubicBezTo>
                  <a:pt x="19076" y="21600"/>
                  <a:pt x="17700" y="21302"/>
                  <a:pt x="17079" y="20429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09" name="Shape 3547"/>
          <p:cNvSpPr>
            <a:spLocks/>
          </p:cNvSpPr>
          <p:nvPr/>
        </p:nvSpPr>
        <p:spPr bwMode="auto">
          <a:xfrm>
            <a:off x="5524500" y="2195513"/>
            <a:ext cx="134938" cy="141287"/>
          </a:xfrm>
          <a:custGeom>
            <a:avLst/>
            <a:gdLst>
              <a:gd name="T0" fmla="*/ 67686 w 19372"/>
              <a:gd name="T1" fmla="*/ 70712 h 21028"/>
              <a:gd name="T2" fmla="*/ 67686 w 19372"/>
              <a:gd name="T3" fmla="*/ 70712 h 21028"/>
              <a:gd name="T4" fmla="*/ 67686 w 19372"/>
              <a:gd name="T5" fmla="*/ 70712 h 21028"/>
              <a:gd name="T6" fmla="*/ 67686 w 19372"/>
              <a:gd name="T7" fmla="*/ 70712 h 2102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372"/>
              <a:gd name="T13" fmla="*/ 0 h 21028"/>
              <a:gd name="T14" fmla="*/ 19372 w 19372"/>
              <a:gd name="T15" fmla="*/ 21028 h 210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72" h="21028" extrusionOk="0">
                <a:moveTo>
                  <a:pt x="11134" y="0"/>
                </a:moveTo>
                <a:cubicBezTo>
                  <a:pt x="10473" y="291"/>
                  <a:pt x="9829" y="670"/>
                  <a:pt x="9218" y="1133"/>
                </a:cubicBezTo>
                <a:cubicBezTo>
                  <a:pt x="8205" y="1900"/>
                  <a:pt x="7241" y="3000"/>
                  <a:pt x="7232" y="4263"/>
                </a:cubicBezTo>
                <a:cubicBezTo>
                  <a:pt x="7232" y="4376"/>
                  <a:pt x="7251" y="4474"/>
                  <a:pt x="7265" y="4578"/>
                </a:cubicBezTo>
                <a:lnTo>
                  <a:pt x="5151" y="2019"/>
                </a:lnTo>
                <a:cubicBezTo>
                  <a:pt x="5136" y="2030"/>
                  <a:pt x="5118" y="2041"/>
                  <a:pt x="5102" y="2053"/>
                </a:cubicBezTo>
                <a:cubicBezTo>
                  <a:pt x="5027" y="2106"/>
                  <a:pt x="4955" y="2159"/>
                  <a:pt x="4880" y="2213"/>
                </a:cubicBezTo>
                <a:lnTo>
                  <a:pt x="7423" y="5900"/>
                </a:lnTo>
                <a:cubicBezTo>
                  <a:pt x="4977" y="5414"/>
                  <a:pt x="2486" y="6475"/>
                  <a:pt x="1082" y="8857"/>
                </a:cubicBezTo>
                <a:cubicBezTo>
                  <a:pt x="-1074" y="12513"/>
                  <a:pt x="95" y="17729"/>
                  <a:pt x="3688" y="19976"/>
                </a:cubicBezTo>
                <a:cubicBezTo>
                  <a:pt x="6286" y="21600"/>
                  <a:pt x="9522" y="21245"/>
                  <a:pt x="12057" y="19586"/>
                </a:cubicBezTo>
                <a:cubicBezTo>
                  <a:pt x="14335" y="19918"/>
                  <a:pt x="16643" y="19169"/>
                  <a:pt x="18072" y="17172"/>
                </a:cubicBezTo>
                <a:cubicBezTo>
                  <a:pt x="20526" y="13741"/>
                  <a:pt x="19342" y="8581"/>
                  <a:pt x="15911" y="5901"/>
                </a:cubicBezTo>
                <a:cubicBezTo>
                  <a:pt x="14980" y="5173"/>
                  <a:pt x="13948" y="4703"/>
                  <a:pt x="12864" y="4562"/>
                </a:cubicBezTo>
                <a:cubicBezTo>
                  <a:pt x="12076" y="4459"/>
                  <a:pt x="11291" y="4541"/>
                  <a:pt x="10539" y="4763"/>
                </a:cubicBezTo>
                <a:cubicBezTo>
                  <a:pt x="10955" y="4092"/>
                  <a:pt x="11179" y="3259"/>
                  <a:pt x="11250" y="2443"/>
                </a:cubicBezTo>
                <a:cubicBezTo>
                  <a:pt x="11324" y="1599"/>
                  <a:pt x="11285" y="776"/>
                  <a:pt x="11134" y="0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10" name="Shape 3517"/>
          <p:cNvSpPr>
            <a:spLocks/>
          </p:cNvSpPr>
          <p:nvPr/>
        </p:nvSpPr>
        <p:spPr bwMode="auto">
          <a:xfrm>
            <a:off x="6884988" y="2384425"/>
            <a:ext cx="188912" cy="254000"/>
          </a:xfrm>
          <a:custGeom>
            <a:avLst/>
            <a:gdLst>
              <a:gd name="T0" fmla="*/ 93845 w 21600"/>
              <a:gd name="T1" fmla="*/ 127747 h 21600"/>
              <a:gd name="T2" fmla="*/ 93845 w 21600"/>
              <a:gd name="T3" fmla="*/ 127747 h 21600"/>
              <a:gd name="T4" fmla="*/ 93845 w 21600"/>
              <a:gd name="T5" fmla="*/ 127747 h 21600"/>
              <a:gd name="T6" fmla="*/ 93845 w 21600"/>
              <a:gd name="T7" fmla="*/ 127747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4615" y="0"/>
                </a:moveTo>
                <a:lnTo>
                  <a:pt x="0" y="18854"/>
                </a:lnTo>
                <a:lnTo>
                  <a:pt x="17786" y="21600"/>
                </a:lnTo>
                <a:lnTo>
                  <a:pt x="21600" y="6017"/>
                </a:lnTo>
                <a:lnTo>
                  <a:pt x="18300" y="2113"/>
                </a:lnTo>
                <a:lnTo>
                  <a:pt x="4615" y="0"/>
                </a:lnTo>
                <a:close/>
                <a:moveTo>
                  <a:pt x="9206" y="5215"/>
                </a:moveTo>
                <a:lnTo>
                  <a:pt x="15684" y="6215"/>
                </a:lnTo>
                <a:lnTo>
                  <a:pt x="15556" y="6735"/>
                </a:lnTo>
                <a:lnTo>
                  <a:pt x="9079" y="5735"/>
                </a:lnTo>
                <a:lnTo>
                  <a:pt x="9206" y="5215"/>
                </a:lnTo>
                <a:close/>
                <a:moveTo>
                  <a:pt x="4712" y="9845"/>
                </a:moveTo>
                <a:lnTo>
                  <a:pt x="17667" y="11845"/>
                </a:lnTo>
                <a:lnTo>
                  <a:pt x="17544" y="12350"/>
                </a:lnTo>
                <a:lnTo>
                  <a:pt x="4588" y="10350"/>
                </a:lnTo>
                <a:lnTo>
                  <a:pt x="4712" y="9845"/>
                </a:lnTo>
                <a:close/>
                <a:moveTo>
                  <a:pt x="4086" y="12402"/>
                </a:moveTo>
                <a:lnTo>
                  <a:pt x="17041" y="14402"/>
                </a:lnTo>
                <a:lnTo>
                  <a:pt x="16914" y="14923"/>
                </a:lnTo>
                <a:lnTo>
                  <a:pt x="3958" y="12923"/>
                </a:lnTo>
                <a:lnTo>
                  <a:pt x="4086" y="12402"/>
                </a:lnTo>
                <a:close/>
                <a:moveTo>
                  <a:pt x="3460" y="14960"/>
                </a:moveTo>
                <a:lnTo>
                  <a:pt x="9938" y="15960"/>
                </a:lnTo>
                <a:lnTo>
                  <a:pt x="9810" y="16480"/>
                </a:lnTo>
                <a:lnTo>
                  <a:pt x="3332" y="15480"/>
                </a:lnTo>
                <a:lnTo>
                  <a:pt x="3460" y="14960"/>
                </a:lnTo>
                <a:close/>
              </a:path>
            </a:pathLst>
          </a:custGeom>
          <a:solidFill>
            <a:srgbClr val="3565B0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11" name="Shape 3457"/>
          <p:cNvSpPr>
            <a:spLocks/>
          </p:cNvSpPr>
          <p:nvPr/>
        </p:nvSpPr>
        <p:spPr bwMode="auto">
          <a:xfrm>
            <a:off x="6538913" y="2716213"/>
            <a:ext cx="150812" cy="295275"/>
          </a:xfrm>
          <a:custGeom>
            <a:avLst/>
            <a:gdLst>
              <a:gd name="T0" fmla="*/ 75547 w 21600"/>
              <a:gd name="T1" fmla="*/ 147498 h 21600"/>
              <a:gd name="T2" fmla="*/ 75547 w 21600"/>
              <a:gd name="T3" fmla="*/ 147498 h 21600"/>
              <a:gd name="T4" fmla="*/ 75547 w 21600"/>
              <a:gd name="T5" fmla="*/ 147498 h 21600"/>
              <a:gd name="T6" fmla="*/ 75547 w 21600"/>
              <a:gd name="T7" fmla="*/ 14749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0250" y="4050"/>
                </a:moveTo>
                <a:lnTo>
                  <a:pt x="1618" y="4050"/>
                </a:lnTo>
                <a:lnTo>
                  <a:pt x="1618" y="17550"/>
                </a:lnTo>
                <a:lnTo>
                  <a:pt x="20250" y="17550"/>
                </a:lnTo>
                <a:lnTo>
                  <a:pt x="20250" y="4050"/>
                </a:lnTo>
                <a:close/>
                <a:moveTo>
                  <a:pt x="14175" y="2025"/>
                </a:moveTo>
                <a:lnTo>
                  <a:pt x="7425" y="2025"/>
                </a:lnTo>
                <a:cubicBezTo>
                  <a:pt x="7052" y="2025"/>
                  <a:pt x="6750" y="2176"/>
                  <a:pt x="6750" y="2363"/>
                </a:cubicBezTo>
                <a:cubicBezTo>
                  <a:pt x="6750" y="2549"/>
                  <a:pt x="7052" y="2700"/>
                  <a:pt x="7425" y="2700"/>
                </a:cubicBezTo>
                <a:lnTo>
                  <a:pt x="14175" y="2700"/>
                </a:lnTo>
                <a:cubicBezTo>
                  <a:pt x="14548" y="2700"/>
                  <a:pt x="14850" y="2549"/>
                  <a:pt x="14850" y="2363"/>
                </a:cubicBezTo>
                <a:cubicBezTo>
                  <a:pt x="14850" y="2176"/>
                  <a:pt x="14548" y="2025"/>
                  <a:pt x="14175" y="2025"/>
                </a:cubicBezTo>
                <a:close/>
                <a:moveTo>
                  <a:pt x="11475" y="20250"/>
                </a:moveTo>
                <a:cubicBezTo>
                  <a:pt x="12593" y="20250"/>
                  <a:pt x="13500" y="19797"/>
                  <a:pt x="13500" y="19238"/>
                </a:cubicBezTo>
                <a:cubicBezTo>
                  <a:pt x="13500" y="18678"/>
                  <a:pt x="12593" y="18225"/>
                  <a:pt x="11475" y="18225"/>
                </a:cubicBezTo>
                <a:cubicBezTo>
                  <a:pt x="10357" y="18225"/>
                  <a:pt x="9450" y="18678"/>
                  <a:pt x="9450" y="19238"/>
                </a:cubicBezTo>
                <a:cubicBezTo>
                  <a:pt x="9450" y="19797"/>
                  <a:pt x="10357" y="20250"/>
                  <a:pt x="11475" y="20250"/>
                </a:cubicBezTo>
                <a:close/>
                <a:moveTo>
                  <a:pt x="18900" y="21600"/>
                </a:moveTo>
                <a:lnTo>
                  <a:pt x="2700" y="21600"/>
                </a:lnTo>
                <a:cubicBezTo>
                  <a:pt x="1954" y="21600"/>
                  <a:pt x="1279" y="21449"/>
                  <a:pt x="791" y="21205"/>
                </a:cubicBezTo>
                <a:cubicBezTo>
                  <a:pt x="302" y="20960"/>
                  <a:pt x="0" y="20623"/>
                  <a:pt x="0" y="20250"/>
                </a:cubicBezTo>
                <a:lnTo>
                  <a:pt x="0" y="1350"/>
                </a:lnTo>
                <a:cubicBezTo>
                  <a:pt x="0" y="977"/>
                  <a:pt x="302" y="640"/>
                  <a:pt x="791" y="395"/>
                </a:cubicBezTo>
                <a:cubicBezTo>
                  <a:pt x="1279" y="151"/>
                  <a:pt x="1954" y="0"/>
                  <a:pt x="2700" y="0"/>
                </a:cubicBezTo>
                <a:lnTo>
                  <a:pt x="18900" y="0"/>
                </a:lnTo>
                <a:cubicBezTo>
                  <a:pt x="19646" y="0"/>
                  <a:pt x="20321" y="151"/>
                  <a:pt x="20809" y="395"/>
                </a:cubicBezTo>
                <a:cubicBezTo>
                  <a:pt x="21298" y="640"/>
                  <a:pt x="21600" y="977"/>
                  <a:pt x="21600" y="1350"/>
                </a:cubicBezTo>
                <a:lnTo>
                  <a:pt x="21600" y="20250"/>
                </a:lnTo>
                <a:cubicBezTo>
                  <a:pt x="21600" y="20623"/>
                  <a:pt x="21298" y="20960"/>
                  <a:pt x="20809" y="21205"/>
                </a:cubicBezTo>
                <a:cubicBezTo>
                  <a:pt x="20321" y="21449"/>
                  <a:pt x="19646" y="21600"/>
                  <a:pt x="18900" y="21600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12" name="Shape 3459"/>
          <p:cNvSpPr>
            <a:spLocks/>
          </p:cNvSpPr>
          <p:nvPr/>
        </p:nvSpPr>
        <p:spPr bwMode="auto">
          <a:xfrm>
            <a:off x="6872288" y="2108200"/>
            <a:ext cx="239712" cy="206375"/>
          </a:xfrm>
          <a:custGeom>
            <a:avLst/>
            <a:gdLst>
              <a:gd name="T0" fmla="*/ 120316 w 21465"/>
              <a:gd name="T1" fmla="*/ 103562 h 21448"/>
              <a:gd name="T2" fmla="*/ 120316 w 21465"/>
              <a:gd name="T3" fmla="*/ 103562 h 21448"/>
              <a:gd name="T4" fmla="*/ 120316 w 21465"/>
              <a:gd name="T5" fmla="*/ 103562 h 21448"/>
              <a:gd name="T6" fmla="*/ 120316 w 21465"/>
              <a:gd name="T7" fmla="*/ 103562 h 2144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465"/>
              <a:gd name="T13" fmla="*/ 0 h 21448"/>
              <a:gd name="T14" fmla="*/ 21465 w 21465"/>
              <a:gd name="T15" fmla="*/ 21448 h 21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465" h="21448" extrusionOk="0">
                <a:moveTo>
                  <a:pt x="1162" y="1839"/>
                </a:moveTo>
                <a:cubicBezTo>
                  <a:pt x="454" y="1924"/>
                  <a:pt x="-67" y="2640"/>
                  <a:pt x="7" y="3442"/>
                </a:cubicBezTo>
                <a:lnTo>
                  <a:pt x="1557" y="20144"/>
                </a:lnTo>
                <a:cubicBezTo>
                  <a:pt x="1631" y="20947"/>
                  <a:pt x="2272" y="21524"/>
                  <a:pt x="2980" y="21440"/>
                </a:cubicBezTo>
                <a:lnTo>
                  <a:pt x="19632" y="19456"/>
                </a:lnTo>
                <a:cubicBezTo>
                  <a:pt x="20339" y="19372"/>
                  <a:pt x="20850" y="18657"/>
                  <a:pt x="20776" y="17855"/>
                </a:cubicBezTo>
                <a:lnTo>
                  <a:pt x="20372" y="13497"/>
                </a:lnTo>
                <a:lnTo>
                  <a:pt x="15892" y="14031"/>
                </a:lnTo>
                <a:cubicBezTo>
                  <a:pt x="15184" y="14115"/>
                  <a:pt x="14553" y="13536"/>
                  <a:pt x="14479" y="12734"/>
                </a:cubicBezTo>
                <a:lnTo>
                  <a:pt x="14209" y="9825"/>
                </a:lnTo>
                <a:cubicBezTo>
                  <a:pt x="14135" y="9023"/>
                  <a:pt x="14646" y="8308"/>
                  <a:pt x="15353" y="8224"/>
                </a:cubicBezTo>
                <a:lnTo>
                  <a:pt x="19833" y="7690"/>
                </a:lnTo>
                <a:lnTo>
                  <a:pt x="19497" y="4062"/>
                </a:lnTo>
                <a:cubicBezTo>
                  <a:pt x="19422" y="3260"/>
                  <a:pt x="18790" y="2669"/>
                  <a:pt x="18083" y="2754"/>
                </a:cubicBezTo>
                <a:lnTo>
                  <a:pt x="17948" y="1305"/>
                </a:lnTo>
                <a:cubicBezTo>
                  <a:pt x="17874" y="503"/>
                  <a:pt x="17243" y="-76"/>
                  <a:pt x="16535" y="8"/>
                </a:cubicBezTo>
                <a:lnTo>
                  <a:pt x="1162" y="1839"/>
                </a:lnTo>
                <a:close/>
                <a:moveTo>
                  <a:pt x="1930" y="3213"/>
                </a:moveTo>
                <a:lnTo>
                  <a:pt x="15381" y="1611"/>
                </a:lnTo>
                <a:cubicBezTo>
                  <a:pt x="15381" y="1611"/>
                  <a:pt x="16670" y="1454"/>
                  <a:pt x="16804" y="2906"/>
                </a:cubicBezTo>
                <a:lnTo>
                  <a:pt x="2065" y="4661"/>
                </a:lnTo>
                <a:cubicBezTo>
                  <a:pt x="1711" y="4704"/>
                  <a:pt x="1401" y="4420"/>
                  <a:pt x="1364" y="4018"/>
                </a:cubicBezTo>
                <a:cubicBezTo>
                  <a:pt x="1327" y="3618"/>
                  <a:pt x="1577" y="3255"/>
                  <a:pt x="1930" y="3213"/>
                </a:cubicBezTo>
                <a:close/>
                <a:moveTo>
                  <a:pt x="16055" y="8878"/>
                </a:moveTo>
                <a:cubicBezTo>
                  <a:pt x="15347" y="8963"/>
                  <a:pt x="14836" y="9677"/>
                  <a:pt x="14911" y="10479"/>
                </a:cubicBezTo>
                <a:lnTo>
                  <a:pt x="15045" y="11928"/>
                </a:lnTo>
                <a:cubicBezTo>
                  <a:pt x="15120" y="12730"/>
                  <a:pt x="15751" y="13309"/>
                  <a:pt x="16458" y="13225"/>
                </a:cubicBezTo>
                <a:lnTo>
                  <a:pt x="20304" y="12767"/>
                </a:lnTo>
                <a:cubicBezTo>
                  <a:pt x="21012" y="12682"/>
                  <a:pt x="21533" y="11966"/>
                  <a:pt x="21459" y="11164"/>
                </a:cubicBezTo>
                <a:lnTo>
                  <a:pt x="21324" y="9716"/>
                </a:lnTo>
                <a:cubicBezTo>
                  <a:pt x="21250" y="8913"/>
                  <a:pt x="20608" y="8336"/>
                  <a:pt x="19901" y="8420"/>
                </a:cubicBezTo>
                <a:lnTo>
                  <a:pt x="16055" y="8878"/>
                </a:lnTo>
                <a:close/>
                <a:moveTo>
                  <a:pt x="16834" y="10250"/>
                </a:moveTo>
                <a:cubicBezTo>
                  <a:pt x="17188" y="10208"/>
                  <a:pt x="17508" y="10491"/>
                  <a:pt x="17545" y="10892"/>
                </a:cubicBezTo>
                <a:cubicBezTo>
                  <a:pt x="17582" y="11293"/>
                  <a:pt x="17322" y="11657"/>
                  <a:pt x="16968" y="11699"/>
                </a:cubicBezTo>
                <a:cubicBezTo>
                  <a:pt x="16614" y="11741"/>
                  <a:pt x="16293" y="11447"/>
                  <a:pt x="16256" y="11046"/>
                </a:cubicBezTo>
                <a:cubicBezTo>
                  <a:pt x="16219" y="10644"/>
                  <a:pt x="16480" y="10293"/>
                  <a:pt x="16834" y="10250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13" name="Shape 3462"/>
          <p:cNvSpPr>
            <a:spLocks/>
          </p:cNvSpPr>
          <p:nvPr/>
        </p:nvSpPr>
        <p:spPr bwMode="auto">
          <a:xfrm>
            <a:off x="6321425" y="2417763"/>
            <a:ext cx="228600" cy="246062"/>
          </a:xfrm>
          <a:custGeom>
            <a:avLst/>
            <a:gdLst>
              <a:gd name="T0" fmla="*/ 113816 w 20678"/>
              <a:gd name="T1" fmla="*/ 122994 h 21600"/>
              <a:gd name="T2" fmla="*/ 113816 w 20678"/>
              <a:gd name="T3" fmla="*/ 122994 h 21600"/>
              <a:gd name="T4" fmla="*/ 113816 w 20678"/>
              <a:gd name="T5" fmla="*/ 122994 h 21600"/>
              <a:gd name="T6" fmla="*/ 113816 w 20678"/>
              <a:gd name="T7" fmla="*/ 12299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0678"/>
              <a:gd name="T13" fmla="*/ 0 h 21600"/>
              <a:gd name="T14" fmla="*/ 20678 w 20678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78" h="21600" extrusionOk="0">
                <a:moveTo>
                  <a:pt x="10339" y="0"/>
                </a:moveTo>
                <a:cubicBezTo>
                  <a:pt x="8560" y="0"/>
                  <a:pt x="6992" y="1375"/>
                  <a:pt x="5917" y="3576"/>
                </a:cubicBezTo>
                <a:cubicBezTo>
                  <a:pt x="5568" y="3546"/>
                  <a:pt x="5234" y="3529"/>
                  <a:pt x="4903" y="3529"/>
                </a:cubicBezTo>
                <a:cubicBezTo>
                  <a:pt x="2761" y="3529"/>
                  <a:pt x="1171" y="4188"/>
                  <a:pt x="431" y="5396"/>
                </a:cubicBezTo>
                <a:cubicBezTo>
                  <a:pt x="-452" y="6840"/>
                  <a:pt x="119" y="8796"/>
                  <a:pt x="1578" y="10761"/>
                </a:cubicBezTo>
                <a:cubicBezTo>
                  <a:pt x="84" y="12747"/>
                  <a:pt x="-461" y="14730"/>
                  <a:pt x="431" y="16188"/>
                </a:cubicBezTo>
                <a:cubicBezTo>
                  <a:pt x="1171" y="17397"/>
                  <a:pt x="2760" y="18055"/>
                  <a:pt x="4903" y="18055"/>
                </a:cubicBezTo>
                <a:cubicBezTo>
                  <a:pt x="5246" y="18055"/>
                  <a:pt x="5621" y="18010"/>
                  <a:pt x="5983" y="17976"/>
                </a:cubicBezTo>
                <a:cubicBezTo>
                  <a:pt x="7057" y="20156"/>
                  <a:pt x="8570" y="21600"/>
                  <a:pt x="10339" y="21600"/>
                </a:cubicBezTo>
                <a:cubicBezTo>
                  <a:pt x="12118" y="21600"/>
                  <a:pt x="13685" y="20224"/>
                  <a:pt x="14761" y="18024"/>
                </a:cubicBezTo>
                <a:cubicBezTo>
                  <a:pt x="15110" y="18054"/>
                  <a:pt x="15460" y="18071"/>
                  <a:pt x="15791" y="18071"/>
                </a:cubicBezTo>
                <a:cubicBezTo>
                  <a:pt x="17934" y="18071"/>
                  <a:pt x="19507" y="17412"/>
                  <a:pt x="20246" y="16204"/>
                </a:cubicBezTo>
                <a:cubicBezTo>
                  <a:pt x="21134" y="14753"/>
                  <a:pt x="20576" y="12782"/>
                  <a:pt x="19099" y="10808"/>
                </a:cubicBezTo>
                <a:cubicBezTo>
                  <a:pt x="20594" y="8822"/>
                  <a:pt x="21139" y="6839"/>
                  <a:pt x="20246" y="5380"/>
                </a:cubicBezTo>
                <a:cubicBezTo>
                  <a:pt x="19508" y="4173"/>
                  <a:pt x="17934" y="3514"/>
                  <a:pt x="15791" y="3514"/>
                </a:cubicBezTo>
                <a:cubicBezTo>
                  <a:pt x="15438" y="3514"/>
                  <a:pt x="15052" y="3573"/>
                  <a:pt x="14677" y="3608"/>
                </a:cubicBezTo>
                <a:cubicBezTo>
                  <a:pt x="13604" y="1440"/>
                  <a:pt x="12102" y="0"/>
                  <a:pt x="10339" y="0"/>
                </a:cubicBezTo>
                <a:close/>
                <a:moveTo>
                  <a:pt x="10339" y="1004"/>
                </a:moveTo>
                <a:cubicBezTo>
                  <a:pt x="11591" y="1004"/>
                  <a:pt x="12710" y="2093"/>
                  <a:pt x="13580" y="3733"/>
                </a:cubicBezTo>
                <a:cubicBezTo>
                  <a:pt x="12541" y="3915"/>
                  <a:pt x="11452" y="4238"/>
                  <a:pt x="10355" y="4643"/>
                </a:cubicBezTo>
                <a:cubicBezTo>
                  <a:pt x="9226" y="4226"/>
                  <a:pt x="8099" y="3899"/>
                  <a:pt x="7031" y="3718"/>
                </a:cubicBezTo>
                <a:cubicBezTo>
                  <a:pt x="7905" y="2046"/>
                  <a:pt x="9073" y="1004"/>
                  <a:pt x="10339" y="1004"/>
                </a:cubicBezTo>
                <a:close/>
                <a:moveTo>
                  <a:pt x="15791" y="4518"/>
                </a:moveTo>
                <a:cubicBezTo>
                  <a:pt x="17538" y="4518"/>
                  <a:pt x="18791" y="4998"/>
                  <a:pt x="19332" y="5882"/>
                </a:cubicBezTo>
                <a:cubicBezTo>
                  <a:pt x="19959" y="6907"/>
                  <a:pt x="19540" y="8380"/>
                  <a:pt x="18468" y="9914"/>
                </a:cubicBezTo>
                <a:cubicBezTo>
                  <a:pt x="17787" y="9159"/>
                  <a:pt x="16951" y="8410"/>
                  <a:pt x="16007" y="7702"/>
                </a:cubicBezTo>
                <a:cubicBezTo>
                  <a:pt x="15826" y="6556"/>
                  <a:pt x="15554" y="5511"/>
                  <a:pt x="15193" y="4565"/>
                </a:cubicBezTo>
                <a:cubicBezTo>
                  <a:pt x="15389" y="4554"/>
                  <a:pt x="15602" y="4518"/>
                  <a:pt x="15791" y="4518"/>
                </a:cubicBezTo>
                <a:close/>
                <a:moveTo>
                  <a:pt x="4903" y="4533"/>
                </a:moveTo>
                <a:cubicBezTo>
                  <a:pt x="5095" y="4533"/>
                  <a:pt x="5302" y="4538"/>
                  <a:pt x="5501" y="4549"/>
                </a:cubicBezTo>
                <a:cubicBezTo>
                  <a:pt x="5130" y="5520"/>
                  <a:pt x="4852" y="6633"/>
                  <a:pt x="4670" y="7812"/>
                </a:cubicBezTo>
                <a:cubicBezTo>
                  <a:pt x="3730" y="8526"/>
                  <a:pt x="2966" y="9248"/>
                  <a:pt x="2293" y="10008"/>
                </a:cubicBezTo>
                <a:cubicBezTo>
                  <a:pt x="1175" y="8445"/>
                  <a:pt x="708" y="6940"/>
                  <a:pt x="1346" y="5898"/>
                </a:cubicBezTo>
                <a:cubicBezTo>
                  <a:pt x="1887" y="5014"/>
                  <a:pt x="3156" y="4533"/>
                  <a:pt x="4903" y="4533"/>
                </a:cubicBezTo>
                <a:close/>
                <a:moveTo>
                  <a:pt x="14062" y="4659"/>
                </a:moveTo>
                <a:cubicBezTo>
                  <a:pt x="14333" y="5325"/>
                  <a:pt x="14582" y="6051"/>
                  <a:pt x="14761" y="6839"/>
                </a:cubicBezTo>
                <a:cubicBezTo>
                  <a:pt x="14294" y="6539"/>
                  <a:pt x="13808" y="6239"/>
                  <a:pt x="13298" y="5961"/>
                </a:cubicBezTo>
                <a:cubicBezTo>
                  <a:pt x="12768" y="5672"/>
                  <a:pt x="12225" y="5480"/>
                  <a:pt x="11685" y="5239"/>
                </a:cubicBezTo>
                <a:cubicBezTo>
                  <a:pt x="12500" y="4985"/>
                  <a:pt x="13298" y="4775"/>
                  <a:pt x="14062" y="4659"/>
                </a:cubicBezTo>
                <a:close/>
                <a:moveTo>
                  <a:pt x="6599" y="4675"/>
                </a:moveTo>
                <a:cubicBezTo>
                  <a:pt x="7326" y="4784"/>
                  <a:pt x="8103" y="5021"/>
                  <a:pt x="8876" y="5255"/>
                </a:cubicBezTo>
                <a:cubicBezTo>
                  <a:pt x="8379" y="5481"/>
                  <a:pt x="7868" y="5695"/>
                  <a:pt x="7380" y="5961"/>
                </a:cubicBezTo>
                <a:cubicBezTo>
                  <a:pt x="6837" y="6256"/>
                  <a:pt x="6443" y="6613"/>
                  <a:pt x="5950" y="6933"/>
                </a:cubicBezTo>
                <a:cubicBezTo>
                  <a:pt x="6128" y="6137"/>
                  <a:pt x="6326" y="5348"/>
                  <a:pt x="6599" y="4675"/>
                </a:cubicBezTo>
                <a:close/>
                <a:moveTo>
                  <a:pt x="10405" y="5788"/>
                </a:moveTo>
                <a:cubicBezTo>
                  <a:pt x="11196" y="6102"/>
                  <a:pt x="11987" y="6415"/>
                  <a:pt x="12766" y="6839"/>
                </a:cubicBezTo>
                <a:cubicBezTo>
                  <a:pt x="13571" y="7278"/>
                  <a:pt x="14317" y="7751"/>
                  <a:pt x="15010" y="8251"/>
                </a:cubicBezTo>
                <a:cubicBezTo>
                  <a:pt x="15123" y="9067"/>
                  <a:pt x="15193" y="9915"/>
                  <a:pt x="15193" y="10792"/>
                </a:cubicBezTo>
                <a:cubicBezTo>
                  <a:pt x="15193" y="11657"/>
                  <a:pt x="15070" y="12466"/>
                  <a:pt x="14960" y="13271"/>
                </a:cubicBezTo>
                <a:cubicBezTo>
                  <a:pt x="14260" y="13779"/>
                  <a:pt x="13583" y="14300"/>
                  <a:pt x="12766" y="14745"/>
                </a:cubicBezTo>
                <a:cubicBezTo>
                  <a:pt x="11937" y="15197"/>
                  <a:pt x="11096" y="15469"/>
                  <a:pt x="10256" y="15796"/>
                </a:cubicBezTo>
                <a:cubicBezTo>
                  <a:pt x="9475" y="15485"/>
                  <a:pt x="8681" y="15180"/>
                  <a:pt x="7912" y="14761"/>
                </a:cubicBezTo>
                <a:cubicBezTo>
                  <a:pt x="7107" y="14323"/>
                  <a:pt x="6360" y="13849"/>
                  <a:pt x="5668" y="13349"/>
                </a:cubicBezTo>
                <a:cubicBezTo>
                  <a:pt x="5554" y="12533"/>
                  <a:pt x="5501" y="11669"/>
                  <a:pt x="5501" y="10792"/>
                </a:cubicBezTo>
                <a:cubicBezTo>
                  <a:pt x="5501" y="9918"/>
                  <a:pt x="5605" y="9111"/>
                  <a:pt x="5718" y="8298"/>
                </a:cubicBezTo>
                <a:cubicBezTo>
                  <a:pt x="6420" y="7788"/>
                  <a:pt x="7092" y="7270"/>
                  <a:pt x="7912" y="6824"/>
                </a:cubicBezTo>
                <a:cubicBezTo>
                  <a:pt x="8731" y="6377"/>
                  <a:pt x="9574" y="6113"/>
                  <a:pt x="10405" y="5788"/>
                </a:cubicBezTo>
                <a:close/>
                <a:moveTo>
                  <a:pt x="10339" y="7984"/>
                </a:moveTo>
                <a:cubicBezTo>
                  <a:pt x="8690" y="7984"/>
                  <a:pt x="7363" y="9237"/>
                  <a:pt x="7363" y="10792"/>
                </a:cubicBezTo>
                <a:cubicBezTo>
                  <a:pt x="7363" y="12348"/>
                  <a:pt x="8690" y="13616"/>
                  <a:pt x="10339" y="13616"/>
                </a:cubicBezTo>
                <a:cubicBezTo>
                  <a:pt x="11987" y="13616"/>
                  <a:pt x="13331" y="12348"/>
                  <a:pt x="13331" y="10792"/>
                </a:cubicBezTo>
                <a:cubicBezTo>
                  <a:pt x="13331" y="9237"/>
                  <a:pt x="11987" y="7984"/>
                  <a:pt x="10339" y="7984"/>
                </a:cubicBezTo>
                <a:close/>
                <a:moveTo>
                  <a:pt x="4571" y="9098"/>
                </a:moveTo>
                <a:cubicBezTo>
                  <a:pt x="4522" y="9664"/>
                  <a:pt x="4438" y="10197"/>
                  <a:pt x="4438" y="10792"/>
                </a:cubicBezTo>
                <a:cubicBezTo>
                  <a:pt x="4438" y="11349"/>
                  <a:pt x="4462" y="11892"/>
                  <a:pt x="4504" y="12424"/>
                </a:cubicBezTo>
                <a:cubicBezTo>
                  <a:pt x="3891" y="11902"/>
                  <a:pt x="3374" y="11375"/>
                  <a:pt x="2908" y="10839"/>
                </a:cubicBezTo>
                <a:cubicBezTo>
                  <a:pt x="3403" y="10260"/>
                  <a:pt x="3903" y="9661"/>
                  <a:pt x="4571" y="9098"/>
                </a:cubicBezTo>
                <a:close/>
                <a:moveTo>
                  <a:pt x="16190" y="9176"/>
                </a:moveTo>
                <a:cubicBezTo>
                  <a:pt x="16796" y="9693"/>
                  <a:pt x="17307" y="10215"/>
                  <a:pt x="17769" y="10745"/>
                </a:cubicBezTo>
                <a:cubicBezTo>
                  <a:pt x="17273" y="11325"/>
                  <a:pt x="16776" y="11907"/>
                  <a:pt x="16107" y="12471"/>
                </a:cubicBezTo>
                <a:cubicBezTo>
                  <a:pt x="16155" y="11912"/>
                  <a:pt x="16257" y="11379"/>
                  <a:pt x="16257" y="10792"/>
                </a:cubicBezTo>
                <a:cubicBezTo>
                  <a:pt x="16257" y="10236"/>
                  <a:pt x="16233" y="9708"/>
                  <a:pt x="16190" y="9176"/>
                </a:cubicBezTo>
                <a:close/>
                <a:moveTo>
                  <a:pt x="18384" y="11576"/>
                </a:moveTo>
                <a:cubicBezTo>
                  <a:pt x="19512" y="13146"/>
                  <a:pt x="19972" y="14656"/>
                  <a:pt x="19332" y="15702"/>
                </a:cubicBezTo>
                <a:cubicBezTo>
                  <a:pt x="18791" y="16586"/>
                  <a:pt x="17537" y="17067"/>
                  <a:pt x="15791" y="17067"/>
                </a:cubicBezTo>
                <a:cubicBezTo>
                  <a:pt x="15599" y="17067"/>
                  <a:pt x="15392" y="17047"/>
                  <a:pt x="15193" y="17035"/>
                </a:cubicBezTo>
                <a:cubicBezTo>
                  <a:pt x="15564" y="16065"/>
                  <a:pt x="15826" y="14967"/>
                  <a:pt x="16007" y="13788"/>
                </a:cubicBezTo>
                <a:cubicBezTo>
                  <a:pt x="16951" y="13073"/>
                  <a:pt x="17710" y="12337"/>
                  <a:pt x="18384" y="11576"/>
                </a:cubicBezTo>
                <a:close/>
                <a:moveTo>
                  <a:pt x="2210" y="11655"/>
                </a:moveTo>
                <a:cubicBezTo>
                  <a:pt x="2896" y="12420"/>
                  <a:pt x="3714" y="13165"/>
                  <a:pt x="4670" y="13882"/>
                </a:cubicBezTo>
                <a:cubicBezTo>
                  <a:pt x="4849" y="15014"/>
                  <a:pt x="5113" y="16067"/>
                  <a:pt x="5468" y="17004"/>
                </a:cubicBezTo>
                <a:cubicBezTo>
                  <a:pt x="5283" y="17014"/>
                  <a:pt x="5081" y="17051"/>
                  <a:pt x="4903" y="17051"/>
                </a:cubicBezTo>
                <a:cubicBezTo>
                  <a:pt x="3156" y="17051"/>
                  <a:pt x="1887" y="16571"/>
                  <a:pt x="1346" y="15686"/>
                </a:cubicBezTo>
                <a:cubicBezTo>
                  <a:pt x="717" y="14659"/>
                  <a:pt x="1131" y="13193"/>
                  <a:pt x="2210" y="11655"/>
                </a:cubicBezTo>
                <a:close/>
                <a:moveTo>
                  <a:pt x="14744" y="14651"/>
                </a:moveTo>
                <a:cubicBezTo>
                  <a:pt x="14565" y="15455"/>
                  <a:pt x="14370" y="16247"/>
                  <a:pt x="14096" y="16925"/>
                </a:cubicBezTo>
                <a:cubicBezTo>
                  <a:pt x="13364" y="16816"/>
                  <a:pt x="12580" y="16581"/>
                  <a:pt x="11802" y="16345"/>
                </a:cubicBezTo>
                <a:cubicBezTo>
                  <a:pt x="12304" y="16117"/>
                  <a:pt x="12804" y="15892"/>
                  <a:pt x="13298" y="15624"/>
                </a:cubicBezTo>
                <a:cubicBezTo>
                  <a:pt x="13843" y="15326"/>
                  <a:pt x="14249" y="14973"/>
                  <a:pt x="14744" y="14651"/>
                </a:cubicBezTo>
                <a:close/>
                <a:moveTo>
                  <a:pt x="5934" y="14761"/>
                </a:moveTo>
                <a:cubicBezTo>
                  <a:pt x="6400" y="15061"/>
                  <a:pt x="6869" y="15346"/>
                  <a:pt x="7380" y="15624"/>
                </a:cubicBezTo>
                <a:cubicBezTo>
                  <a:pt x="7902" y="15908"/>
                  <a:pt x="8444" y="16107"/>
                  <a:pt x="8976" y="16345"/>
                </a:cubicBezTo>
                <a:cubicBezTo>
                  <a:pt x="8160" y="16598"/>
                  <a:pt x="7364" y="16795"/>
                  <a:pt x="6599" y="16910"/>
                </a:cubicBezTo>
                <a:cubicBezTo>
                  <a:pt x="6331" y="16249"/>
                  <a:pt x="6110" y="15542"/>
                  <a:pt x="5934" y="14761"/>
                </a:cubicBezTo>
                <a:close/>
                <a:moveTo>
                  <a:pt x="10322" y="16941"/>
                </a:moveTo>
                <a:cubicBezTo>
                  <a:pt x="11458" y="17362"/>
                  <a:pt x="12573" y="17700"/>
                  <a:pt x="13647" y="17882"/>
                </a:cubicBezTo>
                <a:cubicBezTo>
                  <a:pt x="12773" y="19553"/>
                  <a:pt x="11605" y="20596"/>
                  <a:pt x="10339" y="20596"/>
                </a:cubicBezTo>
                <a:cubicBezTo>
                  <a:pt x="9084" y="20596"/>
                  <a:pt x="7951" y="19498"/>
                  <a:pt x="7081" y="17851"/>
                </a:cubicBezTo>
                <a:cubicBezTo>
                  <a:pt x="8127" y="17671"/>
                  <a:pt x="9217" y="17349"/>
                  <a:pt x="10322" y="16941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14" name="Shape 3463"/>
          <p:cNvSpPr>
            <a:spLocks/>
          </p:cNvSpPr>
          <p:nvPr/>
        </p:nvSpPr>
        <p:spPr bwMode="auto">
          <a:xfrm>
            <a:off x="7159625" y="2978150"/>
            <a:ext cx="238125" cy="274638"/>
          </a:xfrm>
          <a:custGeom>
            <a:avLst/>
            <a:gdLst>
              <a:gd name="T0" fmla="*/ 119107 w 19201"/>
              <a:gd name="T1" fmla="*/ 136796 h 21329"/>
              <a:gd name="T2" fmla="*/ 119107 w 19201"/>
              <a:gd name="T3" fmla="*/ 136796 h 21329"/>
              <a:gd name="T4" fmla="*/ 119107 w 19201"/>
              <a:gd name="T5" fmla="*/ 136796 h 21329"/>
              <a:gd name="T6" fmla="*/ 119107 w 19201"/>
              <a:gd name="T7" fmla="*/ 136796 h 2132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201"/>
              <a:gd name="T13" fmla="*/ 0 h 21329"/>
              <a:gd name="T14" fmla="*/ 19201 w 19201"/>
              <a:gd name="T15" fmla="*/ 21329 h 213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01" h="21329" extrusionOk="0">
                <a:moveTo>
                  <a:pt x="9479" y="69"/>
                </a:moveTo>
                <a:cubicBezTo>
                  <a:pt x="11124" y="274"/>
                  <a:pt x="12739" y="925"/>
                  <a:pt x="14086" y="2032"/>
                </a:cubicBezTo>
                <a:cubicBezTo>
                  <a:pt x="15976" y="3586"/>
                  <a:pt x="17010" y="5836"/>
                  <a:pt x="16935" y="8190"/>
                </a:cubicBezTo>
                <a:cubicBezTo>
                  <a:pt x="16907" y="10081"/>
                  <a:pt x="16182" y="11891"/>
                  <a:pt x="14858" y="13324"/>
                </a:cubicBezTo>
                <a:cubicBezTo>
                  <a:pt x="12857" y="15491"/>
                  <a:pt x="9835" y="16494"/>
                  <a:pt x="6856" y="15992"/>
                </a:cubicBezTo>
                <a:cubicBezTo>
                  <a:pt x="491" y="14715"/>
                  <a:pt x="-2156" y="7496"/>
                  <a:pt x="2011" y="2776"/>
                </a:cubicBezTo>
                <a:cubicBezTo>
                  <a:pt x="3901" y="635"/>
                  <a:pt x="6739" y="-271"/>
                  <a:pt x="9479" y="69"/>
                </a:cubicBezTo>
                <a:close/>
                <a:moveTo>
                  <a:pt x="16811" y="1700"/>
                </a:moveTo>
                <a:cubicBezTo>
                  <a:pt x="18616" y="3812"/>
                  <a:pt x="19444" y="6467"/>
                  <a:pt x="19139" y="9165"/>
                </a:cubicBezTo>
                <a:cubicBezTo>
                  <a:pt x="18834" y="11863"/>
                  <a:pt x="17427" y="14284"/>
                  <a:pt x="15191" y="15988"/>
                </a:cubicBezTo>
                <a:cubicBezTo>
                  <a:pt x="12662" y="17916"/>
                  <a:pt x="9407" y="18600"/>
                  <a:pt x="6359" y="18040"/>
                </a:cubicBezTo>
                <a:cubicBezTo>
                  <a:pt x="5749" y="17929"/>
                  <a:pt x="5143" y="17767"/>
                  <a:pt x="4558" y="17555"/>
                </a:cubicBezTo>
                <a:lnTo>
                  <a:pt x="4164" y="19468"/>
                </a:lnTo>
                <a:lnTo>
                  <a:pt x="7063" y="20000"/>
                </a:lnTo>
                <a:lnTo>
                  <a:pt x="6790" y="21329"/>
                </a:lnTo>
                <a:lnTo>
                  <a:pt x="227" y="20124"/>
                </a:lnTo>
                <a:lnTo>
                  <a:pt x="500" y="18796"/>
                </a:lnTo>
                <a:lnTo>
                  <a:pt x="2757" y="19210"/>
                </a:lnTo>
                <a:lnTo>
                  <a:pt x="3219" y="16965"/>
                </a:lnTo>
                <a:cubicBezTo>
                  <a:pt x="2951" y="16825"/>
                  <a:pt x="2688" y="16674"/>
                  <a:pt x="2431" y="16511"/>
                </a:cubicBezTo>
                <a:cubicBezTo>
                  <a:pt x="2174" y="16349"/>
                  <a:pt x="1928" y="16168"/>
                  <a:pt x="1684" y="15982"/>
                </a:cubicBezTo>
                <a:lnTo>
                  <a:pt x="2580" y="14934"/>
                </a:lnTo>
                <a:cubicBezTo>
                  <a:pt x="5970" y="17523"/>
                  <a:pt x="10902" y="17523"/>
                  <a:pt x="14300" y="14933"/>
                </a:cubicBezTo>
                <a:cubicBezTo>
                  <a:pt x="16239" y="13456"/>
                  <a:pt x="17444" y="11360"/>
                  <a:pt x="17708" y="9021"/>
                </a:cubicBezTo>
                <a:cubicBezTo>
                  <a:pt x="17973" y="6682"/>
                  <a:pt x="17267" y="4385"/>
                  <a:pt x="15703" y="2555"/>
                </a:cubicBezTo>
                <a:lnTo>
                  <a:pt x="16811" y="1700"/>
                </a:lnTo>
                <a:close/>
                <a:moveTo>
                  <a:pt x="9715" y="1064"/>
                </a:moveTo>
                <a:cubicBezTo>
                  <a:pt x="9278" y="996"/>
                  <a:pt x="8832" y="968"/>
                  <a:pt x="8387" y="974"/>
                </a:cubicBezTo>
                <a:cubicBezTo>
                  <a:pt x="8460" y="1222"/>
                  <a:pt x="8544" y="1461"/>
                  <a:pt x="8641" y="1699"/>
                </a:cubicBezTo>
                <a:cubicBezTo>
                  <a:pt x="8737" y="1936"/>
                  <a:pt x="8846" y="2172"/>
                  <a:pt x="8962" y="2399"/>
                </a:cubicBezTo>
                <a:cubicBezTo>
                  <a:pt x="9289" y="2208"/>
                  <a:pt x="9627" y="2028"/>
                  <a:pt x="9967" y="1859"/>
                </a:cubicBezTo>
                <a:cubicBezTo>
                  <a:pt x="10307" y="1689"/>
                  <a:pt x="10645" y="1529"/>
                  <a:pt x="10997" y="1382"/>
                </a:cubicBezTo>
                <a:cubicBezTo>
                  <a:pt x="10579" y="1244"/>
                  <a:pt x="10153" y="1132"/>
                  <a:pt x="9715" y="1064"/>
                </a:cubicBezTo>
                <a:close/>
                <a:moveTo>
                  <a:pt x="12202" y="1889"/>
                </a:moveTo>
                <a:cubicBezTo>
                  <a:pt x="11715" y="2060"/>
                  <a:pt x="11237" y="2254"/>
                  <a:pt x="10773" y="2470"/>
                </a:cubicBezTo>
                <a:cubicBezTo>
                  <a:pt x="10309" y="2687"/>
                  <a:pt x="9856" y="2925"/>
                  <a:pt x="9417" y="3184"/>
                </a:cubicBezTo>
                <a:cubicBezTo>
                  <a:pt x="9617" y="3488"/>
                  <a:pt x="9841" y="3788"/>
                  <a:pt x="10079" y="4067"/>
                </a:cubicBezTo>
                <a:cubicBezTo>
                  <a:pt x="10318" y="4345"/>
                  <a:pt x="10571" y="4610"/>
                  <a:pt x="10847" y="4861"/>
                </a:cubicBezTo>
                <a:lnTo>
                  <a:pt x="13083" y="2442"/>
                </a:lnTo>
                <a:cubicBezTo>
                  <a:pt x="12944" y="2342"/>
                  <a:pt x="12798" y="2240"/>
                  <a:pt x="12652" y="2149"/>
                </a:cubicBezTo>
                <a:cubicBezTo>
                  <a:pt x="12506" y="2059"/>
                  <a:pt x="12354" y="1969"/>
                  <a:pt x="12202" y="1889"/>
                </a:cubicBezTo>
                <a:close/>
                <a:moveTo>
                  <a:pt x="7362" y="1000"/>
                </a:moveTo>
                <a:cubicBezTo>
                  <a:pt x="6540" y="1111"/>
                  <a:pt x="5754" y="1343"/>
                  <a:pt x="5029" y="1689"/>
                </a:cubicBezTo>
                <a:cubicBezTo>
                  <a:pt x="4305" y="2035"/>
                  <a:pt x="3644" y="2485"/>
                  <a:pt x="3064" y="3041"/>
                </a:cubicBezTo>
                <a:lnTo>
                  <a:pt x="5529" y="5074"/>
                </a:lnTo>
                <a:cubicBezTo>
                  <a:pt x="5922" y="4671"/>
                  <a:pt x="6339" y="4283"/>
                  <a:pt x="6773" y="3923"/>
                </a:cubicBezTo>
                <a:cubicBezTo>
                  <a:pt x="7206" y="3564"/>
                  <a:pt x="7655" y="3227"/>
                  <a:pt x="8126" y="2912"/>
                </a:cubicBezTo>
                <a:cubicBezTo>
                  <a:pt x="7964" y="2608"/>
                  <a:pt x="7819" y="2296"/>
                  <a:pt x="7690" y="1976"/>
                </a:cubicBezTo>
                <a:cubicBezTo>
                  <a:pt x="7561" y="1655"/>
                  <a:pt x="7454" y="1336"/>
                  <a:pt x="7362" y="1000"/>
                </a:cubicBezTo>
                <a:close/>
                <a:moveTo>
                  <a:pt x="13806" y="3027"/>
                </a:moveTo>
                <a:lnTo>
                  <a:pt x="11570" y="5446"/>
                </a:lnTo>
                <a:cubicBezTo>
                  <a:pt x="11852" y="5649"/>
                  <a:pt x="12144" y="5840"/>
                  <a:pt x="12449" y="6011"/>
                </a:cubicBezTo>
                <a:cubicBezTo>
                  <a:pt x="12752" y="6182"/>
                  <a:pt x="13064" y="6332"/>
                  <a:pt x="13387" y="6469"/>
                </a:cubicBezTo>
                <a:cubicBezTo>
                  <a:pt x="13602" y="6013"/>
                  <a:pt x="13798" y="5550"/>
                  <a:pt x="13963" y="5077"/>
                </a:cubicBezTo>
                <a:cubicBezTo>
                  <a:pt x="14128" y="4603"/>
                  <a:pt x="14273" y="4122"/>
                  <a:pt x="14386" y="3633"/>
                </a:cubicBezTo>
                <a:cubicBezTo>
                  <a:pt x="14296" y="3528"/>
                  <a:pt x="14195" y="3418"/>
                  <a:pt x="14098" y="3318"/>
                </a:cubicBezTo>
                <a:cubicBezTo>
                  <a:pt x="14001" y="3218"/>
                  <a:pt x="13909" y="3123"/>
                  <a:pt x="13806" y="3027"/>
                </a:cubicBezTo>
                <a:close/>
                <a:moveTo>
                  <a:pt x="15097" y="4643"/>
                </a:moveTo>
                <a:cubicBezTo>
                  <a:pt x="14989" y="5011"/>
                  <a:pt x="14872" y="5369"/>
                  <a:pt x="14735" y="5729"/>
                </a:cubicBezTo>
                <a:cubicBezTo>
                  <a:pt x="14598" y="6089"/>
                  <a:pt x="14440" y="6449"/>
                  <a:pt x="14276" y="6798"/>
                </a:cubicBezTo>
                <a:cubicBezTo>
                  <a:pt x="14551" y="6884"/>
                  <a:pt x="14842" y="6953"/>
                  <a:pt x="15125" y="7013"/>
                </a:cubicBezTo>
                <a:cubicBezTo>
                  <a:pt x="15409" y="7074"/>
                  <a:pt x="15688" y="7122"/>
                  <a:pt x="15977" y="7158"/>
                </a:cubicBezTo>
                <a:cubicBezTo>
                  <a:pt x="15915" y="6710"/>
                  <a:pt x="15813" y="6274"/>
                  <a:pt x="15666" y="5853"/>
                </a:cubicBezTo>
                <a:cubicBezTo>
                  <a:pt x="15519" y="5432"/>
                  <a:pt x="15324" y="5029"/>
                  <a:pt x="15097" y="4643"/>
                </a:cubicBezTo>
                <a:close/>
                <a:moveTo>
                  <a:pt x="8606" y="3701"/>
                </a:moveTo>
                <a:cubicBezTo>
                  <a:pt x="8180" y="3989"/>
                  <a:pt x="7775" y="4303"/>
                  <a:pt x="7382" y="4630"/>
                </a:cubicBezTo>
                <a:cubicBezTo>
                  <a:pt x="6990" y="4957"/>
                  <a:pt x="6609" y="5294"/>
                  <a:pt x="6252" y="5658"/>
                </a:cubicBezTo>
                <a:lnTo>
                  <a:pt x="8448" y="7464"/>
                </a:lnTo>
                <a:lnTo>
                  <a:pt x="10216" y="5542"/>
                </a:lnTo>
                <a:cubicBezTo>
                  <a:pt x="9905" y="5266"/>
                  <a:pt x="9620" y="4976"/>
                  <a:pt x="9351" y="4670"/>
                </a:cubicBezTo>
                <a:cubicBezTo>
                  <a:pt x="9081" y="4363"/>
                  <a:pt x="8831" y="4036"/>
                  <a:pt x="8606" y="3701"/>
                </a:cubicBezTo>
                <a:close/>
                <a:moveTo>
                  <a:pt x="2433" y="3721"/>
                </a:moveTo>
                <a:cubicBezTo>
                  <a:pt x="1932" y="4341"/>
                  <a:pt x="1546" y="5031"/>
                  <a:pt x="1284" y="5757"/>
                </a:cubicBezTo>
                <a:cubicBezTo>
                  <a:pt x="1022" y="6483"/>
                  <a:pt x="879" y="7253"/>
                  <a:pt x="878" y="8036"/>
                </a:cubicBezTo>
                <a:cubicBezTo>
                  <a:pt x="1138" y="8064"/>
                  <a:pt x="1405" y="8097"/>
                  <a:pt x="1661" y="8144"/>
                </a:cubicBezTo>
                <a:cubicBezTo>
                  <a:pt x="2118" y="8228"/>
                  <a:pt x="2562" y="8343"/>
                  <a:pt x="3001" y="8485"/>
                </a:cubicBezTo>
                <a:cubicBezTo>
                  <a:pt x="3265" y="8000"/>
                  <a:pt x="3553" y="7531"/>
                  <a:pt x="3870" y="7076"/>
                </a:cubicBezTo>
                <a:cubicBezTo>
                  <a:pt x="4187" y="6619"/>
                  <a:pt x="4542" y="6181"/>
                  <a:pt x="4910" y="5757"/>
                </a:cubicBezTo>
                <a:lnTo>
                  <a:pt x="2433" y="3721"/>
                </a:lnTo>
                <a:close/>
                <a:moveTo>
                  <a:pt x="10939" y="6126"/>
                </a:moveTo>
                <a:lnTo>
                  <a:pt x="9169" y="8060"/>
                </a:lnTo>
                <a:lnTo>
                  <a:pt x="11249" y="9761"/>
                </a:lnTo>
                <a:cubicBezTo>
                  <a:pt x="11579" y="9378"/>
                  <a:pt x="11885" y="8986"/>
                  <a:pt x="12172" y="8576"/>
                </a:cubicBezTo>
                <a:cubicBezTo>
                  <a:pt x="12459" y="8166"/>
                  <a:pt x="12721" y="7741"/>
                  <a:pt x="12963" y="7306"/>
                </a:cubicBezTo>
                <a:cubicBezTo>
                  <a:pt x="12603" y="7149"/>
                  <a:pt x="12253" y="6964"/>
                  <a:pt x="11915" y="6769"/>
                </a:cubicBezTo>
                <a:cubicBezTo>
                  <a:pt x="11577" y="6573"/>
                  <a:pt x="11251" y="6358"/>
                  <a:pt x="10939" y="6126"/>
                </a:cubicBezTo>
                <a:close/>
                <a:moveTo>
                  <a:pt x="13849" y="7647"/>
                </a:moveTo>
                <a:cubicBezTo>
                  <a:pt x="13586" y="8127"/>
                  <a:pt x="13297" y="8593"/>
                  <a:pt x="12982" y="9045"/>
                </a:cubicBezTo>
                <a:cubicBezTo>
                  <a:pt x="12667" y="9497"/>
                  <a:pt x="12334" y="9936"/>
                  <a:pt x="11969" y="10357"/>
                </a:cubicBezTo>
                <a:lnTo>
                  <a:pt x="14436" y="12379"/>
                </a:lnTo>
                <a:cubicBezTo>
                  <a:pt x="14933" y="11764"/>
                  <a:pt x="15319" y="11085"/>
                  <a:pt x="15581" y="10366"/>
                </a:cubicBezTo>
                <a:cubicBezTo>
                  <a:pt x="15842" y="9647"/>
                  <a:pt x="15976" y="8886"/>
                  <a:pt x="15982" y="8110"/>
                </a:cubicBezTo>
                <a:cubicBezTo>
                  <a:pt x="15743" y="8082"/>
                  <a:pt x="15506" y="8058"/>
                  <a:pt x="15271" y="8015"/>
                </a:cubicBezTo>
                <a:cubicBezTo>
                  <a:pt x="15030" y="7970"/>
                  <a:pt x="14788" y="7908"/>
                  <a:pt x="14551" y="7847"/>
                </a:cubicBezTo>
                <a:cubicBezTo>
                  <a:pt x="14314" y="7786"/>
                  <a:pt x="14080" y="7724"/>
                  <a:pt x="13849" y="7647"/>
                </a:cubicBezTo>
                <a:close/>
                <a:moveTo>
                  <a:pt x="5621" y="6339"/>
                </a:moveTo>
                <a:cubicBezTo>
                  <a:pt x="5287" y="6724"/>
                  <a:pt x="4981" y="7134"/>
                  <a:pt x="4692" y="7547"/>
                </a:cubicBezTo>
                <a:cubicBezTo>
                  <a:pt x="4403" y="7961"/>
                  <a:pt x="4130" y="8387"/>
                  <a:pt x="3887" y="8826"/>
                </a:cubicBezTo>
                <a:cubicBezTo>
                  <a:pt x="4272" y="8990"/>
                  <a:pt x="4648" y="9168"/>
                  <a:pt x="5008" y="9376"/>
                </a:cubicBezTo>
                <a:cubicBezTo>
                  <a:pt x="5368" y="9585"/>
                  <a:pt x="5718" y="9817"/>
                  <a:pt x="6049" y="10067"/>
                </a:cubicBezTo>
                <a:lnTo>
                  <a:pt x="7817" y="8145"/>
                </a:lnTo>
                <a:lnTo>
                  <a:pt x="5621" y="6339"/>
                </a:lnTo>
                <a:close/>
                <a:moveTo>
                  <a:pt x="8538" y="8741"/>
                </a:moveTo>
                <a:lnTo>
                  <a:pt x="6770" y="10663"/>
                </a:lnTo>
                <a:cubicBezTo>
                  <a:pt x="7059" y="10924"/>
                  <a:pt x="7330" y="11201"/>
                  <a:pt x="7582" y="11489"/>
                </a:cubicBezTo>
                <a:cubicBezTo>
                  <a:pt x="7834" y="11777"/>
                  <a:pt x="8064" y="12076"/>
                  <a:pt x="8278" y="12390"/>
                </a:cubicBezTo>
                <a:cubicBezTo>
                  <a:pt x="8700" y="12103"/>
                  <a:pt x="9109" y="11798"/>
                  <a:pt x="9499" y="11473"/>
                </a:cubicBezTo>
                <a:cubicBezTo>
                  <a:pt x="9889" y="11147"/>
                  <a:pt x="10262" y="10804"/>
                  <a:pt x="10617" y="10442"/>
                </a:cubicBezTo>
                <a:lnTo>
                  <a:pt x="8538" y="8741"/>
                </a:lnTo>
                <a:close/>
                <a:moveTo>
                  <a:pt x="1798" y="9132"/>
                </a:moveTo>
                <a:cubicBezTo>
                  <a:pt x="1535" y="9075"/>
                  <a:pt x="1275" y="9033"/>
                  <a:pt x="1007" y="8999"/>
                </a:cubicBezTo>
                <a:cubicBezTo>
                  <a:pt x="1062" y="9423"/>
                  <a:pt x="1148" y="9837"/>
                  <a:pt x="1280" y="10238"/>
                </a:cubicBezTo>
                <a:cubicBezTo>
                  <a:pt x="1412" y="10638"/>
                  <a:pt x="1583" y="11018"/>
                  <a:pt x="1786" y="11388"/>
                </a:cubicBezTo>
                <a:cubicBezTo>
                  <a:pt x="1891" y="11037"/>
                  <a:pt x="2008" y="10691"/>
                  <a:pt x="2139" y="10348"/>
                </a:cubicBezTo>
                <a:cubicBezTo>
                  <a:pt x="2270" y="10005"/>
                  <a:pt x="2418" y="9667"/>
                  <a:pt x="2574" y="9334"/>
                </a:cubicBezTo>
                <a:cubicBezTo>
                  <a:pt x="2319" y="9257"/>
                  <a:pt x="2059" y="9189"/>
                  <a:pt x="1798" y="9132"/>
                </a:cubicBezTo>
                <a:close/>
                <a:moveTo>
                  <a:pt x="11338" y="11038"/>
                </a:moveTo>
                <a:cubicBezTo>
                  <a:pt x="10948" y="11437"/>
                  <a:pt x="10541" y="11810"/>
                  <a:pt x="10111" y="12167"/>
                </a:cubicBezTo>
                <a:cubicBezTo>
                  <a:pt x="9681" y="12525"/>
                  <a:pt x="9224" y="12866"/>
                  <a:pt x="8757" y="13179"/>
                </a:cubicBezTo>
                <a:cubicBezTo>
                  <a:pt x="8923" y="13483"/>
                  <a:pt x="9075" y="13796"/>
                  <a:pt x="9206" y="14117"/>
                </a:cubicBezTo>
                <a:cubicBezTo>
                  <a:pt x="9337" y="14439"/>
                  <a:pt x="9449" y="14769"/>
                  <a:pt x="9544" y="15106"/>
                </a:cubicBezTo>
                <a:cubicBezTo>
                  <a:pt x="10358" y="14993"/>
                  <a:pt x="11133" y="14757"/>
                  <a:pt x="11852" y="14413"/>
                </a:cubicBezTo>
                <a:cubicBezTo>
                  <a:pt x="12571" y="14068"/>
                  <a:pt x="13229" y="13610"/>
                  <a:pt x="13805" y="13059"/>
                </a:cubicBezTo>
                <a:lnTo>
                  <a:pt x="11338" y="11038"/>
                </a:lnTo>
                <a:close/>
                <a:moveTo>
                  <a:pt x="3466" y="9652"/>
                </a:moveTo>
                <a:cubicBezTo>
                  <a:pt x="3255" y="10099"/>
                  <a:pt x="3068" y="10559"/>
                  <a:pt x="2906" y="11023"/>
                </a:cubicBezTo>
                <a:cubicBezTo>
                  <a:pt x="2744" y="11488"/>
                  <a:pt x="2612" y="11967"/>
                  <a:pt x="2500" y="12447"/>
                </a:cubicBezTo>
                <a:cubicBezTo>
                  <a:pt x="2606" y="12576"/>
                  <a:pt x="2712" y="12693"/>
                  <a:pt x="2827" y="12816"/>
                </a:cubicBezTo>
                <a:cubicBezTo>
                  <a:pt x="2943" y="12939"/>
                  <a:pt x="3067" y="13064"/>
                  <a:pt x="3192" y="13180"/>
                </a:cubicBezTo>
                <a:lnTo>
                  <a:pt x="5416" y="10759"/>
                </a:lnTo>
                <a:cubicBezTo>
                  <a:pt x="5115" y="10538"/>
                  <a:pt x="4810" y="10332"/>
                  <a:pt x="4484" y="10148"/>
                </a:cubicBezTo>
                <a:cubicBezTo>
                  <a:pt x="4158" y="9964"/>
                  <a:pt x="3813" y="9796"/>
                  <a:pt x="3466" y="9652"/>
                </a:cubicBezTo>
                <a:close/>
                <a:moveTo>
                  <a:pt x="6136" y="11355"/>
                </a:moveTo>
                <a:lnTo>
                  <a:pt x="3901" y="13774"/>
                </a:lnTo>
                <a:cubicBezTo>
                  <a:pt x="4016" y="13856"/>
                  <a:pt x="4137" y="13929"/>
                  <a:pt x="4256" y="14005"/>
                </a:cubicBezTo>
                <a:cubicBezTo>
                  <a:pt x="4376" y="14081"/>
                  <a:pt x="4502" y="14158"/>
                  <a:pt x="4626" y="14228"/>
                </a:cubicBezTo>
                <a:cubicBezTo>
                  <a:pt x="5123" y="14054"/>
                  <a:pt x="5608" y="13859"/>
                  <a:pt x="6082" y="13639"/>
                </a:cubicBezTo>
                <a:cubicBezTo>
                  <a:pt x="6556" y="13419"/>
                  <a:pt x="7019" y="13171"/>
                  <a:pt x="7466" y="12906"/>
                </a:cubicBezTo>
                <a:cubicBezTo>
                  <a:pt x="7279" y="12625"/>
                  <a:pt x="7074" y="12352"/>
                  <a:pt x="6853" y="12093"/>
                </a:cubicBezTo>
                <a:cubicBezTo>
                  <a:pt x="6632" y="11833"/>
                  <a:pt x="6391" y="11591"/>
                  <a:pt x="6136" y="11355"/>
                </a:cubicBezTo>
                <a:close/>
                <a:moveTo>
                  <a:pt x="7934" y="13694"/>
                </a:moveTo>
                <a:cubicBezTo>
                  <a:pt x="7591" y="13896"/>
                  <a:pt x="7243" y="14084"/>
                  <a:pt x="6885" y="14262"/>
                </a:cubicBezTo>
                <a:cubicBezTo>
                  <a:pt x="6527" y="14440"/>
                  <a:pt x="6160" y="14609"/>
                  <a:pt x="5788" y="14762"/>
                </a:cubicBezTo>
                <a:cubicBezTo>
                  <a:pt x="6191" y="14908"/>
                  <a:pt x="6614" y="15020"/>
                  <a:pt x="7040" y="15099"/>
                </a:cubicBezTo>
                <a:cubicBezTo>
                  <a:pt x="7538" y="15190"/>
                  <a:pt x="8041" y="15236"/>
                  <a:pt x="8548" y="15233"/>
                </a:cubicBezTo>
                <a:cubicBezTo>
                  <a:pt x="8471" y="14966"/>
                  <a:pt x="8384" y="14704"/>
                  <a:pt x="8282" y="14447"/>
                </a:cubicBezTo>
                <a:cubicBezTo>
                  <a:pt x="8181" y="14190"/>
                  <a:pt x="8061" y="13938"/>
                  <a:pt x="7934" y="13694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7315" name="Shape 3465"/>
          <p:cNvSpPr>
            <a:spLocks/>
          </p:cNvSpPr>
          <p:nvPr/>
        </p:nvSpPr>
        <p:spPr bwMode="auto">
          <a:xfrm>
            <a:off x="7072313" y="2638425"/>
            <a:ext cx="144462" cy="196850"/>
          </a:xfrm>
          <a:custGeom>
            <a:avLst/>
            <a:gdLst>
              <a:gd name="T0" fmla="*/ 72239 w 19206"/>
              <a:gd name="T1" fmla="*/ 98427 h 21363"/>
              <a:gd name="T2" fmla="*/ 72239 w 19206"/>
              <a:gd name="T3" fmla="*/ 98427 h 21363"/>
              <a:gd name="T4" fmla="*/ 72239 w 19206"/>
              <a:gd name="T5" fmla="*/ 98427 h 21363"/>
              <a:gd name="T6" fmla="*/ 72239 w 19206"/>
              <a:gd name="T7" fmla="*/ 98427 h 21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206"/>
              <a:gd name="T13" fmla="*/ 0 h 21363"/>
              <a:gd name="T14" fmla="*/ 19206 w 19206"/>
              <a:gd name="T15" fmla="*/ 21363 h 21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06" h="21363" extrusionOk="0">
                <a:moveTo>
                  <a:pt x="10609" y="43"/>
                </a:moveTo>
                <a:cubicBezTo>
                  <a:pt x="8165" y="-162"/>
                  <a:pt x="5621" y="372"/>
                  <a:pt x="3560" y="1702"/>
                </a:cubicBezTo>
                <a:cubicBezTo>
                  <a:pt x="-561" y="4362"/>
                  <a:pt x="-1197" y="9181"/>
                  <a:pt x="2140" y="12465"/>
                </a:cubicBezTo>
                <a:cubicBezTo>
                  <a:pt x="4853" y="15135"/>
                  <a:pt x="9359" y="15971"/>
                  <a:pt x="13163" y="14762"/>
                </a:cubicBezTo>
                <a:cubicBezTo>
                  <a:pt x="13165" y="14832"/>
                  <a:pt x="13187" y="14904"/>
                  <a:pt x="13225" y="14972"/>
                </a:cubicBezTo>
                <a:lnTo>
                  <a:pt x="16612" y="21039"/>
                </a:lnTo>
                <a:cubicBezTo>
                  <a:pt x="16765" y="21313"/>
                  <a:pt x="17169" y="21438"/>
                  <a:pt x="17513" y="21316"/>
                </a:cubicBezTo>
                <a:lnTo>
                  <a:pt x="17878" y="21186"/>
                </a:lnTo>
                <a:cubicBezTo>
                  <a:pt x="18222" y="21064"/>
                  <a:pt x="18373" y="20741"/>
                  <a:pt x="18220" y="20467"/>
                </a:cubicBezTo>
                <a:lnTo>
                  <a:pt x="14832" y="14405"/>
                </a:lnTo>
                <a:cubicBezTo>
                  <a:pt x="14778" y="14307"/>
                  <a:pt x="14685" y="14238"/>
                  <a:pt x="14581" y="14183"/>
                </a:cubicBezTo>
                <a:cubicBezTo>
                  <a:pt x="14946" y="14006"/>
                  <a:pt x="15305" y="13816"/>
                  <a:pt x="15646" y="13596"/>
                </a:cubicBezTo>
                <a:cubicBezTo>
                  <a:pt x="19767" y="10937"/>
                  <a:pt x="20403" y="6118"/>
                  <a:pt x="17066" y="2833"/>
                </a:cubicBezTo>
                <a:cubicBezTo>
                  <a:pt x="15397" y="1191"/>
                  <a:pt x="13053" y="247"/>
                  <a:pt x="10609" y="43"/>
                </a:cubicBezTo>
                <a:close/>
                <a:moveTo>
                  <a:pt x="10451" y="1237"/>
                </a:moveTo>
                <a:cubicBezTo>
                  <a:pt x="12511" y="1410"/>
                  <a:pt x="14487" y="2210"/>
                  <a:pt x="15893" y="3594"/>
                </a:cubicBezTo>
                <a:cubicBezTo>
                  <a:pt x="18705" y="6361"/>
                  <a:pt x="18170" y="10422"/>
                  <a:pt x="14697" y="12663"/>
                </a:cubicBezTo>
                <a:cubicBezTo>
                  <a:pt x="11225" y="14903"/>
                  <a:pt x="6130" y="14477"/>
                  <a:pt x="3318" y="11709"/>
                </a:cubicBezTo>
                <a:cubicBezTo>
                  <a:pt x="506" y="8942"/>
                  <a:pt x="1041" y="4882"/>
                  <a:pt x="4514" y="2641"/>
                </a:cubicBezTo>
                <a:cubicBezTo>
                  <a:pt x="6250" y="1520"/>
                  <a:pt x="8392" y="1065"/>
                  <a:pt x="10451" y="1237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7316" name="Shape 3472"/>
          <p:cNvSpPr>
            <a:spLocks/>
          </p:cNvSpPr>
          <p:nvPr/>
        </p:nvSpPr>
        <p:spPr bwMode="auto">
          <a:xfrm>
            <a:off x="7345363" y="2597150"/>
            <a:ext cx="206375" cy="427038"/>
          </a:xfrm>
          <a:custGeom>
            <a:avLst/>
            <a:gdLst>
              <a:gd name="T0" fmla="*/ 103220 w 21600"/>
              <a:gd name="T1" fmla="*/ 213992 h 21600"/>
              <a:gd name="T2" fmla="*/ 103220 w 21600"/>
              <a:gd name="T3" fmla="*/ 213992 h 21600"/>
              <a:gd name="T4" fmla="*/ 103220 w 21600"/>
              <a:gd name="T5" fmla="*/ 213992 h 21600"/>
              <a:gd name="T6" fmla="*/ 103220 w 21600"/>
              <a:gd name="T7" fmla="*/ 213992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6919" y="0"/>
                </a:moveTo>
                <a:lnTo>
                  <a:pt x="15512" y="1725"/>
                </a:lnTo>
                <a:cubicBezTo>
                  <a:pt x="15654" y="1751"/>
                  <a:pt x="17066" y="2005"/>
                  <a:pt x="17066" y="2005"/>
                </a:cubicBezTo>
                <a:lnTo>
                  <a:pt x="16932" y="2169"/>
                </a:lnTo>
                <a:lnTo>
                  <a:pt x="15379" y="1889"/>
                </a:lnTo>
                <a:lnTo>
                  <a:pt x="14764" y="2643"/>
                </a:lnTo>
                <a:cubicBezTo>
                  <a:pt x="14901" y="2667"/>
                  <a:pt x="15906" y="2848"/>
                  <a:pt x="15906" y="2848"/>
                </a:cubicBezTo>
                <a:lnTo>
                  <a:pt x="15773" y="3012"/>
                </a:lnTo>
                <a:lnTo>
                  <a:pt x="14631" y="2807"/>
                </a:lnTo>
                <a:lnTo>
                  <a:pt x="14016" y="3561"/>
                </a:lnTo>
                <a:cubicBezTo>
                  <a:pt x="14158" y="3586"/>
                  <a:pt x="15569" y="3841"/>
                  <a:pt x="15569" y="3841"/>
                </a:cubicBezTo>
                <a:lnTo>
                  <a:pt x="15436" y="4004"/>
                </a:lnTo>
                <a:lnTo>
                  <a:pt x="13883" y="3724"/>
                </a:lnTo>
                <a:lnTo>
                  <a:pt x="13267" y="4479"/>
                </a:lnTo>
                <a:cubicBezTo>
                  <a:pt x="13404" y="4504"/>
                  <a:pt x="14409" y="4684"/>
                  <a:pt x="14409" y="4684"/>
                </a:cubicBezTo>
                <a:lnTo>
                  <a:pt x="14276" y="4848"/>
                </a:lnTo>
                <a:lnTo>
                  <a:pt x="13134" y="4643"/>
                </a:lnTo>
                <a:lnTo>
                  <a:pt x="12519" y="5397"/>
                </a:lnTo>
                <a:cubicBezTo>
                  <a:pt x="12661" y="5422"/>
                  <a:pt x="14072" y="5676"/>
                  <a:pt x="14072" y="5676"/>
                </a:cubicBezTo>
                <a:lnTo>
                  <a:pt x="13939" y="5840"/>
                </a:lnTo>
                <a:lnTo>
                  <a:pt x="12386" y="5561"/>
                </a:lnTo>
                <a:lnTo>
                  <a:pt x="11771" y="6315"/>
                </a:lnTo>
                <a:cubicBezTo>
                  <a:pt x="11908" y="6339"/>
                  <a:pt x="12913" y="6520"/>
                  <a:pt x="12913" y="6520"/>
                </a:cubicBezTo>
                <a:lnTo>
                  <a:pt x="12780" y="6684"/>
                </a:lnTo>
                <a:lnTo>
                  <a:pt x="11638" y="6478"/>
                </a:lnTo>
                <a:lnTo>
                  <a:pt x="11023" y="7232"/>
                </a:lnTo>
                <a:cubicBezTo>
                  <a:pt x="11164" y="7258"/>
                  <a:pt x="12575" y="7513"/>
                  <a:pt x="12575" y="7513"/>
                </a:cubicBezTo>
                <a:lnTo>
                  <a:pt x="12442" y="7677"/>
                </a:lnTo>
                <a:lnTo>
                  <a:pt x="10890" y="7396"/>
                </a:lnTo>
                <a:lnTo>
                  <a:pt x="10274" y="8151"/>
                </a:lnTo>
                <a:cubicBezTo>
                  <a:pt x="10411" y="8176"/>
                  <a:pt x="11416" y="8356"/>
                  <a:pt x="11416" y="8356"/>
                </a:cubicBezTo>
                <a:lnTo>
                  <a:pt x="11283" y="8520"/>
                </a:lnTo>
                <a:lnTo>
                  <a:pt x="10141" y="8315"/>
                </a:lnTo>
                <a:lnTo>
                  <a:pt x="9526" y="9069"/>
                </a:lnTo>
                <a:cubicBezTo>
                  <a:pt x="9667" y="9094"/>
                  <a:pt x="11079" y="9348"/>
                  <a:pt x="11079" y="9348"/>
                </a:cubicBezTo>
                <a:lnTo>
                  <a:pt x="10946" y="9512"/>
                </a:lnTo>
                <a:lnTo>
                  <a:pt x="9392" y="9232"/>
                </a:lnTo>
                <a:lnTo>
                  <a:pt x="8778" y="9986"/>
                </a:lnTo>
                <a:cubicBezTo>
                  <a:pt x="8914" y="10011"/>
                  <a:pt x="9919" y="10193"/>
                  <a:pt x="9919" y="10193"/>
                </a:cubicBezTo>
                <a:lnTo>
                  <a:pt x="9786" y="10355"/>
                </a:lnTo>
                <a:lnTo>
                  <a:pt x="8644" y="10150"/>
                </a:lnTo>
                <a:lnTo>
                  <a:pt x="8029" y="10905"/>
                </a:lnTo>
                <a:cubicBezTo>
                  <a:pt x="8170" y="10930"/>
                  <a:pt x="9582" y="11185"/>
                  <a:pt x="9582" y="11184"/>
                </a:cubicBezTo>
                <a:lnTo>
                  <a:pt x="9449" y="11348"/>
                </a:lnTo>
                <a:lnTo>
                  <a:pt x="7896" y="11068"/>
                </a:lnTo>
                <a:lnTo>
                  <a:pt x="7281" y="11823"/>
                </a:lnTo>
                <a:cubicBezTo>
                  <a:pt x="7417" y="11847"/>
                  <a:pt x="8423" y="12028"/>
                  <a:pt x="8423" y="12028"/>
                </a:cubicBezTo>
                <a:lnTo>
                  <a:pt x="8289" y="12192"/>
                </a:lnTo>
                <a:lnTo>
                  <a:pt x="7147" y="11987"/>
                </a:lnTo>
                <a:lnTo>
                  <a:pt x="6533" y="12740"/>
                </a:lnTo>
                <a:cubicBezTo>
                  <a:pt x="6674" y="12766"/>
                  <a:pt x="8086" y="13020"/>
                  <a:pt x="8086" y="13020"/>
                </a:cubicBezTo>
                <a:lnTo>
                  <a:pt x="7952" y="13184"/>
                </a:lnTo>
                <a:lnTo>
                  <a:pt x="6399" y="12904"/>
                </a:lnTo>
                <a:lnTo>
                  <a:pt x="5784" y="13659"/>
                </a:lnTo>
                <a:cubicBezTo>
                  <a:pt x="5920" y="13684"/>
                  <a:pt x="6926" y="13864"/>
                  <a:pt x="6926" y="13864"/>
                </a:cubicBezTo>
                <a:lnTo>
                  <a:pt x="6792" y="14028"/>
                </a:lnTo>
                <a:lnTo>
                  <a:pt x="5651" y="13822"/>
                </a:lnTo>
                <a:lnTo>
                  <a:pt x="5036" y="14577"/>
                </a:lnTo>
                <a:cubicBezTo>
                  <a:pt x="5177" y="14602"/>
                  <a:pt x="6589" y="14856"/>
                  <a:pt x="6589" y="14856"/>
                </a:cubicBezTo>
                <a:lnTo>
                  <a:pt x="6455" y="15020"/>
                </a:lnTo>
                <a:lnTo>
                  <a:pt x="4902" y="14741"/>
                </a:lnTo>
                <a:lnTo>
                  <a:pt x="4288" y="15494"/>
                </a:lnTo>
                <a:cubicBezTo>
                  <a:pt x="4424" y="15519"/>
                  <a:pt x="5430" y="15700"/>
                  <a:pt x="5430" y="15700"/>
                </a:cubicBezTo>
                <a:lnTo>
                  <a:pt x="5296" y="15863"/>
                </a:lnTo>
                <a:lnTo>
                  <a:pt x="4154" y="15658"/>
                </a:lnTo>
                <a:lnTo>
                  <a:pt x="3540" y="16412"/>
                </a:lnTo>
                <a:cubicBezTo>
                  <a:pt x="3681" y="16437"/>
                  <a:pt x="5093" y="16691"/>
                  <a:pt x="5093" y="16691"/>
                </a:cubicBezTo>
                <a:lnTo>
                  <a:pt x="4959" y="16855"/>
                </a:lnTo>
                <a:lnTo>
                  <a:pt x="3406" y="16576"/>
                </a:lnTo>
                <a:lnTo>
                  <a:pt x="2791" y="17331"/>
                </a:lnTo>
                <a:cubicBezTo>
                  <a:pt x="2927" y="17355"/>
                  <a:pt x="3933" y="17536"/>
                  <a:pt x="3933" y="17536"/>
                </a:cubicBezTo>
                <a:lnTo>
                  <a:pt x="3799" y="17700"/>
                </a:lnTo>
                <a:lnTo>
                  <a:pt x="2658" y="17493"/>
                </a:lnTo>
                <a:lnTo>
                  <a:pt x="2042" y="18248"/>
                </a:lnTo>
                <a:cubicBezTo>
                  <a:pt x="2184" y="18274"/>
                  <a:pt x="3596" y="18528"/>
                  <a:pt x="3596" y="18528"/>
                </a:cubicBezTo>
                <a:lnTo>
                  <a:pt x="3462" y="18692"/>
                </a:lnTo>
                <a:lnTo>
                  <a:pt x="1909" y="18412"/>
                </a:lnTo>
                <a:lnTo>
                  <a:pt x="1294" y="19166"/>
                </a:lnTo>
                <a:cubicBezTo>
                  <a:pt x="1431" y="19191"/>
                  <a:pt x="2436" y="19371"/>
                  <a:pt x="2436" y="19371"/>
                </a:cubicBezTo>
                <a:lnTo>
                  <a:pt x="2303" y="19535"/>
                </a:lnTo>
                <a:lnTo>
                  <a:pt x="1161" y="19330"/>
                </a:lnTo>
                <a:lnTo>
                  <a:pt x="546" y="20084"/>
                </a:lnTo>
                <a:cubicBezTo>
                  <a:pt x="688" y="20109"/>
                  <a:pt x="2099" y="20364"/>
                  <a:pt x="2099" y="20364"/>
                </a:cubicBezTo>
                <a:lnTo>
                  <a:pt x="1966" y="20527"/>
                </a:lnTo>
                <a:lnTo>
                  <a:pt x="413" y="20248"/>
                </a:lnTo>
                <a:lnTo>
                  <a:pt x="0" y="20754"/>
                </a:lnTo>
                <a:lnTo>
                  <a:pt x="4681" y="21600"/>
                </a:lnTo>
                <a:lnTo>
                  <a:pt x="21600" y="846"/>
                </a:lnTo>
                <a:lnTo>
                  <a:pt x="16919" y="0"/>
                </a:lnTo>
                <a:close/>
                <a:moveTo>
                  <a:pt x="18807" y="978"/>
                </a:moveTo>
                <a:cubicBezTo>
                  <a:pt x="19275" y="1062"/>
                  <a:pt x="19509" y="1308"/>
                  <a:pt x="19330" y="1528"/>
                </a:cubicBezTo>
                <a:cubicBezTo>
                  <a:pt x="19151" y="1748"/>
                  <a:pt x="18626" y="1858"/>
                  <a:pt x="18158" y="1774"/>
                </a:cubicBezTo>
                <a:cubicBezTo>
                  <a:pt x="17691" y="1689"/>
                  <a:pt x="17457" y="1442"/>
                  <a:pt x="17637" y="1222"/>
                </a:cubicBezTo>
                <a:cubicBezTo>
                  <a:pt x="17816" y="1002"/>
                  <a:pt x="18340" y="893"/>
                  <a:pt x="18807" y="978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7317" name="Titolo 1"/>
          <p:cNvSpPr>
            <a:spLocks noGrp="1"/>
          </p:cNvSpPr>
          <p:nvPr>
            <p:ph type="title"/>
          </p:nvPr>
        </p:nvSpPr>
        <p:spPr>
          <a:xfrm>
            <a:off x="839788" y="412750"/>
            <a:ext cx="10477500" cy="928688"/>
          </a:xfrm>
        </p:spPr>
        <p:txBody>
          <a:bodyPr/>
          <a:lstStyle/>
          <a:p>
            <a:r>
              <a:rPr lang="it-IT" b="1" smtClean="0"/>
              <a:t>La grande sfida: fare diventare questo metodo parte della </a:t>
            </a:r>
            <a:r>
              <a:rPr lang="it-IT" b="1" smtClean="0">
                <a:solidFill>
                  <a:srgbClr val="0D76BD"/>
                </a:solidFill>
              </a:rPr>
              <a:t>cultura aziendale…</a:t>
            </a:r>
          </a:p>
        </p:txBody>
      </p:sp>
      <p:sp>
        <p:nvSpPr>
          <p:cNvPr id="97318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325" y="115888"/>
            <a:ext cx="10890250" cy="9302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…e </a:t>
            </a:r>
            <a:r>
              <a:rPr lang="it-IT" b="1" dirty="0" smtClean="0">
                <a:solidFill>
                  <a:srgbClr val="0D76BD"/>
                </a:solidFill>
              </a:rPr>
              <a:t>coordinare </a:t>
            </a:r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i flussi di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comunicazione tra uffici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8306" name="Segnaposto data 2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D38B2A-790A-4ED7-893B-B772EB1C0FA9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98307" name="Segnaposto numero diapositiva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666A1A-FBEB-47E5-BC9A-10F9E50C371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/>
          </a:p>
        </p:txBody>
      </p:sp>
      <p:grpSp>
        <p:nvGrpSpPr>
          <p:cNvPr id="98308" name="Group 3887"/>
          <p:cNvGrpSpPr>
            <a:grpSpLocks/>
          </p:cNvGrpSpPr>
          <p:nvPr/>
        </p:nvGrpSpPr>
        <p:grpSpPr bwMode="auto">
          <a:xfrm>
            <a:off x="2889250" y="1890713"/>
            <a:ext cx="6696075" cy="3117850"/>
            <a:chOff x="0" y="0"/>
            <a:chExt cx="13394532" cy="6237805"/>
          </a:xfrm>
        </p:grpSpPr>
        <p:grpSp>
          <p:nvGrpSpPr>
            <p:cNvPr id="98310" name="Group 3883"/>
            <p:cNvGrpSpPr>
              <a:grpSpLocks/>
            </p:cNvGrpSpPr>
            <p:nvPr/>
          </p:nvGrpSpPr>
          <p:grpSpPr bwMode="auto">
            <a:xfrm>
              <a:off x="267890" y="0"/>
              <a:ext cx="12858753" cy="4179095"/>
              <a:chOff x="-82171" y="0"/>
              <a:chExt cx="12858751" cy="4179094"/>
            </a:xfrm>
          </p:grpSpPr>
          <p:sp>
            <p:nvSpPr>
              <p:cNvPr id="98312" name="Shape 3876"/>
              <p:cNvSpPr>
                <a:spLocks/>
              </p:cNvSpPr>
              <p:nvPr/>
            </p:nvSpPr>
            <p:spPr bwMode="auto">
              <a:xfrm>
                <a:off x="5990016" y="3464718"/>
                <a:ext cx="714376" cy="714376"/>
              </a:xfrm>
              <a:custGeom>
                <a:avLst/>
                <a:gdLst>
                  <a:gd name="T0" fmla="*/ 357188 w 19679"/>
                  <a:gd name="T1" fmla="*/ 357188 h 19679"/>
                  <a:gd name="T2" fmla="*/ 357188 w 19679"/>
                  <a:gd name="T3" fmla="*/ 357188 h 19679"/>
                  <a:gd name="T4" fmla="*/ 357188 w 19679"/>
                  <a:gd name="T5" fmla="*/ 357188 h 19679"/>
                  <a:gd name="T6" fmla="*/ 357188 w 19679"/>
                  <a:gd name="T7" fmla="*/ 357188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9679"/>
                  <a:gd name="T13" fmla="*/ 0 h 19679"/>
                  <a:gd name="T14" fmla="*/ 19679 w 19679"/>
                  <a:gd name="T15" fmla="*/ 19679 h 196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75344" tIns="75344" rIns="75344" bIns="75344" anchor="ctr"/>
              <a:lstStyle/>
              <a:p>
                <a:endParaRPr lang="it-IT"/>
              </a:p>
            </p:txBody>
          </p:sp>
          <p:sp>
            <p:nvSpPr>
              <p:cNvPr id="98313" name="Shape 3877"/>
              <p:cNvSpPr>
                <a:spLocks noChangeArrowheads="1"/>
              </p:cNvSpPr>
              <p:nvPr/>
            </p:nvSpPr>
            <p:spPr bwMode="auto">
              <a:xfrm rot="600000">
                <a:off x="-82171" y="3161109"/>
                <a:ext cx="12858751" cy="178595"/>
              </a:xfrm>
              <a:prstGeom prst="roundRect">
                <a:avLst>
                  <a:gd name="adj" fmla="val 35556"/>
                </a:avLst>
              </a:prstGeom>
              <a:solidFill>
                <a:srgbClr val="B9B9B9"/>
              </a:solidFill>
              <a:ln w="12700">
                <a:noFill/>
                <a:miter lim="400000"/>
                <a:headEnd/>
                <a:tailEnd/>
              </a:ln>
            </p:spPr>
            <p:txBody>
              <a:bodyPr lIns="75344" tIns="75344" rIns="75344" bIns="75344" anchor="ctr"/>
              <a:lstStyle/>
              <a:p>
                <a:endParaRPr lang="it-IT">
                  <a:solidFill>
                    <a:srgbClr val="4C4C4C"/>
                  </a:solidFill>
                </a:endParaRPr>
              </a:p>
            </p:txBody>
          </p:sp>
          <p:sp>
            <p:nvSpPr>
              <p:cNvPr id="98314" name="Shape 3879"/>
              <p:cNvSpPr>
                <a:spLocks/>
              </p:cNvSpPr>
              <p:nvPr/>
            </p:nvSpPr>
            <p:spPr bwMode="auto">
              <a:xfrm>
                <a:off x="1069230" y="178593"/>
                <a:ext cx="708641" cy="1785939"/>
              </a:xfrm>
              <a:custGeom>
                <a:avLst/>
                <a:gdLst>
                  <a:gd name="T0" fmla="*/ 354321 w 21600"/>
                  <a:gd name="T1" fmla="*/ 892970 h 21600"/>
                  <a:gd name="T2" fmla="*/ 354321 w 21600"/>
                  <a:gd name="T3" fmla="*/ 892970 h 21600"/>
                  <a:gd name="T4" fmla="*/ 354321 w 21600"/>
                  <a:gd name="T5" fmla="*/ 892970 h 21600"/>
                  <a:gd name="T6" fmla="*/ 354321 w 21600"/>
                  <a:gd name="T7" fmla="*/ 89297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6017" y="3847"/>
                    </a:moveTo>
                    <a:lnTo>
                      <a:pt x="15583" y="3847"/>
                    </a:lnTo>
                    <a:cubicBezTo>
                      <a:pt x="18906" y="3847"/>
                      <a:pt x="21600" y="4905"/>
                      <a:pt x="21600" y="6209"/>
                    </a:cubicBezTo>
                    <a:lnTo>
                      <a:pt x="21600" y="11671"/>
                    </a:lnTo>
                    <a:cubicBezTo>
                      <a:pt x="21600" y="11672"/>
                      <a:pt x="21600" y="11672"/>
                      <a:pt x="21600" y="11672"/>
                    </a:cubicBezTo>
                    <a:cubicBezTo>
                      <a:pt x="21600" y="12119"/>
                      <a:pt x="20678" y="12480"/>
                      <a:pt x="19541" y="12480"/>
                    </a:cubicBezTo>
                    <a:cubicBezTo>
                      <a:pt x="18403" y="12480"/>
                      <a:pt x="17482" y="12119"/>
                      <a:pt x="17482" y="11672"/>
                    </a:cubicBezTo>
                    <a:lnTo>
                      <a:pt x="17481" y="11672"/>
                    </a:lnTo>
                    <a:lnTo>
                      <a:pt x="17481" y="6209"/>
                    </a:lnTo>
                    <a:lnTo>
                      <a:pt x="16526" y="6209"/>
                    </a:lnTo>
                    <a:lnTo>
                      <a:pt x="16526" y="20570"/>
                    </a:lnTo>
                    <a:cubicBezTo>
                      <a:pt x="16526" y="21139"/>
                      <a:pt x="15351" y="21600"/>
                      <a:pt x="13902" y="21600"/>
                    </a:cubicBezTo>
                    <a:cubicBezTo>
                      <a:pt x="12452" y="21600"/>
                      <a:pt x="11277" y="21139"/>
                      <a:pt x="11277" y="20570"/>
                    </a:cubicBezTo>
                    <a:lnTo>
                      <a:pt x="11277" y="13297"/>
                    </a:lnTo>
                    <a:lnTo>
                      <a:pt x="10323" y="13297"/>
                    </a:lnTo>
                    <a:lnTo>
                      <a:pt x="10323" y="20570"/>
                    </a:lnTo>
                    <a:cubicBezTo>
                      <a:pt x="10323" y="21139"/>
                      <a:pt x="9148" y="21600"/>
                      <a:pt x="7698" y="21600"/>
                    </a:cubicBezTo>
                    <a:cubicBezTo>
                      <a:pt x="6249" y="21600"/>
                      <a:pt x="5074" y="21139"/>
                      <a:pt x="5074" y="20570"/>
                    </a:cubicBezTo>
                    <a:lnTo>
                      <a:pt x="5073" y="20570"/>
                    </a:lnTo>
                    <a:lnTo>
                      <a:pt x="5073" y="6209"/>
                    </a:lnTo>
                    <a:lnTo>
                      <a:pt x="4118" y="6209"/>
                    </a:lnTo>
                    <a:lnTo>
                      <a:pt x="4118" y="11672"/>
                    </a:lnTo>
                    <a:cubicBezTo>
                      <a:pt x="4118" y="12119"/>
                      <a:pt x="3197" y="12480"/>
                      <a:pt x="2059" y="12480"/>
                    </a:cubicBezTo>
                    <a:cubicBezTo>
                      <a:pt x="922" y="12480"/>
                      <a:pt x="0" y="12119"/>
                      <a:pt x="0" y="11672"/>
                    </a:cubicBezTo>
                    <a:lnTo>
                      <a:pt x="0" y="6209"/>
                    </a:lnTo>
                    <a:cubicBezTo>
                      <a:pt x="0" y="4905"/>
                      <a:pt x="2694" y="3847"/>
                      <a:pt x="6017" y="3847"/>
                    </a:cubicBezTo>
                    <a:close/>
                    <a:moveTo>
                      <a:pt x="6374" y="1746"/>
                    </a:moveTo>
                    <a:cubicBezTo>
                      <a:pt x="6374" y="2711"/>
                      <a:pt x="8365" y="3493"/>
                      <a:pt x="10823" y="3493"/>
                    </a:cubicBezTo>
                    <a:cubicBezTo>
                      <a:pt x="13280" y="3493"/>
                      <a:pt x="15272" y="2711"/>
                      <a:pt x="15272" y="1746"/>
                    </a:cubicBezTo>
                    <a:cubicBezTo>
                      <a:pt x="15272" y="782"/>
                      <a:pt x="13280" y="0"/>
                      <a:pt x="10823" y="0"/>
                    </a:cubicBezTo>
                    <a:cubicBezTo>
                      <a:pt x="8365" y="0"/>
                      <a:pt x="6374" y="782"/>
                      <a:pt x="6374" y="1746"/>
                    </a:cubicBezTo>
                    <a:close/>
                  </a:path>
                </a:pathLst>
              </a:custGeom>
              <a:solidFill>
                <a:srgbClr val="3484C9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98315" name="Shape 3880"/>
              <p:cNvSpPr>
                <a:spLocks/>
              </p:cNvSpPr>
              <p:nvPr/>
            </p:nvSpPr>
            <p:spPr bwMode="auto">
              <a:xfrm>
                <a:off x="11971634" y="2195673"/>
                <a:ext cx="708641" cy="1785938"/>
              </a:xfrm>
              <a:custGeom>
                <a:avLst/>
                <a:gdLst>
                  <a:gd name="T0" fmla="*/ 354321 w 21600"/>
                  <a:gd name="T1" fmla="*/ 892969 h 21600"/>
                  <a:gd name="T2" fmla="*/ 354321 w 21600"/>
                  <a:gd name="T3" fmla="*/ 892969 h 21600"/>
                  <a:gd name="T4" fmla="*/ 354321 w 21600"/>
                  <a:gd name="T5" fmla="*/ 892969 h 21600"/>
                  <a:gd name="T6" fmla="*/ 354321 w 21600"/>
                  <a:gd name="T7" fmla="*/ 892969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6017" y="3847"/>
                    </a:moveTo>
                    <a:lnTo>
                      <a:pt x="15583" y="3847"/>
                    </a:lnTo>
                    <a:cubicBezTo>
                      <a:pt x="18906" y="3847"/>
                      <a:pt x="21600" y="4905"/>
                      <a:pt x="21600" y="6209"/>
                    </a:cubicBezTo>
                    <a:lnTo>
                      <a:pt x="21600" y="11671"/>
                    </a:lnTo>
                    <a:cubicBezTo>
                      <a:pt x="21600" y="11672"/>
                      <a:pt x="21600" y="11672"/>
                      <a:pt x="21600" y="11672"/>
                    </a:cubicBezTo>
                    <a:cubicBezTo>
                      <a:pt x="21600" y="12119"/>
                      <a:pt x="20678" y="12480"/>
                      <a:pt x="19541" y="12480"/>
                    </a:cubicBezTo>
                    <a:cubicBezTo>
                      <a:pt x="18403" y="12480"/>
                      <a:pt x="17482" y="12119"/>
                      <a:pt x="17482" y="11672"/>
                    </a:cubicBezTo>
                    <a:lnTo>
                      <a:pt x="17481" y="11672"/>
                    </a:lnTo>
                    <a:lnTo>
                      <a:pt x="17481" y="6209"/>
                    </a:lnTo>
                    <a:lnTo>
                      <a:pt x="16526" y="6209"/>
                    </a:lnTo>
                    <a:lnTo>
                      <a:pt x="16526" y="20570"/>
                    </a:lnTo>
                    <a:cubicBezTo>
                      <a:pt x="16526" y="21139"/>
                      <a:pt x="15351" y="21600"/>
                      <a:pt x="13902" y="21600"/>
                    </a:cubicBezTo>
                    <a:cubicBezTo>
                      <a:pt x="12452" y="21600"/>
                      <a:pt x="11277" y="21139"/>
                      <a:pt x="11277" y="20570"/>
                    </a:cubicBezTo>
                    <a:lnTo>
                      <a:pt x="11277" y="13297"/>
                    </a:lnTo>
                    <a:lnTo>
                      <a:pt x="10323" y="13297"/>
                    </a:lnTo>
                    <a:lnTo>
                      <a:pt x="10323" y="20570"/>
                    </a:lnTo>
                    <a:cubicBezTo>
                      <a:pt x="10323" y="21139"/>
                      <a:pt x="9148" y="21600"/>
                      <a:pt x="7698" y="21600"/>
                    </a:cubicBezTo>
                    <a:cubicBezTo>
                      <a:pt x="6249" y="21600"/>
                      <a:pt x="5074" y="21139"/>
                      <a:pt x="5074" y="20570"/>
                    </a:cubicBezTo>
                    <a:lnTo>
                      <a:pt x="5073" y="20570"/>
                    </a:lnTo>
                    <a:lnTo>
                      <a:pt x="5073" y="6209"/>
                    </a:lnTo>
                    <a:lnTo>
                      <a:pt x="4118" y="6209"/>
                    </a:lnTo>
                    <a:lnTo>
                      <a:pt x="4118" y="11672"/>
                    </a:lnTo>
                    <a:cubicBezTo>
                      <a:pt x="4118" y="12119"/>
                      <a:pt x="3197" y="12480"/>
                      <a:pt x="2059" y="12480"/>
                    </a:cubicBezTo>
                    <a:cubicBezTo>
                      <a:pt x="922" y="12480"/>
                      <a:pt x="0" y="12119"/>
                      <a:pt x="0" y="11672"/>
                    </a:cubicBezTo>
                    <a:lnTo>
                      <a:pt x="0" y="6209"/>
                    </a:lnTo>
                    <a:cubicBezTo>
                      <a:pt x="0" y="4905"/>
                      <a:pt x="2694" y="3847"/>
                      <a:pt x="6017" y="3847"/>
                    </a:cubicBezTo>
                    <a:close/>
                    <a:moveTo>
                      <a:pt x="6374" y="1746"/>
                    </a:moveTo>
                    <a:cubicBezTo>
                      <a:pt x="6374" y="2711"/>
                      <a:pt x="8365" y="3493"/>
                      <a:pt x="10823" y="3493"/>
                    </a:cubicBezTo>
                    <a:cubicBezTo>
                      <a:pt x="13280" y="3493"/>
                      <a:pt x="15272" y="2711"/>
                      <a:pt x="15272" y="1746"/>
                    </a:cubicBezTo>
                    <a:cubicBezTo>
                      <a:pt x="15272" y="782"/>
                      <a:pt x="13280" y="0"/>
                      <a:pt x="10823" y="0"/>
                    </a:cubicBezTo>
                    <a:cubicBezTo>
                      <a:pt x="8365" y="0"/>
                      <a:pt x="6374" y="782"/>
                      <a:pt x="6374" y="1746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75344" tIns="75344" rIns="75344" bIns="75344" anchor="ctr"/>
              <a:lstStyle/>
              <a:p>
                <a:endParaRPr lang="it-IT"/>
              </a:p>
            </p:txBody>
          </p:sp>
          <p:sp>
            <p:nvSpPr>
              <p:cNvPr id="98316" name="Shape 3881"/>
              <p:cNvSpPr>
                <a:spLocks/>
              </p:cNvSpPr>
              <p:nvPr/>
            </p:nvSpPr>
            <p:spPr bwMode="auto">
              <a:xfrm>
                <a:off x="2124325" y="357187"/>
                <a:ext cx="708641" cy="1785938"/>
              </a:xfrm>
              <a:custGeom>
                <a:avLst/>
                <a:gdLst>
                  <a:gd name="T0" fmla="*/ 354321 w 21600"/>
                  <a:gd name="T1" fmla="*/ 892969 h 21600"/>
                  <a:gd name="T2" fmla="*/ 354321 w 21600"/>
                  <a:gd name="T3" fmla="*/ 892969 h 21600"/>
                  <a:gd name="T4" fmla="*/ 354321 w 21600"/>
                  <a:gd name="T5" fmla="*/ 892969 h 21600"/>
                  <a:gd name="T6" fmla="*/ 354321 w 21600"/>
                  <a:gd name="T7" fmla="*/ 892969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6017" y="3847"/>
                    </a:moveTo>
                    <a:lnTo>
                      <a:pt x="15583" y="3847"/>
                    </a:lnTo>
                    <a:cubicBezTo>
                      <a:pt x="18906" y="3847"/>
                      <a:pt x="21600" y="4905"/>
                      <a:pt x="21600" y="6209"/>
                    </a:cubicBezTo>
                    <a:lnTo>
                      <a:pt x="21600" y="11671"/>
                    </a:lnTo>
                    <a:cubicBezTo>
                      <a:pt x="21600" y="11672"/>
                      <a:pt x="21600" y="11672"/>
                      <a:pt x="21600" y="11672"/>
                    </a:cubicBezTo>
                    <a:cubicBezTo>
                      <a:pt x="21600" y="12119"/>
                      <a:pt x="20678" y="12480"/>
                      <a:pt x="19541" y="12480"/>
                    </a:cubicBezTo>
                    <a:cubicBezTo>
                      <a:pt x="18403" y="12480"/>
                      <a:pt x="17482" y="12119"/>
                      <a:pt x="17482" y="11672"/>
                    </a:cubicBezTo>
                    <a:lnTo>
                      <a:pt x="17481" y="11672"/>
                    </a:lnTo>
                    <a:lnTo>
                      <a:pt x="17481" y="6209"/>
                    </a:lnTo>
                    <a:lnTo>
                      <a:pt x="16526" y="6209"/>
                    </a:lnTo>
                    <a:lnTo>
                      <a:pt x="16526" y="20570"/>
                    </a:lnTo>
                    <a:cubicBezTo>
                      <a:pt x="16526" y="21139"/>
                      <a:pt x="15351" y="21600"/>
                      <a:pt x="13902" y="21600"/>
                    </a:cubicBezTo>
                    <a:cubicBezTo>
                      <a:pt x="12452" y="21600"/>
                      <a:pt x="11277" y="21139"/>
                      <a:pt x="11277" y="20570"/>
                    </a:cubicBezTo>
                    <a:lnTo>
                      <a:pt x="11277" y="13297"/>
                    </a:lnTo>
                    <a:lnTo>
                      <a:pt x="10323" y="13297"/>
                    </a:lnTo>
                    <a:lnTo>
                      <a:pt x="10323" y="20570"/>
                    </a:lnTo>
                    <a:cubicBezTo>
                      <a:pt x="10323" y="21139"/>
                      <a:pt x="9148" y="21600"/>
                      <a:pt x="7698" y="21600"/>
                    </a:cubicBezTo>
                    <a:cubicBezTo>
                      <a:pt x="6249" y="21600"/>
                      <a:pt x="5074" y="21139"/>
                      <a:pt x="5074" y="20570"/>
                    </a:cubicBezTo>
                    <a:lnTo>
                      <a:pt x="5073" y="20570"/>
                    </a:lnTo>
                    <a:lnTo>
                      <a:pt x="5073" y="6209"/>
                    </a:lnTo>
                    <a:lnTo>
                      <a:pt x="4118" y="6209"/>
                    </a:lnTo>
                    <a:lnTo>
                      <a:pt x="4118" y="11672"/>
                    </a:lnTo>
                    <a:cubicBezTo>
                      <a:pt x="4118" y="12119"/>
                      <a:pt x="3197" y="12480"/>
                      <a:pt x="2059" y="12480"/>
                    </a:cubicBezTo>
                    <a:cubicBezTo>
                      <a:pt x="922" y="12480"/>
                      <a:pt x="0" y="12119"/>
                      <a:pt x="0" y="11672"/>
                    </a:cubicBezTo>
                    <a:lnTo>
                      <a:pt x="0" y="6209"/>
                    </a:lnTo>
                    <a:cubicBezTo>
                      <a:pt x="0" y="4905"/>
                      <a:pt x="2694" y="3847"/>
                      <a:pt x="6017" y="3847"/>
                    </a:cubicBezTo>
                    <a:close/>
                    <a:moveTo>
                      <a:pt x="6374" y="1746"/>
                    </a:moveTo>
                    <a:cubicBezTo>
                      <a:pt x="6374" y="2711"/>
                      <a:pt x="8365" y="3493"/>
                      <a:pt x="10823" y="3493"/>
                    </a:cubicBezTo>
                    <a:cubicBezTo>
                      <a:pt x="13280" y="3493"/>
                      <a:pt x="15272" y="2711"/>
                      <a:pt x="15272" y="1746"/>
                    </a:cubicBezTo>
                    <a:cubicBezTo>
                      <a:pt x="15272" y="782"/>
                      <a:pt x="13280" y="0"/>
                      <a:pt x="10823" y="0"/>
                    </a:cubicBezTo>
                    <a:cubicBezTo>
                      <a:pt x="8365" y="0"/>
                      <a:pt x="6374" y="782"/>
                      <a:pt x="6374" y="1746"/>
                    </a:cubicBezTo>
                    <a:close/>
                  </a:path>
                </a:pathLst>
              </a:custGeom>
              <a:solidFill>
                <a:srgbClr val="3484C9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98317" name="Shape 3882"/>
              <p:cNvSpPr>
                <a:spLocks/>
              </p:cNvSpPr>
              <p:nvPr/>
            </p:nvSpPr>
            <p:spPr bwMode="auto">
              <a:xfrm>
                <a:off x="14134" y="0"/>
                <a:ext cx="708641" cy="1785938"/>
              </a:xfrm>
              <a:custGeom>
                <a:avLst/>
                <a:gdLst>
                  <a:gd name="T0" fmla="*/ 354321 w 21600"/>
                  <a:gd name="T1" fmla="*/ 892969 h 21600"/>
                  <a:gd name="T2" fmla="*/ 354321 w 21600"/>
                  <a:gd name="T3" fmla="*/ 892969 h 21600"/>
                  <a:gd name="T4" fmla="*/ 354321 w 21600"/>
                  <a:gd name="T5" fmla="*/ 892969 h 21600"/>
                  <a:gd name="T6" fmla="*/ 354321 w 21600"/>
                  <a:gd name="T7" fmla="*/ 892969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6017" y="3847"/>
                    </a:moveTo>
                    <a:lnTo>
                      <a:pt x="15583" y="3847"/>
                    </a:lnTo>
                    <a:cubicBezTo>
                      <a:pt x="18906" y="3847"/>
                      <a:pt x="21600" y="4905"/>
                      <a:pt x="21600" y="6209"/>
                    </a:cubicBezTo>
                    <a:lnTo>
                      <a:pt x="21600" y="11671"/>
                    </a:lnTo>
                    <a:cubicBezTo>
                      <a:pt x="21600" y="11672"/>
                      <a:pt x="21600" y="11672"/>
                      <a:pt x="21600" y="11672"/>
                    </a:cubicBezTo>
                    <a:cubicBezTo>
                      <a:pt x="21600" y="12119"/>
                      <a:pt x="20678" y="12480"/>
                      <a:pt x="19541" y="12480"/>
                    </a:cubicBezTo>
                    <a:cubicBezTo>
                      <a:pt x="18403" y="12480"/>
                      <a:pt x="17482" y="12119"/>
                      <a:pt x="17482" y="11672"/>
                    </a:cubicBezTo>
                    <a:lnTo>
                      <a:pt x="17481" y="11672"/>
                    </a:lnTo>
                    <a:lnTo>
                      <a:pt x="17481" y="6209"/>
                    </a:lnTo>
                    <a:lnTo>
                      <a:pt x="16526" y="6209"/>
                    </a:lnTo>
                    <a:lnTo>
                      <a:pt x="16526" y="20570"/>
                    </a:lnTo>
                    <a:cubicBezTo>
                      <a:pt x="16526" y="21139"/>
                      <a:pt x="15351" y="21600"/>
                      <a:pt x="13902" y="21600"/>
                    </a:cubicBezTo>
                    <a:cubicBezTo>
                      <a:pt x="12452" y="21600"/>
                      <a:pt x="11277" y="21139"/>
                      <a:pt x="11277" y="20570"/>
                    </a:cubicBezTo>
                    <a:lnTo>
                      <a:pt x="11277" y="13297"/>
                    </a:lnTo>
                    <a:lnTo>
                      <a:pt x="10323" y="13297"/>
                    </a:lnTo>
                    <a:lnTo>
                      <a:pt x="10323" y="20570"/>
                    </a:lnTo>
                    <a:cubicBezTo>
                      <a:pt x="10323" y="21139"/>
                      <a:pt x="9148" y="21600"/>
                      <a:pt x="7698" y="21600"/>
                    </a:cubicBezTo>
                    <a:cubicBezTo>
                      <a:pt x="6249" y="21600"/>
                      <a:pt x="5074" y="21139"/>
                      <a:pt x="5074" y="20570"/>
                    </a:cubicBezTo>
                    <a:lnTo>
                      <a:pt x="5073" y="20570"/>
                    </a:lnTo>
                    <a:lnTo>
                      <a:pt x="5073" y="6209"/>
                    </a:lnTo>
                    <a:lnTo>
                      <a:pt x="4118" y="6209"/>
                    </a:lnTo>
                    <a:lnTo>
                      <a:pt x="4118" y="11672"/>
                    </a:lnTo>
                    <a:cubicBezTo>
                      <a:pt x="4118" y="12119"/>
                      <a:pt x="3197" y="12480"/>
                      <a:pt x="2059" y="12480"/>
                    </a:cubicBezTo>
                    <a:cubicBezTo>
                      <a:pt x="922" y="12480"/>
                      <a:pt x="0" y="12119"/>
                      <a:pt x="0" y="11672"/>
                    </a:cubicBezTo>
                    <a:lnTo>
                      <a:pt x="0" y="6209"/>
                    </a:lnTo>
                    <a:cubicBezTo>
                      <a:pt x="0" y="4905"/>
                      <a:pt x="2694" y="3847"/>
                      <a:pt x="6017" y="3847"/>
                    </a:cubicBezTo>
                    <a:close/>
                    <a:moveTo>
                      <a:pt x="6374" y="1746"/>
                    </a:moveTo>
                    <a:cubicBezTo>
                      <a:pt x="6374" y="2711"/>
                      <a:pt x="8365" y="3493"/>
                      <a:pt x="10823" y="3493"/>
                    </a:cubicBezTo>
                    <a:cubicBezTo>
                      <a:pt x="13280" y="3493"/>
                      <a:pt x="15272" y="2711"/>
                      <a:pt x="15272" y="1746"/>
                    </a:cubicBezTo>
                    <a:cubicBezTo>
                      <a:pt x="15272" y="782"/>
                      <a:pt x="13280" y="0"/>
                      <a:pt x="10823" y="0"/>
                    </a:cubicBezTo>
                    <a:cubicBezTo>
                      <a:pt x="8365" y="0"/>
                      <a:pt x="6374" y="782"/>
                      <a:pt x="6374" y="1746"/>
                    </a:cubicBezTo>
                    <a:close/>
                  </a:path>
                </a:pathLst>
              </a:custGeom>
              <a:solidFill>
                <a:srgbClr val="3484C9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sp>
          <p:nvSpPr>
            <p:cNvPr id="10" name="Shape 3884"/>
            <p:cNvSpPr/>
            <p:nvPr/>
          </p:nvSpPr>
          <p:spPr>
            <a:xfrm>
              <a:off x="0" y="5135707"/>
              <a:ext cx="13394532" cy="1102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defRPr sz="5600">
                  <a:solidFill>
                    <a:srgbClr val="4C4C4C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endParaRPr sz="2400" dirty="0">
                <a:solidFill>
                  <a:schemeClr val="tx2">
                    <a:lumMod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98309" name="Fußzeilenplatzhalter 3"/>
          <p:cNvSpPr txBox="1">
            <a:spLocks/>
          </p:cNvSpPr>
          <p:nvPr/>
        </p:nvSpPr>
        <p:spPr bwMode="auto">
          <a:xfrm>
            <a:off x="1055688" y="6453188"/>
            <a:ext cx="8458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de-DE" sz="800">
                <a:solidFill>
                  <a:schemeClr val="bg2"/>
                </a:solidFill>
              </a:rPr>
              <a:t>MISURARE LA CX, bonprix - Getaline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el 1"/>
          <p:cNvSpPr>
            <a:spLocks noGrp="1"/>
          </p:cNvSpPr>
          <p:nvPr>
            <p:ph type="title"/>
          </p:nvPr>
        </p:nvSpPr>
        <p:spPr>
          <a:xfrm>
            <a:off x="839788" y="119063"/>
            <a:ext cx="10477500" cy="1258887"/>
          </a:xfrm>
        </p:spPr>
        <p:txBody>
          <a:bodyPr/>
          <a:lstStyle/>
          <a:p>
            <a:r>
              <a:rPr lang="en-US" b="1" smtClean="0"/>
              <a:t>Come? Riconoscendo ufficialmente il cambiamento della organizzazione…</a:t>
            </a:r>
          </a:p>
        </p:txBody>
      </p:sp>
      <p:sp>
        <p:nvSpPr>
          <p:cNvPr id="99330" name="Segnaposto data 3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/>
              <a:t>23.09.2015</a:t>
            </a:r>
            <a:endParaRPr lang="de-DE"/>
          </a:p>
        </p:txBody>
      </p:sp>
      <p:sp>
        <p:nvSpPr>
          <p:cNvPr id="99331" name="Segnaposto numero diapositiva 3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53D0D6-6739-4BE8-9EA2-D6FCC91C76D0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/>
          </a:p>
        </p:txBody>
      </p:sp>
      <p:sp>
        <p:nvSpPr>
          <p:cNvPr id="99332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1800225"/>
            <a:ext cx="9644062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276" y="2060848"/>
            <a:ext cx="1543368" cy="1195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808038" y="1431925"/>
            <a:ext cx="27352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Team CX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egnaposto data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D0F7A9-CC6C-42E7-87EB-6FA7E37161E0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100354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9F3AB0-17A0-4AD0-8F20-FE05D85A5C3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/>
          </a:p>
        </p:txBody>
      </p:sp>
      <p:grpSp>
        <p:nvGrpSpPr>
          <p:cNvPr id="100355" name="Group 3625"/>
          <p:cNvGrpSpPr>
            <a:grpSpLocks/>
          </p:cNvGrpSpPr>
          <p:nvPr/>
        </p:nvGrpSpPr>
        <p:grpSpPr bwMode="auto">
          <a:xfrm>
            <a:off x="1343025" y="2114550"/>
            <a:ext cx="2430463" cy="3744913"/>
            <a:chOff x="0" y="0"/>
            <a:chExt cx="4860756" cy="7489491"/>
          </a:xfrm>
        </p:grpSpPr>
        <p:sp>
          <p:nvSpPr>
            <p:cNvPr id="100390" name="Shape 3564"/>
            <p:cNvSpPr>
              <a:spLocks/>
            </p:cNvSpPr>
            <p:nvPr/>
          </p:nvSpPr>
          <p:spPr bwMode="auto">
            <a:xfrm>
              <a:off x="1467310" y="5783594"/>
              <a:ext cx="1965385" cy="1705898"/>
            </a:xfrm>
            <a:custGeom>
              <a:avLst/>
              <a:gdLst>
                <a:gd name="T0" fmla="*/ 982693 w 21600"/>
                <a:gd name="T1" fmla="*/ 852949 h 21600"/>
                <a:gd name="T2" fmla="*/ 982693 w 21600"/>
                <a:gd name="T3" fmla="*/ 852949 h 21600"/>
                <a:gd name="T4" fmla="*/ 982693 w 21600"/>
                <a:gd name="T5" fmla="*/ 852949 h 21600"/>
                <a:gd name="T6" fmla="*/ 982693 w 21600"/>
                <a:gd name="T7" fmla="*/ 85294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528" y="0"/>
                  </a:moveTo>
                  <a:cubicBezTo>
                    <a:pt x="10717" y="0"/>
                    <a:pt x="10877" y="0"/>
                    <a:pt x="11065" y="0"/>
                  </a:cubicBezTo>
                  <a:lnTo>
                    <a:pt x="10528" y="0"/>
                  </a:lnTo>
                  <a:close/>
                  <a:moveTo>
                    <a:pt x="1758" y="1492"/>
                  </a:moveTo>
                  <a:cubicBezTo>
                    <a:pt x="785" y="1492"/>
                    <a:pt x="0" y="2391"/>
                    <a:pt x="0" y="3510"/>
                  </a:cubicBezTo>
                  <a:cubicBezTo>
                    <a:pt x="0" y="4629"/>
                    <a:pt x="785" y="5543"/>
                    <a:pt x="1758" y="5543"/>
                  </a:cubicBezTo>
                  <a:lnTo>
                    <a:pt x="19835" y="5543"/>
                  </a:lnTo>
                  <a:cubicBezTo>
                    <a:pt x="20808" y="5543"/>
                    <a:pt x="21600" y="4629"/>
                    <a:pt x="21600" y="3510"/>
                  </a:cubicBezTo>
                  <a:cubicBezTo>
                    <a:pt x="21600" y="2391"/>
                    <a:pt x="20808" y="1492"/>
                    <a:pt x="19835" y="1492"/>
                  </a:cubicBezTo>
                  <a:lnTo>
                    <a:pt x="1758" y="1492"/>
                  </a:lnTo>
                  <a:close/>
                  <a:moveTo>
                    <a:pt x="1758" y="7020"/>
                  </a:moveTo>
                  <a:cubicBezTo>
                    <a:pt x="785" y="7020"/>
                    <a:pt x="0" y="7933"/>
                    <a:pt x="0" y="9053"/>
                  </a:cubicBezTo>
                  <a:cubicBezTo>
                    <a:pt x="0" y="10171"/>
                    <a:pt x="785" y="11078"/>
                    <a:pt x="1758" y="11078"/>
                  </a:cubicBezTo>
                  <a:lnTo>
                    <a:pt x="19835" y="11078"/>
                  </a:lnTo>
                  <a:cubicBezTo>
                    <a:pt x="20808" y="11078"/>
                    <a:pt x="21600" y="10171"/>
                    <a:pt x="21600" y="9053"/>
                  </a:cubicBezTo>
                  <a:cubicBezTo>
                    <a:pt x="21600" y="7933"/>
                    <a:pt x="20808" y="7020"/>
                    <a:pt x="19835" y="7020"/>
                  </a:cubicBezTo>
                  <a:lnTo>
                    <a:pt x="1758" y="7020"/>
                  </a:lnTo>
                  <a:close/>
                  <a:moveTo>
                    <a:pt x="2939" y="12555"/>
                  </a:moveTo>
                  <a:cubicBezTo>
                    <a:pt x="2939" y="17551"/>
                    <a:pt x="6461" y="21600"/>
                    <a:pt x="10803" y="21600"/>
                  </a:cubicBezTo>
                  <a:cubicBezTo>
                    <a:pt x="15145" y="21600"/>
                    <a:pt x="18661" y="17551"/>
                    <a:pt x="18661" y="12555"/>
                  </a:cubicBezTo>
                  <a:lnTo>
                    <a:pt x="2939" y="12555"/>
                  </a:ln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0" name="Shape 3565"/>
            <p:cNvSpPr/>
            <p:nvPr/>
          </p:nvSpPr>
          <p:spPr>
            <a:xfrm>
              <a:off x="0" y="1730299"/>
              <a:ext cx="714351" cy="62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029" extrusionOk="0">
                  <a:moveTo>
                    <a:pt x="20115" y="12466"/>
                  </a:moveTo>
                  <a:cubicBezTo>
                    <a:pt x="19732" y="10390"/>
                    <a:pt x="17957" y="9059"/>
                    <a:pt x="16157" y="9500"/>
                  </a:cubicBezTo>
                  <a:cubicBezTo>
                    <a:pt x="15676" y="9618"/>
                    <a:pt x="15243" y="9853"/>
                    <a:pt x="14872" y="10171"/>
                  </a:cubicBezTo>
                  <a:lnTo>
                    <a:pt x="17218" y="12800"/>
                  </a:lnTo>
                  <a:cubicBezTo>
                    <a:pt x="17383" y="12986"/>
                    <a:pt x="17387" y="13290"/>
                    <a:pt x="17227" y="13481"/>
                  </a:cubicBezTo>
                  <a:cubicBezTo>
                    <a:pt x="17066" y="13671"/>
                    <a:pt x="16803" y="13676"/>
                    <a:pt x="16637" y="13490"/>
                  </a:cubicBezTo>
                  <a:lnTo>
                    <a:pt x="14268" y="10834"/>
                  </a:lnTo>
                  <a:cubicBezTo>
                    <a:pt x="13652" y="11707"/>
                    <a:pt x="13371" y="12880"/>
                    <a:pt x="13589" y="14063"/>
                  </a:cubicBezTo>
                  <a:cubicBezTo>
                    <a:pt x="13972" y="16139"/>
                    <a:pt x="15747" y="17470"/>
                    <a:pt x="17547" y="17029"/>
                  </a:cubicBezTo>
                  <a:cubicBezTo>
                    <a:pt x="19346" y="16589"/>
                    <a:pt x="20498" y="14541"/>
                    <a:pt x="20115" y="12466"/>
                  </a:cubicBezTo>
                  <a:close/>
                  <a:moveTo>
                    <a:pt x="12445" y="7390"/>
                  </a:moveTo>
                  <a:lnTo>
                    <a:pt x="10862" y="7777"/>
                  </a:lnTo>
                  <a:cubicBezTo>
                    <a:pt x="10683" y="7821"/>
                    <a:pt x="10443" y="7721"/>
                    <a:pt x="10330" y="7554"/>
                  </a:cubicBezTo>
                  <a:lnTo>
                    <a:pt x="9382" y="6156"/>
                  </a:lnTo>
                  <a:lnTo>
                    <a:pt x="7858" y="9354"/>
                  </a:lnTo>
                  <a:cubicBezTo>
                    <a:pt x="7858" y="9354"/>
                    <a:pt x="8237" y="9436"/>
                    <a:pt x="8700" y="9536"/>
                  </a:cubicBezTo>
                  <a:lnTo>
                    <a:pt x="12662" y="8566"/>
                  </a:lnTo>
                  <a:cubicBezTo>
                    <a:pt x="12662" y="8566"/>
                    <a:pt x="12445" y="7390"/>
                    <a:pt x="12445" y="7390"/>
                  </a:cubicBezTo>
                  <a:close/>
                  <a:moveTo>
                    <a:pt x="12276" y="9645"/>
                  </a:moveTo>
                  <a:lnTo>
                    <a:pt x="10649" y="10043"/>
                  </a:lnTo>
                  <a:cubicBezTo>
                    <a:pt x="10837" y="10188"/>
                    <a:pt x="10975" y="10413"/>
                    <a:pt x="11024" y="10676"/>
                  </a:cubicBezTo>
                  <a:lnTo>
                    <a:pt x="11025" y="10675"/>
                  </a:lnTo>
                  <a:cubicBezTo>
                    <a:pt x="11025" y="10675"/>
                    <a:pt x="11166" y="11451"/>
                    <a:pt x="11342" y="12416"/>
                  </a:cubicBezTo>
                  <a:cubicBezTo>
                    <a:pt x="11342" y="12416"/>
                    <a:pt x="12276" y="9645"/>
                    <a:pt x="12276" y="9645"/>
                  </a:cubicBezTo>
                  <a:close/>
                  <a:moveTo>
                    <a:pt x="9392" y="11587"/>
                  </a:moveTo>
                  <a:cubicBezTo>
                    <a:pt x="9392" y="11587"/>
                    <a:pt x="7390" y="11287"/>
                    <a:pt x="6435" y="11138"/>
                  </a:cubicBezTo>
                  <a:lnTo>
                    <a:pt x="5956" y="12381"/>
                  </a:lnTo>
                  <a:cubicBezTo>
                    <a:pt x="6790" y="12920"/>
                    <a:pt x="7454" y="13798"/>
                    <a:pt x="7783" y="14892"/>
                  </a:cubicBezTo>
                  <a:lnTo>
                    <a:pt x="9906" y="14373"/>
                  </a:lnTo>
                  <a:cubicBezTo>
                    <a:pt x="9906" y="14373"/>
                    <a:pt x="9392" y="11587"/>
                    <a:pt x="9392" y="11587"/>
                  </a:cubicBezTo>
                  <a:close/>
                  <a:moveTo>
                    <a:pt x="7320" y="15990"/>
                  </a:moveTo>
                  <a:lnTo>
                    <a:pt x="4073" y="16785"/>
                  </a:lnTo>
                  <a:cubicBezTo>
                    <a:pt x="3848" y="16840"/>
                    <a:pt x="3626" y="16674"/>
                    <a:pt x="3578" y="16414"/>
                  </a:cubicBezTo>
                  <a:cubicBezTo>
                    <a:pt x="3557" y="16296"/>
                    <a:pt x="3576" y="16181"/>
                    <a:pt x="3622" y="16083"/>
                  </a:cubicBezTo>
                  <a:lnTo>
                    <a:pt x="3621" y="16082"/>
                  </a:lnTo>
                  <a:lnTo>
                    <a:pt x="4917" y="12711"/>
                  </a:lnTo>
                  <a:cubicBezTo>
                    <a:pt x="4410" y="12543"/>
                    <a:pt x="3861" y="12510"/>
                    <a:pt x="3309" y="12645"/>
                  </a:cubicBezTo>
                  <a:cubicBezTo>
                    <a:pt x="1510" y="13086"/>
                    <a:pt x="358" y="15133"/>
                    <a:pt x="741" y="17209"/>
                  </a:cubicBezTo>
                  <a:cubicBezTo>
                    <a:pt x="1124" y="19285"/>
                    <a:pt x="2899" y="20615"/>
                    <a:pt x="4699" y="20175"/>
                  </a:cubicBezTo>
                  <a:cubicBezTo>
                    <a:pt x="6388" y="19761"/>
                    <a:pt x="7507" y="17930"/>
                    <a:pt x="7320" y="15990"/>
                  </a:cubicBezTo>
                  <a:close/>
                  <a:moveTo>
                    <a:pt x="4700" y="15647"/>
                  </a:moveTo>
                  <a:lnTo>
                    <a:pt x="7121" y="15055"/>
                  </a:lnTo>
                  <a:cubicBezTo>
                    <a:pt x="6845" y="14210"/>
                    <a:pt x="6329" y="13528"/>
                    <a:pt x="5683" y="13093"/>
                  </a:cubicBezTo>
                  <a:cubicBezTo>
                    <a:pt x="5683" y="13093"/>
                    <a:pt x="4700" y="15647"/>
                    <a:pt x="4700" y="15647"/>
                  </a:cubicBezTo>
                  <a:close/>
                  <a:moveTo>
                    <a:pt x="20768" y="12306"/>
                  </a:moveTo>
                  <a:cubicBezTo>
                    <a:pt x="21228" y="14801"/>
                    <a:pt x="19848" y="17253"/>
                    <a:pt x="17686" y="17782"/>
                  </a:cubicBezTo>
                  <a:cubicBezTo>
                    <a:pt x="15523" y="18311"/>
                    <a:pt x="13397" y="16718"/>
                    <a:pt x="12936" y="14223"/>
                  </a:cubicBezTo>
                  <a:cubicBezTo>
                    <a:pt x="12670" y="12777"/>
                    <a:pt x="13022" y="11346"/>
                    <a:pt x="13786" y="10295"/>
                  </a:cubicBezTo>
                  <a:lnTo>
                    <a:pt x="13180" y="9616"/>
                  </a:lnTo>
                  <a:lnTo>
                    <a:pt x="11655" y="14141"/>
                  </a:lnTo>
                  <a:cubicBezTo>
                    <a:pt x="11845" y="15192"/>
                    <a:pt x="12003" y="16082"/>
                    <a:pt x="12002" y="16116"/>
                  </a:cubicBezTo>
                  <a:cubicBezTo>
                    <a:pt x="11988" y="16676"/>
                    <a:pt x="11582" y="17117"/>
                    <a:pt x="11096" y="17100"/>
                  </a:cubicBezTo>
                  <a:cubicBezTo>
                    <a:pt x="10682" y="17085"/>
                    <a:pt x="10344" y="16743"/>
                    <a:pt x="10261" y="16295"/>
                  </a:cubicBezTo>
                  <a:lnTo>
                    <a:pt x="10260" y="16295"/>
                  </a:lnTo>
                  <a:lnTo>
                    <a:pt x="10079" y="15314"/>
                  </a:lnTo>
                  <a:lnTo>
                    <a:pt x="7974" y="15829"/>
                  </a:lnTo>
                  <a:cubicBezTo>
                    <a:pt x="8237" y="18189"/>
                    <a:pt x="6891" y="20425"/>
                    <a:pt x="4838" y="20928"/>
                  </a:cubicBezTo>
                  <a:cubicBezTo>
                    <a:pt x="2675" y="21457"/>
                    <a:pt x="549" y="19863"/>
                    <a:pt x="88" y="17369"/>
                  </a:cubicBezTo>
                  <a:cubicBezTo>
                    <a:pt x="-372" y="14874"/>
                    <a:pt x="1008" y="12422"/>
                    <a:pt x="3170" y="11892"/>
                  </a:cubicBezTo>
                  <a:cubicBezTo>
                    <a:pt x="3866" y="11722"/>
                    <a:pt x="4557" y="11772"/>
                    <a:pt x="5191" y="12001"/>
                  </a:cubicBezTo>
                  <a:lnTo>
                    <a:pt x="5611" y="10908"/>
                  </a:lnTo>
                  <a:cubicBezTo>
                    <a:pt x="5188" y="10637"/>
                    <a:pt x="4908" y="10111"/>
                    <a:pt x="4924" y="9516"/>
                  </a:cubicBezTo>
                  <a:cubicBezTo>
                    <a:pt x="4931" y="9235"/>
                    <a:pt x="5004" y="8976"/>
                    <a:pt x="5123" y="8753"/>
                  </a:cubicBezTo>
                  <a:lnTo>
                    <a:pt x="5122" y="8753"/>
                  </a:lnTo>
                  <a:lnTo>
                    <a:pt x="7375" y="4249"/>
                  </a:lnTo>
                  <a:lnTo>
                    <a:pt x="7375" y="4250"/>
                  </a:lnTo>
                  <a:cubicBezTo>
                    <a:pt x="7591" y="3700"/>
                    <a:pt x="8076" y="3326"/>
                    <a:pt x="8631" y="3346"/>
                  </a:cubicBezTo>
                  <a:cubicBezTo>
                    <a:pt x="9070" y="3361"/>
                    <a:pt x="9452" y="3620"/>
                    <a:pt x="9685" y="4006"/>
                  </a:cubicBezTo>
                  <a:lnTo>
                    <a:pt x="9686" y="4006"/>
                  </a:lnTo>
                  <a:lnTo>
                    <a:pt x="11018" y="6165"/>
                  </a:lnTo>
                  <a:lnTo>
                    <a:pt x="12915" y="5701"/>
                  </a:lnTo>
                  <a:cubicBezTo>
                    <a:pt x="13275" y="5613"/>
                    <a:pt x="13630" y="5878"/>
                    <a:pt x="13706" y="6294"/>
                  </a:cubicBezTo>
                  <a:cubicBezTo>
                    <a:pt x="13778" y="6683"/>
                    <a:pt x="13580" y="7062"/>
                    <a:pt x="13259" y="7182"/>
                  </a:cubicBezTo>
                  <a:lnTo>
                    <a:pt x="13534" y="8671"/>
                  </a:lnTo>
                  <a:lnTo>
                    <a:pt x="14385" y="9625"/>
                  </a:lnTo>
                  <a:cubicBezTo>
                    <a:pt x="14850" y="9205"/>
                    <a:pt x="15402" y="8898"/>
                    <a:pt x="16018" y="8747"/>
                  </a:cubicBezTo>
                  <a:cubicBezTo>
                    <a:pt x="18181" y="8217"/>
                    <a:pt x="20307" y="9811"/>
                    <a:pt x="20768" y="12306"/>
                  </a:cubicBezTo>
                  <a:close/>
                  <a:moveTo>
                    <a:pt x="8795" y="1859"/>
                  </a:moveTo>
                  <a:cubicBezTo>
                    <a:pt x="8642" y="1027"/>
                    <a:pt x="9102" y="210"/>
                    <a:pt x="9823" y="34"/>
                  </a:cubicBezTo>
                  <a:cubicBezTo>
                    <a:pt x="10543" y="-143"/>
                    <a:pt x="11252" y="388"/>
                    <a:pt x="11406" y="1220"/>
                  </a:cubicBezTo>
                  <a:cubicBezTo>
                    <a:pt x="11559" y="2051"/>
                    <a:pt x="11099" y="2869"/>
                    <a:pt x="10378" y="3045"/>
                  </a:cubicBezTo>
                  <a:cubicBezTo>
                    <a:pt x="9658" y="3222"/>
                    <a:pt x="8949" y="2690"/>
                    <a:pt x="8795" y="1859"/>
                  </a:cubicBezTo>
                  <a:close/>
                </a:path>
              </a:pathLst>
            </a:custGeom>
            <a:solidFill>
              <a:srgbClr val="0D76BD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algn="r" defTabSz="321469" fontAlgn="auto">
                <a:spcBef>
                  <a:spcPts val="0"/>
                </a:spcBef>
                <a:spcAft>
                  <a:spcPts val="0"/>
                </a:spcAft>
                <a:tabLst>
                  <a:tab pos="247650" algn="l"/>
                  <a:tab pos="495300" algn="l"/>
                  <a:tab pos="749300" algn="l"/>
                  <a:tab pos="996950" algn="l"/>
                  <a:tab pos="1244600" algn="l"/>
                  <a:tab pos="1498600" algn="l"/>
                  <a:tab pos="1746250" algn="l"/>
                  <a:tab pos="2000250" algn="l"/>
                  <a:tab pos="2247900" algn="l"/>
                  <a:tab pos="2495550" algn="l"/>
                  <a:tab pos="2749550" algn="l"/>
                  <a:tab pos="2997200" algn="l"/>
                </a:tabLst>
                <a:defRPr sz="5800">
                  <a:solidFill>
                    <a:srgbClr val="656D7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endParaRPr>
            </a:p>
          </p:txBody>
        </p:sp>
        <p:sp>
          <p:nvSpPr>
            <p:cNvPr id="11" name="Shape 3566"/>
            <p:cNvSpPr/>
            <p:nvPr/>
          </p:nvSpPr>
          <p:spPr>
            <a:xfrm>
              <a:off x="1927159" y="2593860"/>
              <a:ext cx="425435" cy="50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rgbClr val="0D76BD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algn="r" defTabSz="321469" fontAlgn="auto">
                <a:spcBef>
                  <a:spcPts val="0"/>
                </a:spcBef>
                <a:spcAft>
                  <a:spcPts val="0"/>
                </a:spcAft>
                <a:tabLst>
                  <a:tab pos="247650" algn="l"/>
                  <a:tab pos="495300" algn="l"/>
                  <a:tab pos="749300" algn="l"/>
                  <a:tab pos="996950" algn="l"/>
                  <a:tab pos="1244600" algn="l"/>
                  <a:tab pos="1498600" algn="l"/>
                  <a:tab pos="1746250" algn="l"/>
                  <a:tab pos="2000250" algn="l"/>
                  <a:tab pos="2247900" algn="l"/>
                  <a:tab pos="2495550" algn="l"/>
                  <a:tab pos="2749550" algn="l"/>
                  <a:tab pos="2997200" algn="l"/>
                </a:tabLst>
                <a:defRPr sz="5800">
                  <a:solidFill>
                    <a:srgbClr val="656D7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endParaRPr>
            </a:p>
          </p:txBody>
        </p:sp>
        <p:sp>
          <p:nvSpPr>
            <p:cNvPr id="100393" name="Shape 3567"/>
            <p:cNvSpPr>
              <a:spLocks/>
            </p:cNvSpPr>
            <p:nvPr/>
          </p:nvSpPr>
          <p:spPr bwMode="auto">
            <a:xfrm>
              <a:off x="2951769" y="1674329"/>
              <a:ext cx="393676" cy="787352"/>
            </a:xfrm>
            <a:custGeom>
              <a:avLst/>
              <a:gdLst>
                <a:gd name="T0" fmla="*/ 196838 w 21600"/>
                <a:gd name="T1" fmla="*/ 393676 h 21600"/>
                <a:gd name="T2" fmla="*/ 196838 w 21600"/>
                <a:gd name="T3" fmla="*/ 393676 h 21600"/>
                <a:gd name="T4" fmla="*/ 196838 w 21600"/>
                <a:gd name="T5" fmla="*/ 393676 h 21600"/>
                <a:gd name="T6" fmla="*/ 196838 w 21600"/>
                <a:gd name="T7" fmla="*/ 39367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00394" name="Shape 3568"/>
            <p:cNvSpPr>
              <a:spLocks/>
            </p:cNvSpPr>
            <p:nvPr/>
          </p:nvSpPr>
          <p:spPr bwMode="auto">
            <a:xfrm>
              <a:off x="2608375" y="2700105"/>
              <a:ext cx="760814" cy="571516"/>
            </a:xfrm>
            <a:custGeom>
              <a:avLst/>
              <a:gdLst>
                <a:gd name="T0" fmla="*/ 380407 w 21600"/>
                <a:gd name="T1" fmla="*/ 285758 h 21600"/>
                <a:gd name="T2" fmla="*/ 380407 w 21600"/>
                <a:gd name="T3" fmla="*/ 285758 h 21600"/>
                <a:gd name="T4" fmla="*/ 380407 w 21600"/>
                <a:gd name="T5" fmla="*/ 285758 h 21600"/>
                <a:gd name="T6" fmla="*/ 380407 w 21600"/>
                <a:gd name="T7" fmla="*/ 28575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4377" y="10069"/>
                  </a:moveTo>
                  <a:cubicBezTo>
                    <a:pt x="13591" y="10069"/>
                    <a:pt x="12956" y="9222"/>
                    <a:pt x="12956" y="8178"/>
                  </a:cubicBezTo>
                  <a:cubicBezTo>
                    <a:pt x="12956" y="7133"/>
                    <a:pt x="13591" y="6286"/>
                    <a:pt x="14377" y="6286"/>
                  </a:cubicBezTo>
                  <a:cubicBezTo>
                    <a:pt x="15161" y="6286"/>
                    <a:pt x="15797" y="7133"/>
                    <a:pt x="15797" y="8178"/>
                  </a:cubicBezTo>
                  <a:cubicBezTo>
                    <a:pt x="15797" y="9222"/>
                    <a:pt x="15161" y="10069"/>
                    <a:pt x="14377" y="10069"/>
                  </a:cubicBezTo>
                  <a:close/>
                  <a:moveTo>
                    <a:pt x="9355" y="17542"/>
                  </a:moveTo>
                  <a:lnTo>
                    <a:pt x="6514" y="17542"/>
                  </a:lnTo>
                  <a:lnTo>
                    <a:pt x="6514" y="13759"/>
                  </a:lnTo>
                  <a:lnTo>
                    <a:pt x="9355" y="13759"/>
                  </a:lnTo>
                  <a:cubicBezTo>
                    <a:pt x="9355" y="13759"/>
                    <a:pt x="9355" y="17542"/>
                    <a:pt x="9355" y="17542"/>
                  </a:cubicBezTo>
                  <a:close/>
                  <a:moveTo>
                    <a:pt x="4885" y="17542"/>
                  </a:moveTo>
                  <a:lnTo>
                    <a:pt x="2045" y="17542"/>
                  </a:lnTo>
                  <a:lnTo>
                    <a:pt x="2045" y="13759"/>
                  </a:lnTo>
                  <a:lnTo>
                    <a:pt x="4885" y="13759"/>
                  </a:lnTo>
                  <a:cubicBezTo>
                    <a:pt x="4885" y="13759"/>
                    <a:pt x="4885" y="17542"/>
                    <a:pt x="4885" y="17542"/>
                  </a:cubicBezTo>
                  <a:close/>
                  <a:moveTo>
                    <a:pt x="14377" y="1737"/>
                  </a:moveTo>
                  <a:lnTo>
                    <a:pt x="7198" y="11684"/>
                  </a:lnTo>
                  <a:lnTo>
                    <a:pt x="624" y="11684"/>
                  </a:lnTo>
                  <a:lnTo>
                    <a:pt x="624" y="21600"/>
                  </a:lnTo>
                  <a:lnTo>
                    <a:pt x="12488" y="21600"/>
                  </a:lnTo>
                  <a:lnTo>
                    <a:pt x="12488" y="13750"/>
                  </a:lnTo>
                  <a:lnTo>
                    <a:pt x="16265" y="13750"/>
                  </a:lnTo>
                  <a:lnTo>
                    <a:pt x="16265" y="21600"/>
                  </a:lnTo>
                  <a:lnTo>
                    <a:pt x="20961" y="21600"/>
                  </a:lnTo>
                  <a:lnTo>
                    <a:pt x="20961" y="11747"/>
                  </a:lnTo>
                  <a:lnTo>
                    <a:pt x="21600" y="11747"/>
                  </a:lnTo>
                  <a:cubicBezTo>
                    <a:pt x="21600" y="11747"/>
                    <a:pt x="14377" y="1737"/>
                    <a:pt x="14377" y="1737"/>
                  </a:cubicBezTo>
                  <a:close/>
                  <a:moveTo>
                    <a:pt x="21585" y="9988"/>
                  </a:moveTo>
                  <a:lnTo>
                    <a:pt x="21585" y="10640"/>
                  </a:lnTo>
                  <a:lnTo>
                    <a:pt x="14376" y="652"/>
                  </a:lnTo>
                  <a:lnTo>
                    <a:pt x="6905" y="11004"/>
                  </a:lnTo>
                  <a:lnTo>
                    <a:pt x="0" y="11004"/>
                  </a:lnTo>
                  <a:lnTo>
                    <a:pt x="4124" y="5099"/>
                  </a:lnTo>
                  <a:lnTo>
                    <a:pt x="10696" y="5099"/>
                  </a:lnTo>
                  <a:lnTo>
                    <a:pt x="14376" y="0"/>
                  </a:lnTo>
                  <a:cubicBezTo>
                    <a:pt x="14376" y="0"/>
                    <a:pt x="21585" y="9988"/>
                    <a:pt x="21585" y="9988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4" name="Shape 3569"/>
            <p:cNvSpPr/>
            <p:nvPr/>
          </p:nvSpPr>
          <p:spPr>
            <a:xfrm>
              <a:off x="3390781" y="2266849"/>
              <a:ext cx="625454" cy="552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396" name="Shape 3570"/>
            <p:cNvSpPr>
              <a:spLocks/>
            </p:cNvSpPr>
            <p:nvPr/>
          </p:nvSpPr>
          <p:spPr bwMode="auto">
            <a:xfrm>
              <a:off x="626077" y="3558489"/>
              <a:ext cx="818312" cy="543934"/>
            </a:xfrm>
            <a:custGeom>
              <a:avLst/>
              <a:gdLst>
                <a:gd name="T0" fmla="*/ 409156 w 21600"/>
                <a:gd name="T1" fmla="*/ 271967 h 21423"/>
                <a:gd name="T2" fmla="*/ 409156 w 21600"/>
                <a:gd name="T3" fmla="*/ 271967 h 21423"/>
                <a:gd name="T4" fmla="*/ 409156 w 21600"/>
                <a:gd name="T5" fmla="*/ 271967 h 21423"/>
                <a:gd name="T6" fmla="*/ 409156 w 21600"/>
                <a:gd name="T7" fmla="*/ 271967 h 21423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423"/>
                <a:gd name="T14" fmla="*/ 21600 w 21600"/>
                <a:gd name="T15" fmla="*/ 21423 h 214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423" extrusionOk="0">
                  <a:moveTo>
                    <a:pt x="17523" y="7527"/>
                  </a:moveTo>
                  <a:lnTo>
                    <a:pt x="16892" y="5510"/>
                  </a:lnTo>
                  <a:cubicBezTo>
                    <a:pt x="16891" y="5509"/>
                    <a:pt x="16891" y="5507"/>
                    <a:pt x="16891" y="5505"/>
                  </a:cubicBezTo>
                  <a:cubicBezTo>
                    <a:pt x="16543" y="4391"/>
                    <a:pt x="13689" y="5277"/>
                    <a:pt x="10517" y="7484"/>
                  </a:cubicBezTo>
                  <a:cubicBezTo>
                    <a:pt x="7344" y="9692"/>
                    <a:pt x="5056" y="12384"/>
                    <a:pt x="5404" y="13498"/>
                  </a:cubicBezTo>
                  <a:cubicBezTo>
                    <a:pt x="5404" y="13499"/>
                    <a:pt x="5405" y="13501"/>
                    <a:pt x="5405" y="13502"/>
                  </a:cubicBezTo>
                  <a:lnTo>
                    <a:pt x="5405" y="13503"/>
                  </a:lnTo>
                  <a:lnTo>
                    <a:pt x="5495" y="13791"/>
                  </a:lnTo>
                  <a:lnTo>
                    <a:pt x="0" y="14107"/>
                  </a:lnTo>
                  <a:lnTo>
                    <a:pt x="8178" y="0"/>
                  </a:lnTo>
                  <a:lnTo>
                    <a:pt x="21600" y="1182"/>
                  </a:lnTo>
                  <a:cubicBezTo>
                    <a:pt x="21600" y="1182"/>
                    <a:pt x="17523" y="7527"/>
                    <a:pt x="17523" y="7527"/>
                  </a:cubicBezTo>
                  <a:close/>
                  <a:moveTo>
                    <a:pt x="5685" y="19621"/>
                  </a:moveTo>
                  <a:cubicBezTo>
                    <a:pt x="5884" y="20257"/>
                    <a:pt x="5703" y="21011"/>
                    <a:pt x="5280" y="21306"/>
                  </a:cubicBezTo>
                  <a:cubicBezTo>
                    <a:pt x="4857" y="21600"/>
                    <a:pt x="4353" y="21323"/>
                    <a:pt x="4154" y="20686"/>
                  </a:cubicBezTo>
                  <a:cubicBezTo>
                    <a:pt x="4021" y="20261"/>
                    <a:pt x="4061" y="19785"/>
                    <a:pt x="4227" y="19427"/>
                  </a:cubicBezTo>
                  <a:lnTo>
                    <a:pt x="2645" y="14366"/>
                  </a:lnTo>
                  <a:lnTo>
                    <a:pt x="3561" y="14314"/>
                  </a:lnTo>
                  <a:lnTo>
                    <a:pt x="4992" y="18894"/>
                  </a:lnTo>
                  <a:cubicBezTo>
                    <a:pt x="5283" y="18935"/>
                    <a:pt x="5552" y="19195"/>
                    <a:pt x="5685" y="19621"/>
                  </a:cubicBezTo>
                  <a:close/>
                  <a:moveTo>
                    <a:pt x="17927" y="11804"/>
                  </a:moveTo>
                  <a:lnTo>
                    <a:pt x="16207" y="6303"/>
                  </a:lnTo>
                  <a:cubicBezTo>
                    <a:pt x="15632" y="6170"/>
                    <a:pt x="13695" y="6675"/>
                    <a:pt x="10877" y="8636"/>
                  </a:cubicBezTo>
                  <a:cubicBezTo>
                    <a:pt x="8057" y="10598"/>
                    <a:pt x="6553" y="12487"/>
                    <a:pt x="6252" y="13230"/>
                  </a:cubicBezTo>
                  <a:lnTo>
                    <a:pt x="7971" y="18731"/>
                  </a:lnTo>
                  <a:cubicBezTo>
                    <a:pt x="7971" y="18731"/>
                    <a:pt x="17927" y="11804"/>
                    <a:pt x="17927" y="11804"/>
                  </a:cubicBezTo>
                  <a:close/>
                </a:path>
              </a:pathLst>
            </a:custGeom>
            <a:solidFill>
              <a:srgbClr val="0D76BD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0397" name="Shape 3571"/>
            <p:cNvSpPr>
              <a:spLocks/>
            </p:cNvSpPr>
            <p:nvPr/>
          </p:nvSpPr>
          <p:spPr bwMode="auto">
            <a:xfrm>
              <a:off x="1977564" y="3737689"/>
              <a:ext cx="585035" cy="382734"/>
            </a:xfrm>
            <a:custGeom>
              <a:avLst/>
              <a:gdLst>
                <a:gd name="T0" fmla="*/ 292518 w 21600"/>
                <a:gd name="T1" fmla="*/ 191367 h 21600"/>
                <a:gd name="T2" fmla="*/ 292518 w 21600"/>
                <a:gd name="T3" fmla="*/ 191367 h 21600"/>
                <a:gd name="T4" fmla="*/ 292518 w 21600"/>
                <a:gd name="T5" fmla="*/ 191367 h 21600"/>
                <a:gd name="T6" fmla="*/ 292518 w 21600"/>
                <a:gd name="T7" fmla="*/ 191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7" name="Shape 3572"/>
            <p:cNvSpPr/>
            <p:nvPr/>
          </p:nvSpPr>
          <p:spPr>
            <a:xfrm>
              <a:off x="1977957" y="3209782"/>
              <a:ext cx="400036" cy="40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8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" name="Shape 3573"/>
            <p:cNvSpPr/>
            <p:nvPr/>
          </p:nvSpPr>
          <p:spPr>
            <a:xfrm>
              <a:off x="863570" y="3733633"/>
              <a:ext cx="1019140" cy="879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" name="Shape 3574"/>
            <p:cNvSpPr/>
            <p:nvPr/>
          </p:nvSpPr>
          <p:spPr>
            <a:xfrm>
              <a:off x="4025759" y="755616"/>
              <a:ext cx="454010" cy="64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extrusionOk="0">
                  <a:moveTo>
                    <a:pt x="6837" y="0"/>
                  </a:moveTo>
                  <a:lnTo>
                    <a:pt x="6304" y="11896"/>
                  </a:lnTo>
                  <a:lnTo>
                    <a:pt x="10115" y="11984"/>
                  </a:lnTo>
                  <a:lnTo>
                    <a:pt x="10387" y="5819"/>
                  </a:lnTo>
                  <a:cubicBezTo>
                    <a:pt x="10807" y="5990"/>
                    <a:pt x="11286" y="6091"/>
                    <a:pt x="11799" y="6080"/>
                  </a:cubicBezTo>
                  <a:cubicBezTo>
                    <a:pt x="12816" y="6059"/>
                    <a:pt x="13721" y="5638"/>
                    <a:pt x="14293" y="5029"/>
                  </a:cubicBezTo>
                  <a:cubicBezTo>
                    <a:pt x="14344" y="4975"/>
                    <a:pt x="14392" y="4920"/>
                    <a:pt x="14437" y="4864"/>
                  </a:cubicBezTo>
                  <a:cubicBezTo>
                    <a:pt x="15870" y="5413"/>
                    <a:pt x="17048" y="6141"/>
                    <a:pt x="17879" y="7040"/>
                  </a:cubicBezTo>
                  <a:cubicBezTo>
                    <a:pt x="19250" y="8523"/>
                    <a:pt x="19623" y="10355"/>
                    <a:pt x="18956" y="12341"/>
                  </a:cubicBezTo>
                  <a:cubicBezTo>
                    <a:pt x="17917" y="15436"/>
                    <a:pt x="14349" y="17736"/>
                    <a:pt x="10109" y="18168"/>
                  </a:cubicBezTo>
                  <a:lnTo>
                    <a:pt x="10109" y="16337"/>
                  </a:lnTo>
                  <a:lnTo>
                    <a:pt x="12811" y="16337"/>
                  </a:lnTo>
                  <a:lnTo>
                    <a:pt x="12811" y="15424"/>
                  </a:lnTo>
                  <a:lnTo>
                    <a:pt x="2958" y="15424"/>
                  </a:lnTo>
                  <a:lnTo>
                    <a:pt x="2958" y="16337"/>
                  </a:lnTo>
                  <a:lnTo>
                    <a:pt x="5665" y="16337"/>
                  </a:lnTo>
                  <a:lnTo>
                    <a:pt x="5665" y="19312"/>
                  </a:lnTo>
                  <a:lnTo>
                    <a:pt x="0" y="19312"/>
                  </a:lnTo>
                  <a:lnTo>
                    <a:pt x="0" y="21600"/>
                  </a:lnTo>
                  <a:lnTo>
                    <a:pt x="15769" y="21600"/>
                  </a:lnTo>
                  <a:lnTo>
                    <a:pt x="15769" y="19312"/>
                  </a:lnTo>
                  <a:lnTo>
                    <a:pt x="11820" y="19312"/>
                  </a:lnTo>
                  <a:cubicBezTo>
                    <a:pt x="16159" y="18468"/>
                    <a:pt x="19703" y="15947"/>
                    <a:pt x="20805" y="12664"/>
                  </a:cubicBezTo>
                  <a:cubicBezTo>
                    <a:pt x="21600" y="10296"/>
                    <a:pt x="21135" y="8089"/>
                    <a:pt x="19462" y="6280"/>
                  </a:cubicBezTo>
                  <a:cubicBezTo>
                    <a:pt x="18352" y="5079"/>
                    <a:pt x="16769" y="4131"/>
                    <a:pt x="14820" y="3462"/>
                  </a:cubicBezTo>
                  <a:cubicBezTo>
                    <a:pt x="14558" y="2431"/>
                    <a:pt x="13305" y="1647"/>
                    <a:pt x="11799" y="1647"/>
                  </a:cubicBezTo>
                  <a:cubicBezTo>
                    <a:pt x="11359" y="1647"/>
                    <a:pt x="10947" y="1715"/>
                    <a:pt x="10568" y="1835"/>
                  </a:cubicBezTo>
                  <a:lnTo>
                    <a:pt x="10642" y="88"/>
                  </a:lnTo>
                  <a:lnTo>
                    <a:pt x="6837" y="0"/>
                  </a:lnTo>
                  <a:close/>
                  <a:moveTo>
                    <a:pt x="11799" y="3017"/>
                  </a:moveTo>
                  <a:cubicBezTo>
                    <a:pt x="12376" y="3012"/>
                    <a:pt x="12879" y="3300"/>
                    <a:pt x="12982" y="3708"/>
                  </a:cubicBezTo>
                  <a:cubicBezTo>
                    <a:pt x="13088" y="4130"/>
                    <a:pt x="12736" y="4539"/>
                    <a:pt x="12167" y="4660"/>
                  </a:cubicBezTo>
                  <a:cubicBezTo>
                    <a:pt x="12051" y="4688"/>
                    <a:pt x="11928" y="4706"/>
                    <a:pt x="11799" y="4706"/>
                  </a:cubicBezTo>
                  <a:cubicBezTo>
                    <a:pt x="11152" y="4706"/>
                    <a:pt x="10625" y="4326"/>
                    <a:pt x="10626" y="3862"/>
                  </a:cubicBezTo>
                  <a:cubicBezTo>
                    <a:pt x="10628" y="3397"/>
                    <a:pt x="11153" y="3023"/>
                    <a:pt x="11799" y="3017"/>
                  </a:cubicBezTo>
                  <a:close/>
                </a:path>
              </a:pathLst>
            </a:custGeom>
            <a:solidFill>
              <a:srgbClr val="0D76BD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" name="Shape 3575"/>
            <p:cNvSpPr/>
            <p:nvPr/>
          </p:nvSpPr>
          <p:spPr>
            <a:xfrm>
              <a:off x="4105132" y="3343126"/>
              <a:ext cx="485757" cy="342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" name="Shape 3576"/>
            <p:cNvSpPr/>
            <p:nvPr/>
          </p:nvSpPr>
          <p:spPr>
            <a:xfrm>
              <a:off x="3460629" y="1362015"/>
              <a:ext cx="711175" cy="787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2" name="Shape 3577"/>
            <p:cNvSpPr/>
            <p:nvPr/>
          </p:nvSpPr>
          <p:spPr>
            <a:xfrm>
              <a:off x="3416181" y="3660612"/>
              <a:ext cx="733400" cy="86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rgbClr val="0D76BD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" name="Shape 3578"/>
            <p:cNvSpPr/>
            <p:nvPr/>
          </p:nvSpPr>
          <p:spPr>
            <a:xfrm>
              <a:off x="2508162" y="2428767"/>
              <a:ext cx="349238" cy="403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405" name="Shape 3579"/>
            <p:cNvSpPr>
              <a:spLocks/>
            </p:cNvSpPr>
            <p:nvPr/>
          </p:nvSpPr>
          <p:spPr bwMode="auto">
            <a:xfrm>
              <a:off x="3475708" y="2948616"/>
              <a:ext cx="376435" cy="525407"/>
            </a:xfrm>
            <a:custGeom>
              <a:avLst/>
              <a:gdLst>
                <a:gd name="T0" fmla="*/ 188218 w 19206"/>
                <a:gd name="T1" fmla="*/ 262704 h 21363"/>
                <a:gd name="T2" fmla="*/ 188218 w 19206"/>
                <a:gd name="T3" fmla="*/ 262704 h 21363"/>
                <a:gd name="T4" fmla="*/ 188218 w 19206"/>
                <a:gd name="T5" fmla="*/ 262704 h 21363"/>
                <a:gd name="T6" fmla="*/ 188218 w 19206"/>
                <a:gd name="T7" fmla="*/ 262704 h 21363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206"/>
                <a:gd name="T13" fmla="*/ 0 h 21363"/>
                <a:gd name="T14" fmla="*/ 19206 w 19206"/>
                <a:gd name="T15" fmla="*/ 21363 h 21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06" h="21363" extrusionOk="0">
                  <a:moveTo>
                    <a:pt x="10609" y="43"/>
                  </a:moveTo>
                  <a:cubicBezTo>
                    <a:pt x="8165" y="-162"/>
                    <a:pt x="5621" y="372"/>
                    <a:pt x="3560" y="1702"/>
                  </a:cubicBezTo>
                  <a:cubicBezTo>
                    <a:pt x="-561" y="4362"/>
                    <a:pt x="-1197" y="9181"/>
                    <a:pt x="2140" y="12465"/>
                  </a:cubicBezTo>
                  <a:cubicBezTo>
                    <a:pt x="4853" y="15135"/>
                    <a:pt x="9359" y="15971"/>
                    <a:pt x="13163" y="14762"/>
                  </a:cubicBezTo>
                  <a:cubicBezTo>
                    <a:pt x="13165" y="14832"/>
                    <a:pt x="13187" y="14904"/>
                    <a:pt x="13225" y="14972"/>
                  </a:cubicBezTo>
                  <a:lnTo>
                    <a:pt x="16612" y="21039"/>
                  </a:lnTo>
                  <a:cubicBezTo>
                    <a:pt x="16765" y="21313"/>
                    <a:pt x="17169" y="21438"/>
                    <a:pt x="17513" y="21316"/>
                  </a:cubicBezTo>
                  <a:lnTo>
                    <a:pt x="17878" y="21186"/>
                  </a:lnTo>
                  <a:cubicBezTo>
                    <a:pt x="18222" y="21064"/>
                    <a:pt x="18373" y="20741"/>
                    <a:pt x="18220" y="20467"/>
                  </a:cubicBezTo>
                  <a:lnTo>
                    <a:pt x="14832" y="14405"/>
                  </a:lnTo>
                  <a:cubicBezTo>
                    <a:pt x="14778" y="14307"/>
                    <a:pt x="14685" y="14238"/>
                    <a:pt x="14581" y="14183"/>
                  </a:cubicBezTo>
                  <a:cubicBezTo>
                    <a:pt x="14946" y="14006"/>
                    <a:pt x="15305" y="13816"/>
                    <a:pt x="15646" y="13596"/>
                  </a:cubicBezTo>
                  <a:cubicBezTo>
                    <a:pt x="19767" y="10937"/>
                    <a:pt x="20403" y="6118"/>
                    <a:pt x="17066" y="2833"/>
                  </a:cubicBezTo>
                  <a:cubicBezTo>
                    <a:pt x="15397" y="1191"/>
                    <a:pt x="13053" y="247"/>
                    <a:pt x="10609" y="43"/>
                  </a:cubicBezTo>
                  <a:close/>
                  <a:moveTo>
                    <a:pt x="10451" y="1237"/>
                  </a:moveTo>
                  <a:cubicBezTo>
                    <a:pt x="12511" y="1410"/>
                    <a:pt x="14487" y="2210"/>
                    <a:pt x="15893" y="3594"/>
                  </a:cubicBezTo>
                  <a:cubicBezTo>
                    <a:pt x="18705" y="6361"/>
                    <a:pt x="18170" y="10422"/>
                    <a:pt x="14697" y="12663"/>
                  </a:cubicBezTo>
                  <a:cubicBezTo>
                    <a:pt x="11225" y="14903"/>
                    <a:pt x="6130" y="14477"/>
                    <a:pt x="3318" y="11709"/>
                  </a:cubicBezTo>
                  <a:cubicBezTo>
                    <a:pt x="506" y="8942"/>
                    <a:pt x="1041" y="4882"/>
                    <a:pt x="4514" y="2641"/>
                  </a:cubicBezTo>
                  <a:cubicBezTo>
                    <a:pt x="6250" y="1520"/>
                    <a:pt x="8392" y="1065"/>
                    <a:pt x="10451" y="1237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25" name="Shape 3580"/>
            <p:cNvSpPr/>
            <p:nvPr/>
          </p:nvSpPr>
          <p:spPr>
            <a:xfrm>
              <a:off x="1511247" y="2098582"/>
              <a:ext cx="400036" cy="44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4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407" name="Shape 3581"/>
            <p:cNvSpPr>
              <a:spLocks/>
            </p:cNvSpPr>
            <p:nvPr/>
          </p:nvSpPr>
          <p:spPr bwMode="auto">
            <a:xfrm>
              <a:off x="1323870" y="3036807"/>
              <a:ext cx="559325" cy="469628"/>
            </a:xfrm>
            <a:custGeom>
              <a:avLst/>
              <a:gdLst>
                <a:gd name="T0" fmla="*/ 279663 w 21600"/>
                <a:gd name="T1" fmla="*/ 234814 h 21600"/>
                <a:gd name="T2" fmla="*/ 279663 w 21600"/>
                <a:gd name="T3" fmla="*/ 234814 h 21600"/>
                <a:gd name="T4" fmla="*/ 279663 w 21600"/>
                <a:gd name="T5" fmla="*/ 234814 h 21600"/>
                <a:gd name="T6" fmla="*/ 279663 w 21600"/>
                <a:gd name="T7" fmla="*/ 23481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1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1"/>
                    <a:pt x="12498" y="1491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27" name="Shape 3582"/>
            <p:cNvSpPr/>
            <p:nvPr/>
          </p:nvSpPr>
          <p:spPr>
            <a:xfrm>
              <a:off x="2190673" y="1336616"/>
              <a:ext cx="647677" cy="590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algn="r" defTabSz="321469" fontAlgn="auto">
                <a:spcBef>
                  <a:spcPts val="0"/>
                </a:spcBef>
                <a:spcAft>
                  <a:spcPts val="0"/>
                </a:spcAft>
                <a:tabLst>
                  <a:tab pos="247650" algn="l"/>
                  <a:tab pos="495300" algn="l"/>
                  <a:tab pos="749300" algn="l"/>
                  <a:tab pos="996950" algn="l"/>
                  <a:tab pos="1244600" algn="l"/>
                  <a:tab pos="1498600" algn="l"/>
                  <a:tab pos="1746250" algn="l"/>
                  <a:tab pos="2000250" algn="l"/>
                  <a:tab pos="2247900" algn="l"/>
                  <a:tab pos="2495550" algn="l"/>
                  <a:tab pos="2749550" algn="l"/>
                  <a:tab pos="2997200" algn="l"/>
                </a:tabLst>
                <a:defRPr sz="5800">
                  <a:solidFill>
                    <a:srgbClr val="656D7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endParaRPr>
            </a:p>
          </p:txBody>
        </p:sp>
        <p:sp>
          <p:nvSpPr>
            <p:cNvPr id="100409" name="Shape 3583"/>
            <p:cNvSpPr>
              <a:spLocks/>
            </p:cNvSpPr>
            <p:nvPr/>
          </p:nvSpPr>
          <p:spPr bwMode="auto">
            <a:xfrm>
              <a:off x="856081" y="2969475"/>
              <a:ext cx="385299" cy="474856"/>
            </a:xfrm>
            <a:custGeom>
              <a:avLst/>
              <a:gdLst>
                <a:gd name="T0" fmla="*/ 192650 w 21339"/>
                <a:gd name="T1" fmla="*/ 237428 h 21341"/>
                <a:gd name="T2" fmla="*/ 192650 w 21339"/>
                <a:gd name="T3" fmla="*/ 237428 h 21341"/>
                <a:gd name="T4" fmla="*/ 192650 w 21339"/>
                <a:gd name="T5" fmla="*/ 237428 h 21341"/>
                <a:gd name="T6" fmla="*/ 192650 w 21339"/>
                <a:gd name="T7" fmla="*/ 237428 h 21341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339"/>
                <a:gd name="T13" fmla="*/ 0 h 21341"/>
                <a:gd name="T14" fmla="*/ 21339 w 21339"/>
                <a:gd name="T15" fmla="*/ 21341 h 213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29" name="Shape 3584"/>
            <p:cNvSpPr/>
            <p:nvPr/>
          </p:nvSpPr>
          <p:spPr>
            <a:xfrm>
              <a:off x="1190584" y="2416068"/>
              <a:ext cx="400036" cy="641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411" name="Shape 3585"/>
            <p:cNvSpPr>
              <a:spLocks/>
            </p:cNvSpPr>
            <p:nvPr/>
          </p:nvSpPr>
          <p:spPr bwMode="auto">
            <a:xfrm>
              <a:off x="1668841" y="913544"/>
              <a:ext cx="390939" cy="507985"/>
            </a:xfrm>
            <a:custGeom>
              <a:avLst/>
              <a:gdLst>
                <a:gd name="T0" fmla="*/ 195470 w 20438"/>
                <a:gd name="T1" fmla="*/ 253993 h 21519"/>
                <a:gd name="T2" fmla="*/ 195470 w 20438"/>
                <a:gd name="T3" fmla="*/ 253993 h 21519"/>
                <a:gd name="T4" fmla="*/ 195470 w 20438"/>
                <a:gd name="T5" fmla="*/ 253993 h 21519"/>
                <a:gd name="T6" fmla="*/ 195470 w 20438"/>
                <a:gd name="T7" fmla="*/ 253993 h 2151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438"/>
                <a:gd name="T13" fmla="*/ 0 h 21519"/>
                <a:gd name="T14" fmla="*/ 20438 w 20438"/>
                <a:gd name="T15" fmla="*/ 21519 h 215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38" h="21519" extrusionOk="0">
                  <a:moveTo>
                    <a:pt x="9842" y="0"/>
                  </a:moveTo>
                  <a:cubicBezTo>
                    <a:pt x="7324" y="0"/>
                    <a:pt x="4803" y="774"/>
                    <a:pt x="2881" y="2331"/>
                  </a:cubicBezTo>
                  <a:cubicBezTo>
                    <a:pt x="-961" y="5445"/>
                    <a:pt x="-961" y="10493"/>
                    <a:pt x="2881" y="13607"/>
                  </a:cubicBezTo>
                  <a:cubicBezTo>
                    <a:pt x="6005" y="16138"/>
                    <a:pt x="10709" y="16613"/>
                    <a:pt x="14423" y="15030"/>
                  </a:cubicBezTo>
                  <a:cubicBezTo>
                    <a:pt x="14434" y="15103"/>
                    <a:pt x="14466" y="15175"/>
                    <a:pt x="14515" y="15243"/>
                  </a:cubicBezTo>
                  <a:lnTo>
                    <a:pt x="18781" y="21235"/>
                  </a:lnTo>
                  <a:cubicBezTo>
                    <a:pt x="18974" y="21506"/>
                    <a:pt x="19402" y="21600"/>
                    <a:pt x="19736" y="21444"/>
                  </a:cubicBezTo>
                  <a:lnTo>
                    <a:pt x="20091" y="21277"/>
                  </a:lnTo>
                  <a:cubicBezTo>
                    <a:pt x="20425" y="21121"/>
                    <a:pt x="20535" y="20774"/>
                    <a:pt x="20343" y="20503"/>
                  </a:cubicBezTo>
                  <a:lnTo>
                    <a:pt x="16076" y="14515"/>
                  </a:lnTo>
                  <a:cubicBezTo>
                    <a:pt x="16007" y="14419"/>
                    <a:pt x="15903" y="14355"/>
                    <a:pt x="15790" y="14307"/>
                  </a:cubicBezTo>
                  <a:cubicBezTo>
                    <a:pt x="16138" y="14092"/>
                    <a:pt x="16479" y="13864"/>
                    <a:pt x="16797" y="13607"/>
                  </a:cubicBezTo>
                  <a:cubicBezTo>
                    <a:pt x="20639" y="10493"/>
                    <a:pt x="20639" y="5445"/>
                    <a:pt x="16797" y="2331"/>
                  </a:cubicBezTo>
                  <a:cubicBezTo>
                    <a:pt x="14875" y="774"/>
                    <a:pt x="12360" y="0"/>
                    <a:pt x="9842" y="0"/>
                  </a:cubicBezTo>
                  <a:close/>
                  <a:moveTo>
                    <a:pt x="9842" y="1251"/>
                  </a:moveTo>
                  <a:cubicBezTo>
                    <a:pt x="11963" y="1251"/>
                    <a:pt x="14085" y="1909"/>
                    <a:pt x="15704" y="3221"/>
                  </a:cubicBezTo>
                  <a:cubicBezTo>
                    <a:pt x="18942" y="5844"/>
                    <a:pt x="18942" y="10098"/>
                    <a:pt x="15704" y="12722"/>
                  </a:cubicBezTo>
                  <a:cubicBezTo>
                    <a:pt x="12467" y="15345"/>
                    <a:pt x="7217" y="15345"/>
                    <a:pt x="3980" y="12722"/>
                  </a:cubicBezTo>
                  <a:cubicBezTo>
                    <a:pt x="742" y="10098"/>
                    <a:pt x="742" y="5844"/>
                    <a:pt x="3980" y="3221"/>
                  </a:cubicBezTo>
                  <a:cubicBezTo>
                    <a:pt x="5598" y="1909"/>
                    <a:pt x="7720" y="1251"/>
                    <a:pt x="9842" y="125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31" name="Shape 3586"/>
            <p:cNvSpPr/>
            <p:nvPr/>
          </p:nvSpPr>
          <p:spPr>
            <a:xfrm>
              <a:off x="828647" y="1593779"/>
              <a:ext cx="923892" cy="65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" name="Shape 3587"/>
            <p:cNvSpPr/>
            <p:nvPr/>
          </p:nvSpPr>
          <p:spPr>
            <a:xfrm>
              <a:off x="4181330" y="1742998"/>
              <a:ext cx="647677" cy="5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" name="Shape 3588"/>
            <p:cNvSpPr/>
            <p:nvPr/>
          </p:nvSpPr>
          <p:spPr>
            <a:xfrm>
              <a:off x="2927248" y="1028654"/>
              <a:ext cx="393686" cy="5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4" name="Shape 3589"/>
            <p:cNvSpPr/>
            <p:nvPr/>
          </p:nvSpPr>
          <p:spPr>
            <a:xfrm>
              <a:off x="2651033" y="3387574"/>
              <a:ext cx="482583" cy="5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416" name="Shape 3590"/>
            <p:cNvSpPr>
              <a:spLocks/>
            </p:cNvSpPr>
            <p:nvPr/>
          </p:nvSpPr>
          <p:spPr bwMode="auto">
            <a:xfrm>
              <a:off x="422637" y="1291597"/>
              <a:ext cx="585035" cy="382733"/>
            </a:xfrm>
            <a:custGeom>
              <a:avLst/>
              <a:gdLst>
                <a:gd name="T0" fmla="*/ 292518 w 21600"/>
                <a:gd name="T1" fmla="*/ 191367 h 21600"/>
                <a:gd name="T2" fmla="*/ 292518 w 21600"/>
                <a:gd name="T3" fmla="*/ 191367 h 21600"/>
                <a:gd name="T4" fmla="*/ 292518 w 21600"/>
                <a:gd name="T5" fmla="*/ 191367 h 21600"/>
                <a:gd name="T6" fmla="*/ 292518 w 21600"/>
                <a:gd name="T7" fmla="*/ 19136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36" name="Shape 3591"/>
            <p:cNvSpPr/>
            <p:nvPr/>
          </p:nvSpPr>
          <p:spPr>
            <a:xfrm>
              <a:off x="2993921" y="3609815"/>
              <a:ext cx="393686" cy="56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7" name="Shape 3592"/>
            <p:cNvSpPr/>
            <p:nvPr/>
          </p:nvSpPr>
          <p:spPr>
            <a:xfrm>
              <a:off x="965166" y="282563"/>
              <a:ext cx="711175" cy="83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8" name="Shape 3593"/>
            <p:cNvSpPr/>
            <p:nvPr/>
          </p:nvSpPr>
          <p:spPr>
            <a:xfrm>
              <a:off x="2149401" y="638147"/>
              <a:ext cx="530205" cy="53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113" extrusionOk="0">
                  <a:moveTo>
                    <a:pt x="8483" y="125"/>
                  </a:moveTo>
                  <a:cubicBezTo>
                    <a:pt x="2996" y="994"/>
                    <a:pt x="-744" y="6142"/>
                    <a:pt x="125" y="11629"/>
                  </a:cubicBezTo>
                  <a:cubicBezTo>
                    <a:pt x="994" y="17116"/>
                    <a:pt x="6142" y="20856"/>
                    <a:pt x="11629" y="19987"/>
                  </a:cubicBezTo>
                  <a:cubicBezTo>
                    <a:pt x="17116" y="19118"/>
                    <a:pt x="20856" y="13970"/>
                    <a:pt x="19987" y="8483"/>
                  </a:cubicBezTo>
                  <a:cubicBezTo>
                    <a:pt x="19118" y="2996"/>
                    <a:pt x="13970" y="-744"/>
                    <a:pt x="8483" y="125"/>
                  </a:cubicBezTo>
                  <a:close/>
                  <a:moveTo>
                    <a:pt x="8760" y="1873"/>
                  </a:moveTo>
                  <a:cubicBezTo>
                    <a:pt x="8956" y="1842"/>
                    <a:pt x="9163" y="1878"/>
                    <a:pt x="9336" y="2004"/>
                  </a:cubicBezTo>
                  <a:cubicBezTo>
                    <a:pt x="9681" y="2255"/>
                    <a:pt x="9758" y="2741"/>
                    <a:pt x="9507" y="3087"/>
                  </a:cubicBezTo>
                  <a:cubicBezTo>
                    <a:pt x="9256" y="3432"/>
                    <a:pt x="8770" y="3509"/>
                    <a:pt x="8424" y="3258"/>
                  </a:cubicBezTo>
                  <a:cubicBezTo>
                    <a:pt x="8079" y="3007"/>
                    <a:pt x="8002" y="2521"/>
                    <a:pt x="8253" y="2175"/>
                  </a:cubicBezTo>
                  <a:cubicBezTo>
                    <a:pt x="8378" y="2002"/>
                    <a:pt x="8564" y="1904"/>
                    <a:pt x="8760" y="1873"/>
                  </a:cubicBezTo>
                  <a:close/>
                  <a:moveTo>
                    <a:pt x="9098" y="4008"/>
                  </a:moveTo>
                  <a:cubicBezTo>
                    <a:pt x="9327" y="3971"/>
                    <a:pt x="9546" y="4130"/>
                    <a:pt x="9582" y="4359"/>
                  </a:cubicBezTo>
                  <a:lnTo>
                    <a:pt x="10314" y="8984"/>
                  </a:lnTo>
                  <a:cubicBezTo>
                    <a:pt x="10465" y="9019"/>
                    <a:pt x="10626" y="8992"/>
                    <a:pt x="10759" y="9088"/>
                  </a:cubicBezTo>
                  <a:cubicBezTo>
                    <a:pt x="10893" y="9186"/>
                    <a:pt x="10931" y="9343"/>
                    <a:pt x="11011" y="9477"/>
                  </a:cubicBezTo>
                  <a:lnTo>
                    <a:pt x="14460" y="8930"/>
                  </a:lnTo>
                  <a:cubicBezTo>
                    <a:pt x="14689" y="8894"/>
                    <a:pt x="14908" y="9053"/>
                    <a:pt x="14944" y="9282"/>
                  </a:cubicBezTo>
                  <a:cubicBezTo>
                    <a:pt x="14980" y="9511"/>
                    <a:pt x="14822" y="9729"/>
                    <a:pt x="14593" y="9766"/>
                  </a:cubicBezTo>
                  <a:lnTo>
                    <a:pt x="11143" y="10312"/>
                  </a:lnTo>
                  <a:cubicBezTo>
                    <a:pt x="11108" y="10464"/>
                    <a:pt x="11121" y="10625"/>
                    <a:pt x="11024" y="10759"/>
                  </a:cubicBezTo>
                  <a:cubicBezTo>
                    <a:pt x="10636" y="11292"/>
                    <a:pt x="9886" y="11411"/>
                    <a:pt x="9353" y="11024"/>
                  </a:cubicBezTo>
                  <a:cubicBezTo>
                    <a:pt x="8820" y="10636"/>
                    <a:pt x="8701" y="9886"/>
                    <a:pt x="9088" y="9353"/>
                  </a:cubicBezTo>
                  <a:cubicBezTo>
                    <a:pt x="9188" y="9215"/>
                    <a:pt x="9357" y="9195"/>
                    <a:pt x="9495" y="9114"/>
                  </a:cubicBezTo>
                  <a:lnTo>
                    <a:pt x="8762" y="4489"/>
                  </a:lnTo>
                  <a:cubicBezTo>
                    <a:pt x="8726" y="4260"/>
                    <a:pt x="8869" y="4044"/>
                    <a:pt x="9098" y="4008"/>
                  </a:cubicBezTo>
                  <a:close/>
                  <a:moveTo>
                    <a:pt x="2495" y="10476"/>
                  </a:moveTo>
                  <a:cubicBezTo>
                    <a:pt x="2691" y="10446"/>
                    <a:pt x="2898" y="10482"/>
                    <a:pt x="3071" y="10607"/>
                  </a:cubicBezTo>
                  <a:cubicBezTo>
                    <a:pt x="3417" y="10859"/>
                    <a:pt x="3494" y="11345"/>
                    <a:pt x="3243" y="11690"/>
                  </a:cubicBezTo>
                  <a:cubicBezTo>
                    <a:pt x="2992" y="12035"/>
                    <a:pt x="2505" y="12113"/>
                    <a:pt x="2160" y="11862"/>
                  </a:cubicBezTo>
                  <a:cubicBezTo>
                    <a:pt x="1814" y="11610"/>
                    <a:pt x="1737" y="11124"/>
                    <a:pt x="1988" y="10779"/>
                  </a:cubicBezTo>
                  <a:cubicBezTo>
                    <a:pt x="2114" y="10606"/>
                    <a:pt x="2300" y="10507"/>
                    <a:pt x="2495" y="10476"/>
                  </a:cubicBezTo>
                  <a:close/>
                  <a:moveTo>
                    <a:pt x="17392" y="8117"/>
                  </a:moveTo>
                  <a:cubicBezTo>
                    <a:pt x="17587" y="8086"/>
                    <a:pt x="17779" y="8125"/>
                    <a:pt x="17952" y="8250"/>
                  </a:cubicBezTo>
                  <a:cubicBezTo>
                    <a:pt x="18298" y="8502"/>
                    <a:pt x="18375" y="8988"/>
                    <a:pt x="18124" y="9333"/>
                  </a:cubicBezTo>
                  <a:cubicBezTo>
                    <a:pt x="17872" y="9678"/>
                    <a:pt x="17402" y="9753"/>
                    <a:pt x="17056" y="9502"/>
                  </a:cubicBezTo>
                  <a:cubicBezTo>
                    <a:pt x="16711" y="9251"/>
                    <a:pt x="16634" y="8765"/>
                    <a:pt x="16885" y="8419"/>
                  </a:cubicBezTo>
                  <a:cubicBezTo>
                    <a:pt x="17010" y="8247"/>
                    <a:pt x="17196" y="8148"/>
                    <a:pt x="17392" y="8117"/>
                  </a:cubicBezTo>
                  <a:close/>
                  <a:moveTo>
                    <a:pt x="11112" y="16723"/>
                  </a:moveTo>
                  <a:cubicBezTo>
                    <a:pt x="11308" y="16692"/>
                    <a:pt x="11515" y="16728"/>
                    <a:pt x="11688" y="16854"/>
                  </a:cubicBezTo>
                  <a:cubicBezTo>
                    <a:pt x="12033" y="17105"/>
                    <a:pt x="12110" y="17591"/>
                    <a:pt x="11859" y="17937"/>
                  </a:cubicBezTo>
                  <a:cubicBezTo>
                    <a:pt x="11608" y="18282"/>
                    <a:pt x="11122" y="18359"/>
                    <a:pt x="10776" y="18108"/>
                  </a:cubicBezTo>
                  <a:cubicBezTo>
                    <a:pt x="10431" y="17857"/>
                    <a:pt x="10354" y="17371"/>
                    <a:pt x="10605" y="17025"/>
                  </a:cubicBezTo>
                  <a:cubicBezTo>
                    <a:pt x="10730" y="16853"/>
                    <a:pt x="10916" y="16754"/>
                    <a:pt x="11112" y="16723"/>
                  </a:cubicBezTo>
                  <a:close/>
                </a:path>
              </a:pathLst>
            </a:custGeom>
            <a:solidFill>
              <a:srgbClr val="0D76BD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420" name="Shape 3594"/>
            <p:cNvSpPr>
              <a:spLocks/>
            </p:cNvSpPr>
            <p:nvPr/>
          </p:nvSpPr>
          <p:spPr bwMode="auto">
            <a:xfrm>
              <a:off x="4331468" y="2564587"/>
              <a:ext cx="453081" cy="570484"/>
            </a:xfrm>
            <a:custGeom>
              <a:avLst/>
              <a:gdLst>
                <a:gd name="T0" fmla="*/ 226541 w 21600"/>
                <a:gd name="T1" fmla="*/ 285242 h 21600"/>
                <a:gd name="T2" fmla="*/ 226541 w 21600"/>
                <a:gd name="T3" fmla="*/ 285242 h 21600"/>
                <a:gd name="T4" fmla="*/ 226541 w 21600"/>
                <a:gd name="T5" fmla="*/ 285242 h 21600"/>
                <a:gd name="T6" fmla="*/ 226541 w 21600"/>
                <a:gd name="T7" fmla="*/ 285242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4615" y="0"/>
                  </a:moveTo>
                  <a:lnTo>
                    <a:pt x="0" y="18854"/>
                  </a:lnTo>
                  <a:lnTo>
                    <a:pt x="17786" y="21600"/>
                  </a:lnTo>
                  <a:lnTo>
                    <a:pt x="21600" y="6017"/>
                  </a:lnTo>
                  <a:lnTo>
                    <a:pt x="18300" y="2113"/>
                  </a:lnTo>
                  <a:lnTo>
                    <a:pt x="4615" y="0"/>
                  </a:lnTo>
                  <a:close/>
                  <a:moveTo>
                    <a:pt x="9206" y="5215"/>
                  </a:moveTo>
                  <a:lnTo>
                    <a:pt x="15684" y="6215"/>
                  </a:lnTo>
                  <a:lnTo>
                    <a:pt x="15556" y="6735"/>
                  </a:lnTo>
                  <a:lnTo>
                    <a:pt x="9079" y="5735"/>
                  </a:lnTo>
                  <a:lnTo>
                    <a:pt x="9206" y="5215"/>
                  </a:lnTo>
                  <a:close/>
                  <a:moveTo>
                    <a:pt x="4712" y="9845"/>
                  </a:moveTo>
                  <a:lnTo>
                    <a:pt x="17667" y="11845"/>
                  </a:lnTo>
                  <a:lnTo>
                    <a:pt x="17544" y="12350"/>
                  </a:lnTo>
                  <a:lnTo>
                    <a:pt x="4588" y="10350"/>
                  </a:lnTo>
                  <a:lnTo>
                    <a:pt x="4712" y="9845"/>
                  </a:lnTo>
                  <a:close/>
                  <a:moveTo>
                    <a:pt x="4086" y="12402"/>
                  </a:moveTo>
                  <a:lnTo>
                    <a:pt x="17041" y="14402"/>
                  </a:lnTo>
                  <a:lnTo>
                    <a:pt x="16914" y="14923"/>
                  </a:lnTo>
                  <a:lnTo>
                    <a:pt x="3958" y="12923"/>
                  </a:lnTo>
                  <a:lnTo>
                    <a:pt x="4086" y="12402"/>
                  </a:lnTo>
                  <a:close/>
                  <a:moveTo>
                    <a:pt x="3460" y="14960"/>
                  </a:moveTo>
                  <a:lnTo>
                    <a:pt x="9938" y="15960"/>
                  </a:lnTo>
                  <a:lnTo>
                    <a:pt x="9810" y="16480"/>
                  </a:lnTo>
                  <a:lnTo>
                    <a:pt x="3332" y="15480"/>
                  </a:lnTo>
                  <a:lnTo>
                    <a:pt x="3460" y="14960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40" name="Shape 3595"/>
            <p:cNvSpPr/>
            <p:nvPr/>
          </p:nvSpPr>
          <p:spPr>
            <a:xfrm>
              <a:off x="3943212" y="2416068"/>
              <a:ext cx="454010" cy="96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rgbClr val="0D76BD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1" name="Shape 3596"/>
            <p:cNvSpPr/>
            <p:nvPr/>
          </p:nvSpPr>
          <p:spPr>
            <a:xfrm>
              <a:off x="3359033" y="3317728"/>
              <a:ext cx="279390" cy="31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2" name="Shape 3597"/>
            <p:cNvSpPr/>
            <p:nvPr/>
          </p:nvSpPr>
          <p:spPr>
            <a:xfrm>
              <a:off x="2673257" y="6350"/>
              <a:ext cx="793722" cy="48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77"/>
                  </a:moveTo>
                  <a:cubicBezTo>
                    <a:pt x="2527" y="15134"/>
                    <a:pt x="4222" y="12910"/>
                    <a:pt x="5702" y="10575"/>
                  </a:cubicBezTo>
                  <a:cubicBezTo>
                    <a:pt x="6408" y="13676"/>
                    <a:pt x="7362" y="16803"/>
                    <a:pt x="9837" y="17741"/>
                  </a:cubicBezTo>
                  <a:cubicBezTo>
                    <a:pt x="12287" y="18668"/>
                    <a:pt x="13976" y="16590"/>
                    <a:pt x="15426" y="14335"/>
                  </a:cubicBezTo>
                  <a:cubicBezTo>
                    <a:pt x="16134" y="17472"/>
                    <a:pt x="17076" y="20652"/>
                    <a:pt x="19580" y="21600"/>
                  </a:cubicBezTo>
                  <a:lnTo>
                    <a:pt x="19844" y="19777"/>
                  </a:lnTo>
                  <a:cubicBezTo>
                    <a:pt x="17724" y="18974"/>
                    <a:pt x="17025" y="16203"/>
                    <a:pt x="16319" y="12948"/>
                  </a:cubicBezTo>
                  <a:cubicBezTo>
                    <a:pt x="17841" y="10489"/>
                    <a:pt x="19206" y="8437"/>
                    <a:pt x="21352" y="9250"/>
                  </a:cubicBezTo>
                  <a:lnTo>
                    <a:pt x="21600" y="7421"/>
                  </a:lnTo>
                  <a:cubicBezTo>
                    <a:pt x="19073" y="6464"/>
                    <a:pt x="17365" y="8691"/>
                    <a:pt x="15886" y="11025"/>
                  </a:cubicBezTo>
                  <a:cubicBezTo>
                    <a:pt x="15180" y="7926"/>
                    <a:pt x="14217" y="4820"/>
                    <a:pt x="11744" y="3883"/>
                  </a:cubicBezTo>
                  <a:cubicBezTo>
                    <a:pt x="9288" y="2954"/>
                    <a:pt x="7622" y="5034"/>
                    <a:pt x="6170" y="7294"/>
                  </a:cubicBezTo>
                  <a:cubicBezTo>
                    <a:pt x="5461" y="4152"/>
                    <a:pt x="4515" y="950"/>
                    <a:pt x="2007" y="0"/>
                  </a:cubicBezTo>
                  <a:cubicBezTo>
                    <a:pt x="2007" y="0"/>
                    <a:pt x="1755" y="1827"/>
                    <a:pt x="1755" y="1827"/>
                  </a:cubicBezTo>
                  <a:cubicBezTo>
                    <a:pt x="3881" y="2632"/>
                    <a:pt x="4569" y="5413"/>
                    <a:pt x="5277" y="8681"/>
                  </a:cubicBezTo>
                  <a:cubicBezTo>
                    <a:pt x="3758" y="11134"/>
                    <a:pt x="2389" y="13165"/>
                    <a:pt x="247" y="12354"/>
                  </a:cubicBezTo>
                  <a:lnTo>
                    <a:pt x="0" y="14177"/>
                  </a:lnTo>
                  <a:close/>
                  <a:moveTo>
                    <a:pt x="608" y="11260"/>
                  </a:moveTo>
                  <a:cubicBezTo>
                    <a:pt x="982" y="11395"/>
                    <a:pt x="1324" y="11420"/>
                    <a:pt x="1648" y="11361"/>
                  </a:cubicBezTo>
                  <a:cubicBezTo>
                    <a:pt x="1648" y="11361"/>
                    <a:pt x="2736" y="3679"/>
                    <a:pt x="2736" y="3679"/>
                  </a:cubicBezTo>
                  <a:cubicBezTo>
                    <a:pt x="2461" y="3396"/>
                    <a:pt x="2144" y="3178"/>
                    <a:pt x="1771" y="3033"/>
                  </a:cubicBezTo>
                  <a:lnTo>
                    <a:pt x="608" y="11260"/>
                  </a:lnTo>
                  <a:close/>
                  <a:moveTo>
                    <a:pt x="2743" y="10793"/>
                  </a:moveTo>
                  <a:cubicBezTo>
                    <a:pt x="3150" y="10493"/>
                    <a:pt x="3533" y="10048"/>
                    <a:pt x="3917" y="9511"/>
                  </a:cubicBezTo>
                  <a:lnTo>
                    <a:pt x="4287" y="6924"/>
                  </a:lnTo>
                  <a:cubicBezTo>
                    <a:pt x="4087" y="6170"/>
                    <a:pt x="3864" y="5496"/>
                    <a:pt x="3579" y="4938"/>
                  </a:cubicBezTo>
                  <a:lnTo>
                    <a:pt x="2743" y="10793"/>
                  </a:lnTo>
                  <a:close/>
                  <a:moveTo>
                    <a:pt x="6595" y="9188"/>
                  </a:moveTo>
                  <a:cubicBezTo>
                    <a:pt x="8063" y="6828"/>
                    <a:pt x="9414" y="4924"/>
                    <a:pt x="11495" y="5712"/>
                  </a:cubicBezTo>
                  <a:cubicBezTo>
                    <a:pt x="13593" y="6506"/>
                    <a:pt x="14292" y="9219"/>
                    <a:pt x="14990" y="12431"/>
                  </a:cubicBezTo>
                  <a:cubicBezTo>
                    <a:pt x="13526" y="14784"/>
                    <a:pt x="12177" y="16704"/>
                    <a:pt x="10101" y="15917"/>
                  </a:cubicBezTo>
                  <a:cubicBezTo>
                    <a:pt x="8003" y="15123"/>
                    <a:pt x="7294" y="12399"/>
                    <a:pt x="6595" y="9188"/>
                  </a:cubicBezTo>
                  <a:close/>
                  <a:moveTo>
                    <a:pt x="7938" y="11422"/>
                  </a:moveTo>
                  <a:cubicBezTo>
                    <a:pt x="8176" y="12303"/>
                    <a:pt x="8447" y="13084"/>
                    <a:pt x="8788" y="13733"/>
                  </a:cubicBezTo>
                  <a:lnTo>
                    <a:pt x="9770" y="6683"/>
                  </a:lnTo>
                  <a:cubicBezTo>
                    <a:pt x="9292" y="7022"/>
                    <a:pt x="8844" y="7536"/>
                    <a:pt x="8395" y="8157"/>
                  </a:cubicBezTo>
                  <a:lnTo>
                    <a:pt x="7938" y="11422"/>
                  </a:lnTo>
                  <a:close/>
                  <a:moveTo>
                    <a:pt x="9753" y="14444"/>
                  </a:moveTo>
                  <a:cubicBezTo>
                    <a:pt x="9947" y="14585"/>
                    <a:pt x="10156" y="14700"/>
                    <a:pt x="10391" y="14785"/>
                  </a:cubicBezTo>
                  <a:cubicBezTo>
                    <a:pt x="10509" y="14829"/>
                    <a:pt x="10624" y="14858"/>
                    <a:pt x="10737" y="14880"/>
                  </a:cubicBezTo>
                  <a:lnTo>
                    <a:pt x="11912" y="6809"/>
                  </a:lnTo>
                  <a:cubicBezTo>
                    <a:pt x="11804" y="6751"/>
                    <a:pt x="11691" y="6700"/>
                    <a:pt x="11572" y="6657"/>
                  </a:cubicBezTo>
                  <a:cubicBezTo>
                    <a:pt x="11338" y="6572"/>
                    <a:pt x="11118" y="6530"/>
                    <a:pt x="10904" y="6522"/>
                  </a:cubicBezTo>
                  <a:lnTo>
                    <a:pt x="9753" y="14444"/>
                  </a:lnTo>
                  <a:close/>
                  <a:moveTo>
                    <a:pt x="11819" y="15088"/>
                  </a:moveTo>
                  <a:cubicBezTo>
                    <a:pt x="12255" y="14876"/>
                    <a:pt x="12659" y="14511"/>
                    <a:pt x="13056" y="14038"/>
                  </a:cubicBezTo>
                  <a:lnTo>
                    <a:pt x="13679" y="9709"/>
                  </a:lnTo>
                  <a:cubicBezTo>
                    <a:pt x="13451" y="9006"/>
                    <a:pt x="13187" y="8394"/>
                    <a:pt x="12852" y="7898"/>
                  </a:cubicBezTo>
                  <a:lnTo>
                    <a:pt x="11819" y="15088"/>
                  </a:lnTo>
                  <a:close/>
                  <a:moveTo>
                    <a:pt x="17315" y="14655"/>
                  </a:moveTo>
                  <a:cubicBezTo>
                    <a:pt x="17522" y="15364"/>
                    <a:pt x="17751" y="15987"/>
                    <a:pt x="18038" y="16501"/>
                  </a:cubicBezTo>
                  <a:lnTo>
                    <a:pt x="18774" y="10835"/>
                  </a:lnTo>
                  <a:cubicBezTo>
                    <a:pt x="18379" y="11153"/>
                    <a:pt x="18008" y="11606"/>
                    <a:pt x="17639" y="12150"/>
                  </a:cubicBezTo>
                  <a:lnTo>
                    <a:pt x="17315" y="14655"/>
                  </a:lnTo>
                  <a:close/>
                  <a:moveTo>
                    <a:pt x="19142" y="17799"/>
                  </a:moveTo>
                  <a:cubicBezTo>
                    <a:pt x="19411" y="18060"/>
                    <a:pt x="19719" y="18258"/>
                    <a:pt x="20080" y="18383"/>
                  </a:cubicBezTo>
                  <a:lnTo>
                    <a:pt x="21155" y="10467"/>
                  </a:lnTo>
                  <a:cubicBezTo>
                    <a:pt x="20792" y="10352"/>
                    <a:pt x="20458" y="10341"/>
                    <a:pt x="20145" y="10409"/>
                  </a:cubicBezTo>
                  <a:cubicBezTo>
                    <a:pt x="20145" y="10409"/>
                    <a:pt x="19142" y="17799"/>
                    <a:pt x="19142" y="17799"/>
                  </a:cubicBezTo>
                  <a:close/>
                </a:path>
              </a:pathLst>
            </a:custGeom>
            <a:solidFill>
              <a:srgbClr val="0D76BD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3" name="Shape 3598"/>
            <p:cNvSpPr/>
            <p:nvPr/>
          </p:nvSpPr>
          <p:spPr>
            <a:xfrm>
              <a:off x="3784468" y="463529"/>
              <a:ext cx="384163" cy="40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4" name="Shape 3599"/>
            <p:cNvSpPr/>
            <p:nvPr/>
          </p:nvSpPr>
          <p:spPr>
            <a:xfrm>
              <a:off x="1692217" y="15875"/>
              <a:ext cx="403210" cy="62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53" extrusionOk="0">
                  <a:moveTo>
                    <a:pt x="15021" y="3564"/>
                  </a:moveTo>
                  <a:lnTo>
                    <a:pt x="1858" y="5543"/>
                  </a:lnTo>
                  <a:lnTo>
                    <a:pt x="6199" y="17788"/>
                  </a:lnTo>
                  <a:lnTo>
                    <a:pt x="19362" y="15809"/>
                  </a:lnTo>
                  <a:cubicBezTo>
                    <a:pt x="19362" y="15809"/>
                    <a:pt x="15021" y="3564"/>
                    <a:pt x="15021" y="3564"/>
                  </a:cubicBezTo>
                  <a:close/>
                  <a:moveTo>
                    <a:pt x="10139" y="2364"/>
                  </a:moveTo>
                  <a:lnTo>
                    <a:pt x="5438" y="3070"/>
                  </a:lnTo>
                  <a:cubicBezTo>
                    <a:pt x="5178" y="3109"/>
                    <a:pt x="5016" y="3278"/>
                    <a:pt x="5076" y="3447"/>
                  </a:cubicBezTo>
                  <a:cubicBezTo>
                    <a:pt x="5136" y="3616"/>
                    <a:pt x="5395" y="3722"/>
                    <a:pt x="5655" y="3683"/>
                  </a:cubicBezTo>
                  <a:lnTo>
                    <a:pt x="10356" y="2976"/>
                  </a:lnTo>
                  <a:cubicBezTo>
                    <a:pt x="10615" y="2937"/>
                    <a:pt x="10777" y="2768"/>
                    <a:pt x="10717" y="2599"/>
                  </a:cubicBezTo>
                  <a:cubicBezTo>
                    <a:pt x="10657" y="2430"/>
                    <a:pt x="10398" y="2325"/>
                    <a:pt x="10139" y="2364"/>
                  </a:cubicBezTo>
                  <a:close/>
                  <a:moveTo>
                    <a:pt x="14119" y="19177"/>
                  </a:moveTo>
                  <a:cubicBezTo>
                    <a:pt x="14897" y="19060"/>
                    <a:pt x="15383" y="18554"/>
                    <a:pt x="15204" y="18046"/>
                  </a:cubicBezTo>
                  <a:cubicBezTo>
                    <a:pt x="15024" y="17539"/>
                    <a:pt x="14246" y="17223"/>
                    <a:pt x="13468" y="17340"/>
                  </a:cubicBezTo>
                  <a:cubicBezTo>
                    <a:pt x="12689" y="17457"/>
                    <a:pt x="12203" y="17963"/>
                    <a:pt x="12383" y="18470"/>
                  </a:cubicBezTo>
                  <a:cubicBezTo>
                    <a:pt x="12563" y="18978"/>
                    <a:pt x="13340" y="19294"/>
                    <a:pt x="14119" y="19177"/>
                  </a:cubicBezTo>
                  <a:close/>
                  <a:moveTo>
                    <a:pt x="19724" y="19624"/>
                  </a:moveTo>
                  <a:lnTo>
                    <a:pt x="8442" y="21320"/>
                  </a:lnTo>
                  <a:cubicBezTo>
                    <a:pt x="7403" y="21476"/>
                    <a:pt x="6367" y="21054"/>
                    <a:pt x="6127" y="20378"/>
                  </a:cubicBezTo>
                  <a:lnTo>
                    <a:pt x="50" y="3235"/>
                  </a:lnTo>
                  <a:cubicBezTo>
                    <a:pt x="-190" y="2559"/>
                    <a:pt x="458" y="1884"/>
                    <a:pt x="1496" y="1728"/>
                  </a:cubicBezTo>
                  <a:lnTo>
                    <a:pt x="12778" y="32"/>
                  </a:lnTo>
                  <a:cubicBezTo>
                    <a:pt x="13817" y="-124"/>
                    <a:pt x="14853" y="298"/>
                    <a:pt x="15093" y="974"/>
                  </a:cubicBezTo>
                  <a:lnTo>
                    <a:pt x="21170" y="18117"/>
                  </a:lnTo>
                  <a:cubicBezTo>
                    <a:pt x="21410" y="18793"/>
                    <a:pt x="20762" y="19468"/>
                    <a:pt x="19724" y="1962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00426" name="Shape 3600"/>
            <p:cNvSpPr>
              <a:spLocks/>
            </p:cNvSpPr>
            <p:nvPr/>
          </p:nvSpPr>
          <p:spPr bwMode="auto">
            <a:xfrm>
              <a:off x="2036297" y="1972414"/>
              <a:ext cx="815677" cy="436999"/>
            </a:xfrm>
            <a:custGeom>
              <a:avLst/>
              <a:gdLst>
                <a:gd name="T0" fmla="*/ 407839 w 21600"/>
                <a:gd name="T1" fmla="*/ 218500 h 21586"/>
                <a:gd name="T2" fmla="*/ 407839 w 21600"/>
                <a:gd name="T3" fmla="*/ 218500 h 21586"/>
                <a:gd name="T4" fmla="*/ 407839 w 21600"/>
                <a:gd name="T5" fmla="*/ 218500 h 21586"/>
                <a:gd name="T6" fmla="*/ 407839 w 21600"/>
                <a:gd name="T7" fmla="*/ 218500 h 21586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586"/>
                <a:gd name="T14" fmla="*/ 21600 w 21600"/>
                <a:gd name="T15" fmla="*/ 21586 h 215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586" extrusionOk="0">
                  <a:moveTo>
                    <a:pt x="16536" y="15317"/>
                  </a:moveTo>
                  <a:lnTo>
                    <a:pt x="16511" y="12603"/>
                  </a:lnTo>
                  <a:lnTo>
                    <a:pt x="16510" y="12603"/>
                  </a:lnTo>
                  <a:cubicBezTo>
                    <a:pt x="16510" y="12601"/>
                    <a:pt x="16511" y="12598"/>
                    <a:pt x="16511" y="12596"/>
                  </a:cubicBezTo>
                  <a:cubicBezTo>
                    <a:pt x="16497" y="11097"/>
                    <a:pt x="13851" y="9967"/>
                    <a:pt x="10600" y="10073"/>
                  </a:cubicBezTo>
                  <a:cubicBezTo>
                    <a:pt x="7350" y="10179"/>
                    <a:pt x="4727" y="11481"/>
                    <a:pt x="4741" y="12979"/>
                  </a:cubicBezTo>
                  <a:cubicBezTo>
                    <a:pt x="4741" y="12982"/>
                    <a:pt x="4741" y="12984"/>
                    <a:pt x="4741" y="12986"/>
                  </a:cubicBezTo>
                  <a:lnTo>
                    <a:pt x="4744" y="13374"/>
                  </a:lnTo>
                  <a:lnTo>
                    <a:pt x="0" y="9650"/>
                  </a:lnTo>
                  <a:lnTo>
                    <a:pt x="10506" y="0"/>
                  </a:lnTo>
                  <a:lnTo>
                    <a:pt x="21600" y="11274"/>
                  </a:lnTo>
                  <a:cubicBezTo>
                    <a:pt x="21600" y="11274"/>
                    <a:pt x="16536" y="15317"/>
                    <a:pt x="16536" y="15317"/>
                  </a:cubicBezTo>
                  <a:close/>
                  <a:moveTo>
                    <a:pt x="3433" y="20010"/>
                  </a:moveTo>
                  <a:cubicBezTo>
                    <a:pt x="3441" y="20866"/>
                    <a:pt x="3096" y="21572"/>
                    <a:pt x="2663" y="21586"/>
                  </a:cubicBezTo>
                  <a:cubicBezTo>
                    <a:pt x="2229" y="21600"/>
                    <a:pt x="1871" y="20917"/>
                    <a:pt x="1863" y="20061"/>
                  </a:cubicBezTo>
                  <a:cubicBezTo>
                    <a:pt x="1858" y="19488"/>
                    <a:pt x="2012" y="18988"/>
                    <a:pt x="2243" y="18712"/>
                  </a:cubicBezTo>
                  <a:lnTo>
                    <a:pt x="2180" y="11901"/>
                  </a:lnTo>
                  <a:lnTo>
                    <a:pt x="2970" y="12521"/>
                  </a:lnTo>
                  <a:lnTo>
                    <a:pt x="3028" y="18686"/>
                  </a:lnTo>
                  <a:cubicBezTo>
                    <a:pt x="3264" y="18947"/>
                    <a:pt x="3427" y="19437"/>
                    <a:pt x="3433" y="20010"/>
                  </a:cubicBezTo>
                  <a:close/>
                  <a:moveTo>
                    <a:pt x="15799" y="20383"/>
                  </a:moveTo>
                  <a:lnTo>
                    <a:pt x="15729" y="12978"/>
                  </a:lnTo>
                  <a:cubicBezTo>
                    <a:pt x="15274" y="12403"/>
                    <a:pt x="13503" y="11530"/>
                    <a:pt x="10615" y="11624"/>
                  </a:cubicBezTo>
                  <a:cubicBezTo>
                    <a:pt x="7726" y="11718"/>
                    <a:pt x="5972" y="12706"/>
                    <a:pt x="5529" y="13310"/>
                  </a:cubicBezTo>
                  <a:lnTo>
                    <a:pt x="5598" y="20715"/>
                  </a:lnTo>
                  <a:cubicBezTo>
                    <a:pt x="5598" y="20715"/>
                    <a:pt x="15799" y="20383"/>
                    <a:pt x="15799" y="20383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46" name="Shape 3601"/>
            <p:cNvSpPr/>
            <p:nvPr/>
          </p:nvSpPr>
          <p:spPr>
            <a:xfrm>
              <a:off x="41275" y="2670057"/>
              <a:ext cx="298440" cy="63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754"/>
                  </a:moveTo>
                  <a:lnTo>
                    <a:pt x="20194" y="19029"/>
                  </a:lnTo>
                  <a:cubicBezTo>
                    <a:pt x="20052" y="19054"/>
                    <a:pt x="18642" y="19310"/>
                    <a:pt x="18642" y="19310"/>
                  </a:cubicBezTo>
                  <a:lnTo>
                    <a:pt x="18509" y="19147"/>
                  </a:lnTo>
                  <a:lnTo>
                    <a:pt x="20060" y="18865"/>
                  </a:lnTo>
                  <a:lnTo>
                    <a:pt x="19445" y="18111"/>
                  </a:lnTo>
                  <a:cubicBezTo>
                    <a:pt x="19309" y="18136"/>
                    <a:pt x="18305" y="18318"/>
                    <a:pt x="18305" y="18318"/>
                  </a:cubicBezTo>
                  <a:lnTo>
                    <a:pt x="18172" y="18155"/>
                  </a:lnTo>
                  <a:lnTo>
                    <a:pt x="19312" y="17947"/>
                  </a:lnTo>
                  <a:lnTo>
                    <a:pt x="18697" y="17193"/>
                  </a:lnTo>
                  <a:cubicBezTo>
                    <a:pt x="18556" y="17219"/>
                    <a:pt x="17145" y="17474"/>
                    <a:pt x="17145" y="17474"/>
                  </a:cubicBezTo>
                  <a:lnTo>
                    <a:pt x="17013" y="17311"/>
                  </a:lnTo>
                  <a:lnTo>
                    <a:pt x="18564" y="17030"/>
                  </a:lnTo>
                  <a:lnTo>
                    <a:pt x="17948" y="16275"/>
                  </a:lnTo>
                  <a:cubicBezTo>
                    <a:pt x="17812" y="16299"/>
                    <a:pt x="16808" y="16482"/>
                    <a:pt x="16808" y="16482"/>
                  </a:cubicBezTo>
                  <a:lnTo>
                    <a:pt x="16675" y="16318"/>
                  </a:lnTo>
                  <a:lnTo>
                    <a:pt x="17815" y="16111"/>
                  </a:lnTo>
                  <a:lnTo>
                    <a:pt x="17200" y="15357"/>
                  </a:lnTo>
                  <a:cubicBezTo>
                    <a:pt x="17059" y="15383"/>
                    <a:pt x="15649" y="15639"/>
                    <a:pt x="15649" y="15639"/>
                  </a:cubicBezTo>
                  <a:lnTo>
                    <a:pt x="15515" y="15475"/>
                  </a:lnTo>
                  <a:lnTo>
                    <a:pt x="17067" y="15193"/>
                  </a:lnTo>
                  <a:lnTo>
                    <a:pt x="16452" y="14439"/>
                  </a:lnTo>
                  <a:cubicBezTo>
                    <a:pt x="16316" y="14464"/>
                    <a:pt x="15312" y="14647"/>
                    <a:pt x="15312" y="14647"/>
                  </a:cubicBezTo>
                  <a:lnTo>
                    <a:pt x="15179" y="14483"/>
                  </a:lnTo>
                  <a:lnTo>
                    <a:pt x="16319" y="14275"/>
                  </a:lnTo>
                  <a:lnTo>
                    <a:pt x="15704" y="13522"/>
                  </a:lnTo>
                  <a:cubicBezTo>
                    <a:pt x="15563" y="13547"/>
                    <a:pt x="14152" y="13802"/>
                    <a:pt x="14152" y="13802"/>
                  </a:cubicBezTo>
                  <a:lnTo>
                    <a:pt x="14018" y="13638"/>
                  </a:lnTo>
                  <a:lnTo>
                    <a:pt x="15571" y="13358"/>
                  </a:lnTo>
                  <a:lnTo>
                    <a:pt x="14955" y="12603"/>
                  </a:lnTo>
                  <a:cubicBezTo>
                    <a:pt x="14819" y="12628"/>
                    <a:pt x="13815" y="12810"/>
                    <a:pt x="13815" y="12810"/>
                  </a:cubicBezTo>
                  <a:lnTo>
                    <a:pt x="13681" y="12646"/>
                  </a:lnTo>
                  <a:lnTo>
                    <a:pt x="14822" y="12439"/>
                  </a:lnTo>
                  <a:lnTo>
                    <a:pt x="14207" y="11685"/>
                  </a:lnTo>
                  <a:cubicBezTo>
                    <a:pt x="14066" y="11711"/>
                    <a:pt x="12656" y="11967"/>
                    <a:pt x="12656" y="11967"/>
                  </a:cubicBezTo>
                  <a:lnTo>
                    <a:pt x="12522" y="11803"/>
                  </a:lnTo>
                  <a:lnTo>
                    <a:pt x="14073" y="11521"/>
                  </a:lnTo>
                  <a:lnTo>
                    <a:pt x="13459" y="10768"/>
                  </a:lnTo>
                  <a:cubicBezTo>
                    <a:pt x="13323" y="10792"/>
                    <a:pt x="12318" y="10974"/>
                    <a:pt x="12318" y="10974"/>
                  </a:cubicBezTo>
                  <a:lnTo>
                    <a:pt x="12185" y="10811"/>
                  </a:lnTo>
                  <a:lnTo>
                    <a:pt x="13325" y="10604"/>
                  </a:lnTo>
                  <a:lnTo>
                    <a:pt x="12710" y="9849"/>
                  </a:lnTo>
                  <a:cubicBezTo>
                    <a:pt x="12569" y="9874"/>
                    <a:pt x="11159" y="10131"/>
                    <a:pt x="11159" y="10131"/>
                  </a:cubicBezTo>
                  <a:lnTo>
                    <a:pt x="11025" y="9967"/>
                  </a:lnTo>
                  <a:lnTo>
                    <a:pt x="12577" y="9686"/>
                  </a:lnTo>
                  <a:lnTo>
                    <a:pt x="11962" y="8931"/>
                  </a:lnTo>
                  <a:cubicBezTo>
                    <a:pt x="11826" y="8956"/>
                    <a:pt x="10822" y="9139"/>
                    <a:pt x="10822" y="9139"/>
                  </a:cubicBezTo>
                  <a:lnTo>
                    <a:pt x="10688" y="8975"/>
                  </a:lnTo>
                  <a:lnTo>
                    <a:pt x="11828" y="8767"/>
                  </a:lnTo>
                  <a:lnTo>
                    <a:pt x="11214" y="8014"/>
                  </a:lnTo>
                  <a:cubicBezTo>
                    <a:pt x="11073" y="8039"/>
                    <a:pt x="9663" y="8295"/>
                    <a:pt x="9663" y="8295"/>
                  </a:cubicBezTo>
                  <a:lnTo>
                    <a:pt x="9529" y="8131"/>
                  </a:lnTo>
                  <a:lnTo>
                    <a:pt x="11080" y="7850"/>
                  </a:lnTo>
                  <a:lnTo>
                    <a:pt x="10465" y="7095"/>
                  </a:lnTo>
                  <a:cubicBezTo>
                    <a:pt x="10329" y="7120"/>
                    <a:pt x="9325" y="7302"/>
                    <a:pt x="9325" y="7302"/>
                  </a:cubicBezTo>
                  <a:lnTo>
                    <a:pt x="9191" y="7138"/>
                  </a:lnTo>
                  <a:lnTo>
                    <a:pt x="10332" y="6932"/>
                  </a:lnTo>
                  <a:lnTo>
                    <a:pt x="9717" y="6177"/>
                  </a:lnTo>
                  <a:cubicBezTo>
                    <a:pt x="9576" y="6203"/>
                    <a:pt x="8165" y="6459"/>
                    <a:pt x="8165" y="6459"/>
                  </a:cubicBezTo>
                  <a:lnTo>
                    <a:pt x="8032" y="6295"/>
                  </a:lnTo>
                  <a:lnTo>
                    <a:pt x="9583" y="6013"/>
                  </a:lnTo>
                  <a:lnTo>
                    <a:pt x="8969" y="5260"/>
                  </a:lnTo>
                  <a:cubicBezTo>
                    <a:pt x="8832" y="5284"/>
                    <a:pt x="7829" y="5467"/>
                    <a:pt x="7829" y="5467"/>
                  </a:cubicBezTo>
                  <a:lnTo>
                    <a:pt x="7695" y="5303"/>
                  </a:lnTo>
                  <a:lnTo>
                    <a:pt x="8835" y="5096"/>
                  </a:lnTo>
                  <a:lnTo>
                    <a:pt x="8221" y="4342"/>
                  </a:lnTo>
                  <a:cubicBezTo>
                    <a:pt x="8079" y="4367"/>
                    <a:pt x="6669" y="4624"/>
                    <a:pt x="6669" y="4624"/>
                  </a:cubicBezTo>
                  <a:lnTo>
                    <a:pt x="6536" y="4460"/>
                  </a:lnTo>
                  <a:lnTo>
                    <a:pt x="8087" y="4178"/>
                  </a:lnTo>
                  <a:lnTo>
                    <a:pt x="7472" y="3423"/>
                  </a:lnTo>
                  <a:cubicBezTo>
                    <a:pt x="7335" y="3448"/>
                    <a:pt x="6331" y="3630"/>
                    <a:pt x="6331" y="3630"/>
                  </a:cubicBezTo>
                  <a:lnTo>
                    <a:pt x="6198" y="3467"/>
                  </a:lnTo>
                  <a:lnTo>
                    <a:pt x="7339" y="3260"/>
                  </a:lnTo>
                  <a:lnTo>
                    <a:pt x="6724" y="2505"/>
                  </a:lnTo>
                  <a:cubicBezTo>
                    <a:pt x="6582" y="2531"/>
                    <a:pt x="5172" y="2787"/>
                    <a:pt x="5172" y="2787"/>
                  </a:cubicBezTo>
                  <a:lnTo>
                    <a:pt x="5039" y="2623"/>
                  </a:lnTo>
                  <a:lnTo>
                    <a:pt x="6590" y="2342"/>
                  </a:lnTo>
                  <a:lnTo>
                    <a:pt x="5975" y="1588"/>
                  </a:lnTo>
                  <a:cubicBezTo>
                    <a:pt x="5839" y="1613"/>
                    <a:pt x="4835" y="1795"/>
                    <a:pt x="4835" y="1795"/>
                  </a:cubicBezTo>
                  <a:lnTo>
                    <a:pt x="4702" y="1631"/>
                  </a:lnTo>
                  <a:lnTo>
                    <a:pt x="5842" y="1424"/>
                  </a:lnTo>
                  <a:lnTo>
                    <a:pt x="5227" y="670"/>
                  </a:lnTo>
                  <a:cubicBezTo>
                    <a:pt x="5086" y="696"/>
                    <a:pt x="3675" y="951"/>
                    <a:pt x="3675" y="951"/>
                  </a:cubicBezTo>
                  <a:lnTo>
                    <a:pt x="3543" y="788"/>
                  </a:lnTo>
                  <a:lnTo>
                    <a:pt x="5094" y="506"/>
                  </a:lnTo>
                  <a:lnTo>
                    <a:pt x="4681" y="0"/>
                  </a:lnTo>
                  <a:lnTo>
                    <a:pt x="0" y="846"/>
                  </a:lnTo>
                  <a:lnTo>
                    <a:pt x="16919" y="21600"/>
                  </a:lnTo>
                  <a:lnTo>
                    <a:pt x="21600" y="20754"/>
                  </a:lnTo>
                  <a:close/>
                  <a:moveTo>
                    <a:pt x="18807" y="20622"/>
                  </a:moveTo>
                  <a:cubicBezTo>
                    <a:pt x="18340" y="20707"/>
                    <a:pt x="17816" y="20598"/>
                    <a:pt x="17637" y="20378"/>
                  </a:cubicBezTo>
                  <a:cubicBezTo>
                    <a:pt x="17457" y="20158"/>
                    <a:pt x="17691" y="19911"/>
                    <a:pt x="18158" y="19826"/>
                  </a:cubicBezTo>
                  <a:cubicBezTo>
                    <a:pt x="18626" y="19742"/>
                    <a:pt x="19151" y="19852"/>
                    <a:pt x="19330" y="20072"/>
                  </a:cubicBezTo>
                  <a:cubicBezTo>
                    <a:pt x="19509" y="20292"/>
                    <a:pt x="19275" y="20538"/>
                    <a:pt x="18807" y="20622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428" name="Shape 3602"/>
            <p:cNvSpPr>
              <a:spLocks/>
            </p:cNvSpPr>
            <p:nvPr/>
          </p:nvSpPr>
          <p:spPr bwMode="auto">
            <a:xfrm>
              <a:off x="2176012" y="0"/>
              <a:ext cx="350359" cy="444957"/>
            </a:xfrm>
            <a:custGeom>
              <a:avLst/>
              <a:gdLst>
                <a:gd name="T0" fmla="*/ 175180 w 21600"/>
                <a:gd name="T1" fmla="*/ 222479 h 21600"/>
                <a:gd name="T2" fmla="*/ 175180 w 21600"/>
                <a:gd name="T3" fmla="*/ 222479 h 21600"/>
                <a:gd name="T4" fmla="*/ 175180 w 21600"/>
                <a:gd name="T5" fmla="*/ 222479 h 21600"/>
                <a:gd name="T6" fmla="*/ 175180 w 21600"/>
                <a:gd name="T7" fmla="*/ 222479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837"/>
                  </a:moveTo>
                  <a:lnTo>
                    <a:pt x="1844" y="21600"/>
                  </a:lnTo>
                  <a:lnTo>
                    <a:pt x="21600" y="20512"/>
                  </a:lnTo>
                  <a:lnTo>
                    <a:pt x="20076" y="3352"/>
                  </a:lnTo>
                  <a:lnTo>
                    <a:pt x="15202" y="0"/>
                  </a:lnTo>
                  <a:lnTo>
                    <a:pt x="0" y="837"/>
                  </a:lnTo>
                  <a:close/>
                  <a:moveTo>
                    <a:pt x="6705" y="5273"/>
                  </a:moveTo>
                  <a:lnTo>
                    <a:pt x="13900" y="4876"/>
                  </a:lnTo>
                  <a:lnTo>
                    <a:pt x="13951" y="5450"/>
                  </a:lnTo>
                  <a:lnTo>
                    <a:pt x="6756" y="5846"/>
                  </a:lnTo>
                  <a:lnTo>
                    <a:pt x="6705" y="5273"/>
                  </a:lnTo>
                  <a:close/>
                  <a:moveTo>
                    <a:pt x="3609" y="11120"/>
                  </a:moveTo>
                  <a:lnTo>
                    <a:pt x="18000" y="10328"/>
                  </a:lnTo>
                  <a:lnTo>
                    <a:pt x="18049" y="10884"/>
                  </a:lnTo>
                  <a:lnTo>
                    <a:pt x="3658" y="11677"/>
                  </a:lnTo>
                  <a:lnTo>
                    <a:pt x="3609" y="11120"/>
                  </a:lnTo>
                  <a:close/>
                  <a:moveTo>
                    <a:pt x="3859" y="13936"/>
                  </a:moveTo>
                  <a:lnTo>
                    <a:pt x="18250" y="13144"/>
                  </a:lnTo>
                  <a:lnTo>
                    <a:pt x="18301" y="13717"/>
                  </a:lnTo>
                  <a:lnTo>
                    <a:pt x="3910" y="14509"/>
                  </a:lnTo>
                  <a:lnTo>
                    <a:pt x="3859" y="13936"/>
                  </a:lnTo>
                  <a:close/>
                  <a:moveTo>
                    <a:pt x="4109" y="16753"/>
                  </a:moveTo>
                  <a:lnTo>
                    <a:pt x="11305" y="16357"/>
                  </a:lnTo>
                  <a:lnTo>
                    <a:pt x="11356" y="16930"/>
                  </a:lnTo>
                  <a:lnTo>
                    <a:pt x="4160" y="17326"/>
                  </a:lnTo>
                  <a:lnTo>
                    <a:pt x="4109" y="16753"/>
                  </a:ln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48" name="Shape 3603"/>
            <p:cNvSpPr/>
            <p:nvPr/>
          </p:nvSpPr>
          <p:spPr>
            <a:xfrm>
              <a:off x="2368467" y="4092393"/>
              <a:ext cx="695302" cy="666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9" name="Shape 3604"/>
            <p:cNvSpPr/>
            <p:nvPr/>
          </p:nvSpPr>
          <p:spPr>
            <a:xfrm>
              <a:off x="355588" y="3355826"/>
              <a:ext cx="415911" cy="40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extrusionOk="0">
                  <a:moveTo>
                    <a:pt x="0" y="6005"/>
                  </a:moveTo>
                  <a:lnTo>
                    <a:pt x="2577" y="11807"/>
                  </a:lnTo>
                  <a:cubicBezTo>
                    <a:pt x="2577" y="11807"/>
                    <a:pt x="3706" y="12286"/>
                    <a:pt x="4255" y="11343"/>
                  </a:cubicBezTo>
                  <a:cubicBezTo>
                    <a:pt x="4860" y="10297"/>
                    <a:pt x="7052" y="9212"/>
                    <a:pt x="8001" y="11472"/>
                  </a:cubicBezTo>
                  <a:cubicBezTo>
                    <a:pt x="8949" y="13731"/>
                    <a:pt x="7204" y="14700"/>
                    <a:pt x="5987" y="14655"/>
                  </a:cubicBezTo>
                  <a:cubicBezTo>
                    <a:pt x="4886" y="14615"/>
                    <a:pt x="4270" y="15618"/>
                    <a:pt x="4270" y="15618"/>
                  </a:cubicBezTo>
                  <a:lnTo>
                    <a:pt x="6927" y="21600"/>
                  </a:lnTo>
                  <a:lnTo>
                    <a:pt x="11852" y="19189"/>
                  </a:lnTo>
                  <a:cubicBezTo>
                    <a:pt x="11852" y="19189"/>
                    <a:pt x="11984" y="18276"/>
                    <a:pt x="11207" y="17738"/>
                  </a:cubicBezTo>
                  <a:cubicBezTo>
                    <a:pt x="10263" y="17087"/>
                    <a:pt x="9280" y="15038"/>
                    <a:pt x="11605" y="13899"/>
                  </a:cubicBezTo>
                  <a:cubicBezTo>
                    <a:pt x="13931" y="12761"/>
                    <a:pt x="14808" y="14792"/>
                    <a:pt x="14617" y="16180"/>
                  </a:cubicBezTo>
                  <a:cubicBezTo>
                    <a:pt x="14474" y="17220"/>
                    <a:pt x="15221" y="17540"/>
                    <a:pt x="15221" y="17540"/>
                  </a:cubicBezTo>
                  <a:lnTo>
                    <a:pt x="19368" y="15510"/>
                  </a:lnTo>
                  <a:cubicBezTo>
                    <a:pt x="19368" y="15510"/>
                    <a:pt x="17338" y="11290"/>
                    <a:pt x="17019" y="10076"/>
                  </a:cubicBezTo>
                  <a:cubicBezTo>
                    <a:pt x="16676" y="8775"/>
                    <a:pt x="18369" y="8955"/>
                    <a:pt x="18673" y="8964"/>
                  </a:cubicBezTo>
                  <a:cubicBezTo>
                    <a:pt x="20424" y="9020"/>
                    <a:pt x="21600" y="7510"/>
                    <a:pt x="20656" y="5385"/>
                  </a:cubicBezTo>
                  <a:cubicBezTo>
                    <a:pt x="19712" y="3260"/>
                    <a:pt x="17321" y="3778"/>
                    <a:pt x="16643" y="5120"/>
                  </a:cubicBezTo>
                  <a:cubicBezTo>
                    <a:pt x="16139" y="6117"/>
                    <a:pt x="15546" y="6529"/>
                    <a:pt x="15164" y="5995"/>
                  </a:cubicBezTo>
                  <a:cubicBezTo>
                    <a:pt x="14272" y="4748"/>
                    <a:pt x="12268" y="0"/>
                    <a:pt x="12268" y="0"/>
                  </a:cubicBezTo>
                  <a:lnTo>
                    <a:pt x="8380" y="1903"/>
                  </a:lnTo>
                  <a:cubicBezTo>
                    <a:pt x="8380" y="1903"/>
                    <a:pt x="8041" y="3203"/>
                    <a:pt x="8973" y="3711"/>
                  </a:cubicBezTo>
                  <a:cubicBezTo>
                    <a:pt x="10375" y="4474"/>
                    <a:pt x="10679" y="6519"/>
                    <a:pt x="8834" y="7423"/>
                  </a:cubicBezTo>
                  <a:cubicBezTo>
                    <a:pt x="6988" y="8326"/>
                    <a:pt x="5715" y="6969"/>
                    <a:pt x="5997" y="5295"/>
                  </a:cubicBezTo>
                  <a:cubicBezTo>
                    <a:pt x="6154" y="4357"/>
                    <a:pt x="5083" y="3527"/>
                    <a:pt x="5083" y="3527"/>
                  </a:cubicBezTo>
                  <a:cubicBezTo>
                    <a:pt x="5083" y="3527"/>
                    <a:pt x="0" y="6005"/>
                    <a:pt x="0" y="6005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431" name="Shape 3605"/>
            <p:cNvSpPr>
              <a:spLocks/>
            </p:cNvSpPr>
            <p:nvPr/>
          </p:nvSpPr>
          <p:spPr bwMode="auto">
            <a:xfrm>
              <a:off x="2816282" y="599240"/>
              <a:ext cx="335815" cy="359378"/>
            </a:xfrm>
            <a:custGeom>
              <a:avLst/>
              <a:gdLst>
                <a:gd name="T0" fmla="*/ 167908 w 19372"/>
                <a:gd name="T1" fmla="*/ 179689 h 21028"/>
                <a:gd name="T2" fmla="*/ 167908 w 19372"/>
                <a:gd name="T3" fmla="*/ 179689 h 21028"/>
                <a:gd name="T4" fmla="*/ 167908 w 19372"/>
                <a:gd name="T5" fmla="*/ 179689 h 21028"/>
                <a:gd name="T6" fmla="*/ 167908 w 19372"/>
                <a:gd name="T7" fmla="*/ 179689 h 2102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372"/>
                <a:gd name="T13" fmla="*/ 0 h 21028"/>
                <a:gd name="T14" fmla="*/ 19372 w 19372"/>
                <a:gd name="T15" fmla="*/ 21028 h 210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2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51" name="Shape 3606"/>
            <p:cNvSpPr/>
            <p:nvPr/>
          </p:nvSpPr>
          <p:spPr>
            <a:xfrm>
              <a:off x="1876360" y="1657276"/>
              <a:ext cx="342888" cy="31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433" name="Shape 3607"/>
            <p:cNvSpPr>
              <a:spLocks/>
            </p:cNvSpPr>
            <p:nvPr/>
          </p:nvSpPr>
          <p:spPr bwMode="auto">
            <a:xfrm>
              <a:off x="4589430" y="2161133"/>
              <a:ext cx="271327" cy="290365"/>
            </a:xfrm>
            <a:custGeom>
              <a:avLst/>
              <a:gdLst>
                <a:gd name="T0" fmla="*/ 135664 w 19372"/>
                <a:gd name="T1" fmla="*/ 145183 h 21028"/>
                <a:gd name="T2" fmla="*/ 135664 w 19372"/>
                <a:gd name="T3" fmla="*/ 145183 h 21028"/>
                <a:gd name="T4" fmla="*/ 135664 w 19372"/>
                <a:gd name="T5" fmla="*/ 145183 h 21028"/>
                <a:gd name="T6" fmla="*/ 135664 w 19372"/>
                <a:gd name="T7" fmla="*/ 145183 h 2102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372"/>
                <a:gd name="T13" fmla="*/ 0 h 21028"/>
                <a:gd name="T14" fmla="*/ 19372 w 19372"/>
                <a:gd name="T15" fmla="*/ 21028 h 210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1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00434" name="Shape 3608"/>
            <p:cNvSpPr>
              <a:spLocks/>
            </p:cNvSpPr>
            <p:nvPr/>
          </p:nvSpPr>
          <p:spPr bwMode="auto">
            <a:xfrm>
              <a:off x="1974403" y="5240802"/>
              <a:ext cx="734163" cy="480293"/>
            </a:xfrm>
            <a:custGeom>
              <a:avLst/>
              <a:gdLst>
                <a:gd name="T0" fmla="*/ 367082 w 21600"/>
                <a:gd name="T1" fmla="*/ 240147 h 21600"/>
                <a:gd name="T2" fmla="*/ 367082 w 21600"/>
                <a:gd name="T3" fmla="*/ 240147 h 21600"/>
                <a:gd name="T4" fmla="*/ 367082 w 21600"/>
                <a:gd name="T5" fmla="*/ 240147 h 21600"/>
                <a:gd name="T6" fmla="*/ 367082 w 21600"/>
                <a:gd name="T7" fmla="*/ 2401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54" name="Shape 3609"/>
            <p:cNvSpPr/>
            <p:nvPr/>
          </p:nvSpPr>
          <p:spPr>
            <a:xfrm>
              <a:off x="215892" y="2457340"/>
              <a:ext cx="587355" cy="615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7" y="16723"/>
                  </a:moveTo>
                  <a:lnTo>
                    <a:pt x="0" y="16809"/>
                  </a:lnTo>
                  <a:lnTo>
                    <a:pt x="2774" y="12622"/>
                  </a:lnTo>
                  <a:cubicBezTo>
                    <a:pt x="2774" y="12622"/>
                    <a:pt x="5147" y="16723"/>
                    <a:pt x="5147" y="16723"/>
                  </a:cubicBezTo>
                  <a:close/>
                  <a:moveTo>
                    <a:pt x="14076" y="11989"/>
                  </a:moveTo>
                  <a:cubicBezTo>
                    <a:pt x="14302" y="12788"/>
                    <a:pt x="14417" y="13471"/>
                    <a:pt x="14416" y="13825"/>
                  </a:cubicBezTo>
                  <a:cubicBezTo>
                    <a:pt x="15694" y="13667"/>
                    <a:pt x="17017" y="14276"/>
                    <a:pt x="17811" y="15648"/>
                  </a:cubicBezTo>
                  <a:cubicBezTo>
                    <a:pt x="18851" y="17445"/>
                    <a:pt x="17597" y="21598"/>
                    <a:pt x="17597" y="21598"/>
                  </a:cubicBezTo>
                  <a:cubicBezTo>
                    <a:pt x="17597" y="21598"/>
                    <a:pt x="17595" y="21596"/>
                    <a:pt x="17592" y="21593"/>
                  </a:cubicBezTo>
                  <a:cubicBezTo>
                    <a:pt x="17594" y="21598"/>
                    <a:pt x="17594" y="21600"/>
                    <a:pt x="17594" y="21600"/>
                  </a:cubicBezTo>
                  <a:cubicBezTo>
                    <a:pt x="17594" y="21600"/>
                    <a:pt x="13250" y="20419"/>
                    <a:pt x="12210" y="18622"/>
                  </a:cubicBezTo>
                  <a:cubicBezTo>
                    <a:pt x="11424" y="17264"/>
                    <a:pt x="11576" y="15881"/>
                    <a:pt x="12373" y="14927"/>
                  </a:cubicBezTo>
                  <a:cubicBezTo>
                    <a:pt x="12061" y="14746"/>
                    <a:pt x="11508" y="14286"/>
                    <a:pt x="10910" y="13667"/>
                  </a:cubicBezTo>
                  <a:lnTo>
                    <a:pt x="5848" y="16352"/>
                  </a:lnTo>
                  <a:lnTo>
                    <a:pt x="3475" y="12249"/>
                  </a:lnTo>
                  <a:lnTo>
                    <a:pt x="8299" y="9692"/>
                  </a:lnTo>
                  <a:cubicBezTo>
                    <a:pt x="7229" y="7299"/>
                    <a:pt x="5819" y="3586"/>
                    <a:pt x="5332" y="2032"/>
                  </a:cubicBezTo>
                  <a:cubicBezTo>
                    <a:pt x="4875" y="574"/>
                    <a:pt x="5000" y="148"/>
                    <a:pt x="5066" y="36"/>
                  </a:cubicBezTo>
                  <a:cubicBezTo>
                    <a:pt x="5058" y="23"/>
                    <a:pt x="5065" y="20"/>
                    <a:pt x="5078" y="19"/>
                  </a:cubicBezTo>
                  <a:cubicBezTo>
                    <a:pt x="5088" y="6"/>
                    <a:pt x="5095" y="0"/>
                    <a:pt x="5095" y="0"/>
                  </a:cubicBezTo>
                  <a:cubicBezTo>
                    <a:pt x="5240" y="24"/>
                    <a:pt x="5683" y="148"/>
                    <a:pt x="6732" y="1292"/>
                  </a:cubicBezTo>
                  <a:cubicBezTo>
                    <a:pt x="7850" y="2510"/>
                    <a:pt x="10390" y="5624"/>
                    <a:pt x="11941" y="7761"/>
                  </a:cubicBezTo>
                  <a:lnTo>
                    <a:pt x="15980" y="5619"/>
                  </a:lnTo>
                  <a:lnTo>
                    <a:pt x="18355" y="9720"/>
                  </a:lnTo>
                  <a:cubicBezTo>
                    <a:pt x="18355" y="9720"/>
                    <a:pt x="14076" y="11989"/>
                    <a:pt x="14076" y="11989"/>
                  </a:cubicBezTo>
                  <a:close/>
                  <a:moveTo>
                    <a:pt x="16695" y="5238"/>
                  </a:moveTo>
                  <a:lnTo>
                    <a:pt x="19224" y="3898"/>
                  </a:lnTo>
                  <a:lnTo>
                    <a:pt x="21600" y="7999"/>
                  </a:lnTo>
                  <a:lnTo>
                    <a:pt x="19071" y="9339"/>
                  </a:lnTo>
                  <a:cubicBezTo>
                    <a:pt x="19071" y="9339"/>
                    <a:pt x="16695" y="5238"/>
                    <a:pt x="16695" y="523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5" name="Shape 3610"/>
            <p:cNvSpPr/>
            <p:nvPr/>
          </p:nvSpPr>
          <p:spPr>
            <a:xfrm>
              <a:off x="3190764" y="5016276"/>
              <a:ext cx="403210" cy="638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6" name="Shape 3611"/>
            <p:cNvSpPr/>
            <p:nvPr/>
          </p:nvSpPr>
          <p:spPr>
            <a:xfrm>
              <a:off x="3419356" y="1000081"/>
              <a:ext cx="485757" cy="342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438" name="Shape 3612"/>
            <p:cNvSpPr>
              <a:spLocks/>
            </p:cNvSpPr>
            <p:nvPr/>
          </p:nvSpPr>
          <p:spPr bwMode="auto">
            <a:xfrm>
              <a:off x="1866456" y="4161524"/>
              <a:ext cx="452181" cy="483908"/>
            </a:xfrm>
            <a:custGeom>
              <a:avLst/>
              <a:gdLst>
                <a:gd name="T0" fmla="*/ 226091 w 19372"/>
                <a:gd name="T1" fmla="*/ 241954 h 21028"/>
                <a:gd name="T2" fmla="*/ 226091 w 19372"/>
                <a:gd name="T3" fmla="*/ 241954 h 21028"/>
                <a:gd name="T4" fmla="*/ 226091 w 19372"/>
                <a:gd name="T5" fmla="*/ 241954 h 21028"/>
                <a:gd name="T6" fmla="*/ 226091 w 19372"/>
                <a:gd name="T7" fmla="*/ 241954 h 2102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372"/>
                <a:gd name="T13" fmla="*/ 0 h 21028"/>
                <a:gd name="T14" fmla="*/ 19372 w 19372"/>
                <a:gd name="T15" fmla="*/ 21028 h 210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2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rgbClr val="0D76BD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58" name="Shape 3613"/>
            <p:cNvSpPr/>
            <p:nvPr/>
          </p:nvSpPr>
          <p:spPr>
            <a:xfrm>
              <a:off x="1228683" y="4594021"/>
              <a:ext cx="530205" cy="5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5474" y="890"/>
                  </a:moveTo>
                  <a:cubicBezTo>
                    <a:pt x="729" y="3103"/>
                    <a:pt x="-1322" y="8738"/>
                    <a:pt x="890" y="13482"/>
                  </a:cubicBezTo>
                  <a:cubicBezTo>
                    <a:pt x="3103" y="18227"/>
                    <a:pt x="8738" y="20278"/>
                    <a:pt x="13482" y="18066"/>
                  </a:cubicBezTo>
                  <a:cubicBezTo>
                    <a:pt x="18227" y="15853"/>
                    <a:pt x="20278" y="10218"/>
                    <a:pt x="18066" y="5474"/>
                  </a:cubicBezTo>
                  <a:cubicBezTo>
                    <a:pt x="15853" y="729"/>
                    <a:pt x="10218" y="-1322"/>
                    <a:pt x="5474" y="890"/>
                  </a:cubicBezTo>
                  <a:close/>
                  <a:moveTo>
                    <a:pt x="6178" y="2402"/>
                  </a:moveTo>
                  <a:cubicBezTo>
                    <a:pt x="6348" y="2323"/>
                    <a:pt x="6545" y="2302"/>
                    <a:pt x="6734" y="2371"/>
                  </a:cubicBezTo>
                  <a:cubicBezTo>
                    <a:pt x="7112" y="2509"/>
                    <a:pt x="7308" y="2929"/>
                    <a:pt x="7170" y="3307"/>
                  </a:cubicBezTo>
                  <a:cubicBezTo>
                    <a:pt x="7033" y="3685"/>
                    <a:pt x="6612" y="3882"/>
                    <a:pt x="6234" y="3744"/>
                  </a:cubicBezTo>
                  <a:cubicBezTo>
                    <a:pt x="5856" y="3606"/>
                    <a:pt x="5660" y="3186"/>
                    <a:pt x="5798" y="2808"/>
                  </a:cubicBezTo>
                  <a:cubicBezTo>
                    <a:pt x="5866" y="2618"/>
                    <a:pt x="6009" y="2481"/>
                    <a:pt x="6178" y="2402"/>
                  </a:cubicBezTo>
                  <a:close/>
                  <a:moveTo>
                    <a:pt x="7039" y="4248"/>
                  </a:moveTo>
                  <a:cubicBezTo>
                    <a:pt x="7237" y="4156"/>
                    <a:pt x="7476" y="4242"/>
                    <a:pt x="7569" y="4441"/>
                  </a:cubicBezTo>
                  <a:lnTo>
                    <a:pt x="9434" y="8440"/>
                  </a:lnTo>
                  <a:cubicBezTo>
                    <a:pt x="9580" y="8433"/>
                    <a:pt x="9718" y="8366"/>
                    <a:pt x="9863" y="8419"/>
                  </a:cubicBezTo>
                  <a:cubicBezTo>
                    <a:pt x="10010" y="8472"/>
                    <a:pt x="10085" y="8605"/>
                    <a:pt x="10192" y="8705"/>
                  </a:cubicBezTo>
                  <a:lnTo>
                    <a:pt x="13175" y="7314"/>
                  </a:lnTo>
                  <a:cubicBezTo>
                    <a:pt x="13373" y="7222"/>
                    <a:pt x="13612" y="7309"/>
                    <a:pt x="13705" y="7507"/>
                  </a:cubicBezTo>
                  <a:cubicBezTo>
                    <a:pt x="13797" y="7705"/>
                    <a:pt x="13710" y="7944"/>
                    <a:pt x="13512" y="8037"/>
                  </a:cubicBezTo>
                  <a:lnTo>
                    <a:pt x="10529" y="9427"/>
                  </a:lnTo>
                  <a:cubicBezTo>
                    <a:pt x="10537" y="9574"/>
                    <a:pt x="10591" y="9717"/>
                    <a:pt x="10537" y="9863"/>
                  </a:cubicBezTo>
                  <a:cubicBezTo>
                    <a:pt x="10325" y="10447"/>
                    <a:pt x="9676" y="10750"/>
                    <a:pt x="9092" y="10537"/>
                  </a:cubicBezTo>
                  <a:cubicBezTo>
                    <a:pt x="8509" y="10325"/>
                    <a:pt x="8206" y="9676"/>
                    <a:pt x="8419" y="9092"/>
                  </a:cubicBezTo>
                  <a:cubicBezTo>
                    <a:pt x="8474" y="8942"/>
                    <a:pt x="8621" y="8880"/>
                    <a:pt x="8725" y="8771"/>
                  </a:cubicBezTo>
                  <a:lnTo>
                    <a:pt x="6860" y="4771"/>
                  </a:lnTo>
                  <a:cubicBezTo>
                    <a:pt x="6767" y="4573"/>
                    <a:pt x="6841" y="4340"/>
                    <a:pt x="7039" y="4248"/>
                  </a:cubicBezTo>
                  <a:close/>
                  <a:moveTo>
                    <a:pt x="2738" y="11823"/>
                  </a:moveTo>
                  <a:cubicBezTo>
                    <a:pt x="2908" y="11744"/>
                    <a:pt x="3105" y="11723"/>
                    <a:pt x="3294" y="11792"/>
                  </a:cubicBezTo>
                  <a:cubicBezTo>
                    <a:pt x="3672" y="11930"/>
                    <a:pt x="3868" y="12350"/>
                    <a:pt x="3730" y="12728"/>
                  </a:cubicBezTo>
                  <a:cubicBezTo>
                    <a:pt x="3593" y="13106"/>
                    <a:pt x="3172" y="13302"/>
                    <a:pt x="2794" y="13165"/>
                  </a:cubicBezTo>
                  <a:cubicBezTo>
                    <a:pt x="2416" y="13027"/>
                    <a:pt x="2220" y="12607"/>
                    <a:pt x="2358" y="12228"/>
                  </a:cubicBezTo>
                  <a:cubicBezTo>
                    <a:pt x="2426" y="12039"/>
                    <a:pt x="2569" y="11902"/>
                    <a:pt x="2738" y="11823"/>
                  </a:cubicBezTo>
                  <a:close/>
                  <a:moveTo>
                    <a:pt x="15620" y="5816"/>
                  </a:moveTo>
                  <a:cubicBezTo>
                    <a:pt x="15789" y="5737"/>
                    <a:pt x="15973" y="5722"/>
                    <a:pt x="16162" y="5791"/>
                  </a:cubicBezTo>
                  <a:cubicBezTo>
                    <a:pt x="16540" y="5929"/>
                    <a:pt x="16736" y="6349"/>
                    <a:pt x="16598" y="6728"/>
                  </a:cubicBezTo>
                  <a:cubicBezTo>
                    <a:pt x="16461" y="7106"/>
                    <a:pt x="16054" y="7296"/>
                    <a:pt x="15675" y="7158"/>
                  </a:cubicBezTo>
                  <a:cubicBezTo>
                    <a:pt x="15297" y="7020"/>
                    <a:pt x="15101" y="6600"/>
                    <a:pt x="15239" y="6222"/>
                  </a:cubicBezTo>
                  <a:cubicBezTo>
                    <a:pt x="15308" y="6033"/>
                    <a:pt x="15451" y="5895"/>
                    <a:pt x="15620" y="5816"/>
                  </a:cubicBezTo>
                  <a:close/>
                  <a:moveTo>
                    <a:pt x="12166" y="15243"/>
                  </a:moveTo>
                  <a:cubicBezTo>
                    <a:pt x="12335" y="15164"/>
                    <a:pt x="12533" y="15143"/>
                    <a:pt x="12722" y="15212"/>
                  </a:cubicBezTo>
                  <a:cubicBezTo>
                    <a:pt x="13100" y="15350"/>
                    <a:pt x="13296" y="15770"/>
                    <a:pt x="13158" y="16148"/>
                  </a:cubicBezTo>
                  <a:cubicBezTo>
                    <a:pt x="13021" y="16526"/>
                    <a:pt x="12600" y="16723"/>
                    <a:pt x="12222" y="16585"/>
                  </a:cubicBezTo>
                  <a:cubicBezTo>
                    <a:pt x="11844" y="16447"/>
                    <a:pt x="11648" y="16027"/>
                    <a:pt x="11785" y="15649"/>
                  </a:cubicBezTo>
                  <a:cubicBezTo>
                    <a:pt x="11854" y="15460"/>
                    <a:pt x="11997" y="15322"/>
                    <a:pt x="12166" y="152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9" name="Shape 3614"/>
            <p:cNvSpPr/>
            <p:nvPr/>
          </p:nvSpPr>
          <p:spPr>
            <a:xfrm>
              <a:off x="2676432" y="4743238"/>
              <a:ext cx="495283" cy="51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441" name="Shape 3615"/>
            <p:cNvSpPr>
              <a:spLocks/>
            </p:cNvSpPr>
            <p:nvPr/>
          </p:nvSpPr>
          <p:spPr bwMode="auto">
            <a:xfrm>
              <a:off x="1322931" y="5346003"/>
              <a:ext cx="505625" cy="305082"/>
            </a:xfrm>
            <a:custGeom>
              <a:avLst/>
              <a:gdLst>
                <a:gd name="T0" fmla="*/ 252813 w 21411"/>
                <a:gd name="T1" fmla="*/ 152541 h 21289"/>
                <a:gd name="T2" fmla="*/ 252813 w 21411"/>
                <a:gd name="T3" fmla="*/ 152541 h 21289"/>
                <a:gd name="T4" fmla="*/ 252813 w 21411"/>
                <a:gd name="T5" fmla="*/ 152541 h 21289"/>
                <a:gd name="T6" fmla="*/ 252813 w 21411"/>
                <a:gd name="T7" fmla="*/ 152541 h 2128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411"/>
                <a:gd name="T13" fmla="*/ 0 h 21289"/>
                <a:gd name="T14" fmla="*/ 21411 w 21411"/>
                <a:gd name="T15" fmla="*/ 21289 h 21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411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rgbClr val="0D76BD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0442" name="Shape 3616"/>
            <p:cNvSpPr>
              <a:spLocks/>
            </p:cNvSpPr>
            <p:nvPr/>
          </p:nvSpPr>
          <p:spPr bwMode="auto">
            <a:xfrm>
              <a:off x="3269980" y="4596895"/>
              <a:ext cx="450420" cy="413831"/>
            </a:xfrm>
            <a:custGeom>
              <a:avLst/>
              <a:gdLst>
                <a:gd name="T0" fmla="*/ 225210 w 20391"/>
                <a:gd name="T1" fmla="*/ 206916 h 21254"/>
                <a:gd name="T2" fmla="*/ 225210 w 20391"/>
                <a:gd name="T3" fmla="*/ 206916 h 21254"/>
                <a:gd name="T4" fmla="*/ 225210 w 20391"/>
                <a:gd name="T5" fmla="*/ 206916 h 21254"/>
                <a:gd name="T6" fmla="*/ 225210 w 20391"/>
                <a:gd name="T7" fmla="*/ 206916 h 21254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0391"/>
                <a:gd name="T13" fmla="*/ 0 h 21254"/>
                <a:gd name="T14" fmla="*/ 20391 w 20391"/>
                <a:gd name="T15" fmla="*/ 21254 h 2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  <a:headEnd/>
              <a:tailEnd/>
            </a:ln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62" name="Shape 3617"/>
            <p:cNvSpPr/>
            <p:nvPr/>
          </p:nvSpPr>
          <p:spPr>
            <a:xfrm>
              <a:off x="2012880" y="4746414"/>
              <a:ext cx="355588" cy="39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3" name="Shape 3618"/>
            <p:cNvSpPr/>
            <p:nvPr/>
          </p:nvSpPr>
          <p:spPr>
            <a:xfrm>
              <a:off x="3108217" y="4114616"/>
              <a:ext cx="269865" cy="31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4" name="Shape 3619"/>
            <p:cNvSpPr/>
            <p:nvPr/>
          </p:nvSpPr>
          <p:spPr>
            <a:xfrm>
              <a:off x="3384432" y="501628"/>
              <a:ext cx="317489" cy="355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5" name="Shape 3620"/>
            <p:cNvSpPr/>
            <p:nvPr/>
          </p:nvSpPr>
          <p:spPr>
            <a:xfrm>
              <a:off x="857220" y="2390669"/>
              <a:ext cx="244467" cy="22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6" name="Shape 3621"/>
            <p:cNvSpPr/>
            <p:nvPr/>
          </p:nvSpPr>
          <p:spPr>
            <a:xfrm>
              <a:off x="1273131" y="1063578"/>
              <a:ext cx="311139" cy="44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" name="Shape 3622"/>
            <p:cNvSpPr/>
            <p:nvPr/>
          </p:nvSpPr>
          <p:spPr>
            <a:xfrm>
              <a:off x="495283" y="822289"/>
              <a:ext cx="438135" cy="31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0D76BD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" name="Shape 3623"/>
            <p:cNvSpPr/>
            <p:nvPr/>
          </p:nvSpPr>
          <p:spPr>
            <a:xfrm>
              <a:off x="4273401" y="1419163"/>
              <a:ext cx="438135" cy="311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9" name="Shape 3624"/>
            <p:cNvSpPr/>
            <p:nvPr/>
          </p:nvSpPr>
          <p:spPr>
            <a:xfrm>
              <a:off x="2819301" y="5352811"/>
              <a:ext cx="336538" cy="37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rgbClr val="0D76BD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/>
            <a:lstStyle/>
            <a:p>
              <a:pPr defTabSz="321469" fontAlgn="auto">
                <a:spcBef>
                  <a:spcPts val="0"/>
                </a:spcBef>
                <a:spcAft>
                  <a:spcPts val="0"/>
                </a:spcAft>
                <a:def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5800">
                <a:solidFill>
                  <a:srgbClr val="C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00356" name="Group 3117"/>
          <p:cNvGrpSpPr>
            <a:grpSpLocks/>
          </p:cNvGrpSpPr>
          <p:nvPr/>
        </p:nvGrpSpPr>
        <p:grpSpPr bwMode="auto">
          <a:xfrm>
            <a:off x="5784850" y="2100263"/>
            <a:ext cx="6407150" cy="3735387"/>
            <a:chOff x="-1" y="363343"/>
            <a:chExt cx="14035533" cy="8182772"/>
          </a:xfrm>
        </p:grpSpPr>
        <p:grpSp>
          <p:nvGrpSpPr>
            <p:cNvPr id="100365" name="Group 3059"/>
            <p:cNvGrpSpPr>
              <a:grpSpLocks/>
            </p:cNvGrpSpPr>
            <p:nvPr/>
          </p:nvGrpSpPr>
          <p:grpSpPr bwMode="auto">
            <a:xfrm>
              <a:off x="-1" y="1434904"/>
              <a:ext cx="10253821" cy="6036277"/>
              <a:chOff x="-1" y="18150"/>
              <a:chExt cx="10253820" cy="6036275"/>
            </a:xfrm>
          </p:grpSpPr>
          <p:grpSp>
            <p:nvGrpSpPr>
              <p:cNvPr id="100378" name="Group 3047"/>
              <p:cNvGrpSpPr>
                <a:grpSpLocks/>
              </p:cNvGrpSpPr>
              <p:nvPr/>
            </p:nvGrpSpPr>
            <p:grpSpPr bwMode="auto">
              <a:xfrm>
                <a:off x="1963589" y="18150"/>
                <a:ext cx="4481921" cy="6036275"/>
                <a:chOff x="-1" y="18151"/>
                <a:chExt cx="4481920" cy="6036273"/>
              </a:xfrm>
            </p:grpSpPr>
            <p:sp>
              <p:nvSpPr>
                <p:cNvPr id="100386" name="Shape 3040"/>
                <p:cNvSpPr>
                  <a:spLocks noChangeShapeType="1"/>
                </p:cNvSpPr>
                <p:nvPr/>
              </p:nvSpPr>
              <p:spPr bwMode="auto">
                <a:xfrm flipV="1">
                  <a:off x="765085" y="3159075"/>
                  <a:ext cx="1" cy="1469373"/>
                </a:xfrm>
                <a:prstGeom prst="line">
                  <a:avLst/>
                </a:prstGeom>
                <a:noFill/>
                <a:ln w="114300">
                  <a:solidFill>
                    <a:srgbClr val="E5E5E5"/>
                  </a:solidFill>
                  <a:miter lim="400000"/>
                  <a:headEnd/>
                  <a:tailEnd/>
                </a:ln>
              </p:spPr>
              <p:txBody>
                <a:bodyPr lIns="53578" tIns="53578" rIns="53578" bIns="53578" anchor="ctr"/>
                <a:lstStyle/>
                <a:p>
                  <a:endParaRPr lang="it-IT"/>
                </a:p>
              </p:txBody>
            </p:sp>
            <p:sp>
              <p:nvSpPr>
                <p:cNvPr id="100387" name="Shape 3041"/>
                <p:cNvSpPr>
                  <a:spLocks noChangeShapeType="1"/>
                </p:cNvSpPr>
                <p:nvPr/>
              </p:nvSpPr>
              <p:spPr bwMode="auto">
                <a:xfrm flipV="1">
                  <a:off x="-1" y="1453057"/>
                  <a:ext cx="2" cy="1469373"/>
                </a:xfrm>
                <a:prstGeom prst="line">
                  <a:avLst/>
                </a:prstGeom>
                <a:noFill/>
                <a:ln w="114300">
                  <a:solidFill>
                    <a:srgbClr val="E5E5E5"/>
                  </a:solidFill>
                  <a:miter lim="400000"/>
                  <a:headEnd/>
                  <a:tailEnd/>
                </a:ln>
              </p:spPr>
              <p:txBody>
                <a:bodyPr lIns="53578" tIns="53578" rIns="53578" bIns="53578" anchor="ctr"/>
                <a:lstStyle/>
                <a:p>
                  <a:endParaRPr lang="it-IT"/>
                </a:p>
              </p:txBody>
            </p:sp>
            <p:sp>
              <p:nvSpPr>
                <p:cNvPr id="100388" name="Shape 3042"/>
                <p:cNvSpPr>
                  <a:spLocks noChangeShapeType="1"/>
                </p:cNvSpPr>
                <p:nvPr/>
              </p:nvSpPr>
              <p:spPr bwMode="auto">
                <a:xfrm flipV="1">
                  <a:off x="3729516" y="18151"/>
                  <a:ext cx="1" cy="2904279"/>
                </a:xfrm>
                <a:prstGeom prst="line">
                  <a:avLst/>
                </a:prstGeom>
                <a:noFill/>
                <a:ln w="114300">
                  <a:solidFill>
                    <a:srgbClr val="E5E5E5"/>
                  </a:solidFill>
                  <a:miter lim="400000"/>
                  <a:headEnd/>
                  <a:tailEnd/>
                </a:ln>
              </p:spPr>
              <p:txBody>
                <a:bodyPr lIns="53578" tIns="53578" rIns="53578" bIns="53578" anchor="ctr"/>
                <a:lstStyle/>
                <a:p>
                  <a:endParaRPr lang="it-IT"/>
                </a:p>
              </p:txBody>
            </p:sp>
            <p:sp>
              <p:nvSpPr>
                <p:cNvPr id="100389" name="Shape 3044"/>
                <p:cNvSpPr>
                  <a:spLocks noChangeShapeType="1"/>
                </p:cNvSpPr>
                <p:nvPr/>
              </p:nvSpPr>
              <p:spPr bwMode="auto">
                <a:xfrm flipV="1">
                  <a:off x="4481918" y="3150145"/>
                  <a:ext cx="1" cy="2904279"/>
                </a:xfrm>
                <a:prstGeom prst="line">
                  <a:avLst/>
                </a:prstGeom>
                <a:noFill/>
                <a:ln w="114300">
                  <a:solidFill>
                    <a:srgbClr val="E5E5E5"/>
                  </a:solidFill>
                  <a:miter lim="400000"/>
                  <a:headEnd/>
                  <a:tailEnd/>
                </a:ln>
              </p:spPr>
              <p:txBody>
                <a:bodyPr lIns="53578" tIns="53578" rIns="53578" bIns="53578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00379" name="Group 3058"/>
              <p:cNvGrpSpPr>
                <a:grpSpLocks/>
              </p:cNvGrpSpPr>
              <p:nvPr/>
            </p:nvGrpSpPr>
            <p:grpSpPr bwMode="auto">
              <a:xfrm>
                <a:off x="-1" y="2898540"/>
                <a:ext cx="10253820" cy="267896"/>
                <a:chOff x="-1" y="12413"/>
                <a:chExt cx="10253819" cy="267894"/>
              </a:xfrm>
            </p:grpSpPr>
            <p:sp>
              <p:nvSpPr>
                <p:cNvPr id="100380" name="Shape 3048"/>
                <p:cNvSpPr>
                  <a:spLocks noChangeShapeType="1"/>
                </p:cNvSpPr>
                <p:nvPr/>
              </p:nvSpPr>
              <p:spPr bwMode="auto">
                <a:xfrm flipH="1">
                  <a:off x="-1" y="135242"/>
                  <a:ext cx="10253819" cy="16851"/>
                </a:xfrm>
                <a:prstGeom prst="line">
                  <a:avLst/>
                </a:prstGeom>
                <a:noFill/>
                <a:ln w="88900">
                  <a:solidFill>
                    <a:srgbClr val="E5E5E5"/>
                  </a:solidFill>
                  <a:miter lim="400000"/>
                  <a:headEnd/>
                  <a:tailEnd/>
                </a:ln>
              </p:spPr>
              <p:txBody>
                <a:bodyPr lIns="53578" tIns="53578" rIns="53578" bIns="53578" anchor="ctr"/>
                <a:lstStyle/>
                <a:p>
                  <a:endParaRPr lang="it-IT"/>
                </a:p>
              </p:txBody>
            </p:sp>
            <p:grpSp>
              <p:nvGrpSpPr>
                <p:cNvPr id="100381" name="Group 3057"/>
                <p:cNvGrpSpPr>
                  <a:grpSpLocks/>
                </p:cNvGrpSpPr>
                <p:nvPr/>
              </p:nvGrpSpPr>
              <p:grpSpPr bwMode="auto">
                <a:xfrm>
                  <a:off x="1829645" y="12413"/>
                  <a:ext cx="4751520" cy="267894"/>
                  <a:chOff x="0" y="12414"/>
                  <a:chExt cx="4751519" cy="267892"/>
                </a:xfrm>
              </p:grpSpPr>
              <p:sp>
                <p:nvSpPr>
                  <p:cNvPr id="100382" name="Shape 3049"/>
                  <p:cNvSpPr>
                    <a:spLocks/>
                  </p:cNvSpPr>
                  <p:nvPr/>
                </p:nvSpPr>
                <p:spPr bwMode="auto">
                  <a:xfrm rot="-5400000">
                    <a:off x="0" y="12414"/>
                    <a:ext cx="267891" cy="267891"/>
                  </a:xfrm>
                  <a:custGeom>
                    <a:avLst/>
                    <a:gdLst>
                      <a:gd name="T0" fmla="*/ 133946 w 21600"/>
                      <a:gd name="T1" fmla="*/ 133946 h 21600"/>
                      <a:gd name="T2" fmla="*/ 133946 w 21600"/>
                      <a:gd name="T3" fmla="*/ 133946 h 21600"/>
                      <a:gd name="T4" fmla="*/ 133946 w 21600"/>
                      <a:gd name="T5" fmla="*/ 133946 h 21600"/>
                      <a:gd name="T6" fmla="*/ 133946 w 21600"/>
                      <a:gd name="T7" fmla="*/ 133946 h 21600"/>
                      <a:gd name="T8" fmla="*/ 0 60000 65536"/>
                      <a:gd name="T9" fmla="*/ 5898240 60000 65536"/>
                      <a:gd name="T10" fmla="*/ 11796480 60000 65536"/>
                      <a:gd name="T11" fmla="*/ 1769472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 extrusionOk="0">
                        <a:moveTo>
                          <a:pt x="21600" y="10800"/>
                        </a:moveTo>
                        <a:cubicBezTo>
                          <a:pt x="21600" y="16765"/>
                          <a:pt x="16764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B9B9B9"/>
                  </a:solidFill>
                  <a:ln w="12700" cap="flat">
                    <a:noFill/>
                    <a:miter lim="400000"/>
                    <a:headEnd/>
                    <a:tailEnd/>
                  </a:ln>
                </p:spPr>
                <p:txBody>
                  <a:bodyPr lIns="0" tIns="0" rIns="0" bIns="0" anchor="ctr"/>
                  <a:lstStyle/>
                  <a:p>
                    <a:endParaRPr lang="it-IT"/>
                  </a:p>
                </p:txBody>
              </p:sp>
              <p:sp>
                <p:nvSpPr>
                  <p:cNvPr id="100383" name="Shape 3052"/>
                  <p:cNvSpPr>
                    <a:spLocks/>
                  </p:cNvSpPr>
                  <p:nvPr/>
                </p:nvSpPr>
                <p:spPr bwMode="auto">
                  <a:xfrm rot="-5400000">
                    <a:off x="3727473" y="12414"/>
                    <a:ext cx="267891" cy="267891"/>
                  </a:xfrm>
                  <a:custGeom>
                    <a:avLst/>
                    <a:gdLst>
                      <a:gd name="T0" fmla="*/ 133946 w 21600"/>
                      <a:gd name="T1" fmla="*/ 133946 h 21600"/>
                      <a:gd name="T2" fmla="*/ 133946 w 21600"/>
                      <a:gd name="T3" fmla="*/ 133946 h 21600"/>
                      <a:gd name="T4" fmla="*/ 133946 w 21600"/>
                      <a:gd name="T5" fmla="*/ 133946 h 21600"/>
                      <a:gd name="T6" fmla="*/ 133946 w 21600"/>
                      <a:gd name="T7" fmla="*/ 133946 h 21600"/>
                      <a:gd name="T8" fmla="*/ 0 60000 65536"/>
                      <a:gd name="T9" fmla="*/ 5898240 60000 65536"/>
                      <a:gd name="T10" fmla="*/ 11796480 60000 65536"/>
                      <a:gd name="T11" fmla="*/ 1769472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 extrusionOk="0">
                        <a:moveTo>
                          <a:pt x="21600" y="10800"/>
                        </a:moveTo>
                        <a:cubicBezTo>
                          <a:pt x="21600" y="16765"/>
                          <a:pt x="16764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B9B9B9"/>
                  </a:solidFill>
                  <a:ln w="12700" cap="flat">
                    <a:noFill/>
                    <a:miter lim="400000"/>
                    <a:headEnd/>
                    <a:tailEnd/>
                  </a:ln>
                </p:spPr>
                <p:txBody>
                  <a:bodyPr lIns="0" tIns="0" rIns="0" bIns="0" anchor="ctr"/>
                  <a:lstStyle/>
                  <a:p>
                    <a:endParaRPr lang="it-IT"/>
                  </a:p>
                </p:txBody>
              </p:sp>
              <p:sp>
                <p:nvSpPr>
                  <p:cNvPr id="100384" name="Shape 3053"/>
                  <p:cNvSpPr>
                    <a:spLocks/>
                  </p:cNvSpPr>
                  <p:nvPr/>
                </p:nvSpPr>
                <p:spPr bwMode="auto">
                  <a:xfrm rot="-5400000">
                    <a:off x="4483628" y="12414"/>
                    <a:ext cx="267892" cy="267891"/>
                  </a:xfrm>
                  <a:custGeom>
                    <a:avLst/>
                    <a:gdLst>
                      <a:gd name="T0" fmla="*/ 133946 w 21600"/>
                      <a:gd name="T1" fmla="*/ 133946 h 21600"/>
                      <a:gd name="T2" fmla="*/ 133946 w 21600"/>
                      <a:gd name="T3" fmla="*/ 133946 h 21600"/>
                      <a:gd name="T4" fmla="*/ 133946 w 21600"/>
                      <a:gd name="T5" fmla="*/ 133946 h 21600"/>
                      <a:gd name="T6" fmla="*/ 133946 w 21600"/>
                      <a:gd name="T7" fmla="*/ 133946 h 21600"/>
                      <a:gd name="T8" fmla="*/ 0 60000 65536"/>
                      <a:gd name="T9" fmla="*/ 5898240 60000 65536"/>
                      <a:gd name="T10" fmla="*/ 11796480 60000 65536"/>
                      <a:gd name="T11" fmla="*/ 1769472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 extrusionOk="0">
                        <a:moveTo>
                          <a:pt x="21600" y="10800"/>
                        </a:moveTo>
                        <a:cubicBezTo>
                          <a:pt x="21600" y="16765"/>
                          <a:pt x="16764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B9B9B9"/>
                  </a:solidFill>
                  <a:ln w="12700" cap="flat">
                    <a:noFill/>
                    <a:miter lim="400000"/>
                    <a:headEnd/>
                    <a:tailEnd/>
                  </a:ln>
                </p:spPr>
                <p:txBody>
                  <a:bodyPr lIns="0" tIns="0" rIns="0" bIns="0" anchor="ctr"/>
                  <a:lstStyle/>
                  <a:p>
                    <a:endParaRPr lang="it-IT"/>
                  </a:p>
                </p:txBody>
              </p:sp>
              <p:sp>
                <p:nvSpPr>
                  <p:cNvPr id="100385" name="Shape 3054"/>
                  <p:cNvSpPr>
                    <a:spLocks/>
                  </p:cNvSpPr>
                  <p:nvPr/>
                </p:nvSpPr>
                <p:spPr bwMode="auto">
                  <a:xfrm rot="-5400000">
                    <a:off x="756155" y="12414"/>
                    <a:ext cx="267892" cy="267891"/>
                  </a:xfrm>
                  <a:custGeom>
                    <a:avLst/>
                    <a:gdLst>
                      <a:gd name="T0" fmla="*/ 133946 w 21600"/>
                      <a:gd name="T1" fmla="*/ 133946 h 21600"/>
                      <a:gd name="T2" fmla="*/ 133946 w 21600"/>
                      <a:gd name="T3" fmla="*/ 133946 h 21600"/>
                      <a:gd name="T4" fmla="*/ 133946 w 21600"/>
                      <a:gd name="T5" fmla="*/ 133946 h 21600"/>
                      <a:gd name="T6" fmla="*/ 133946 w 21600"/>
                      <a:gd name="T7" fmla="*/ 133946 h 21600"/>
                      <a:gd name="T8" fmla="*/ 0 60000 65536"/>
                      <a:gd name="T9" fmla="*/ 5898240 60000 65536"/>
                      <a:gd name="T10" fmla="*/ 11796480 60000 65536"/>
                      <a:gd name="T11" fmla="*/ 1769472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 extrusionOk="0">
                        <a:moveTo>
                          <a:pt x="21600" y="10800"/>
                        </a:moveTo>
                        <a:cubicBezTo>
                          <a:pt x="21600" y="16765"/>
                          <a:pt x="16764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B9B9B9"/>
                  </a:solidFill>
                  <a:ln w="12700" cap="flat">
                    <a:noFill/>
                    <a:miter lim="400000"/>
                    <a:headEnd/>
                    <a:tailEnd/>
                  </a:ln>
                </p:spPr>
                <p:txBody>
                  <a:bodyPr lIns="0" tIns="0" rIns="0" bIns="0" anchor="ctr"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100366" name="Group 3116"/>
            <p:cNvGrpSpPr>
              <a:grpSpLocks/>
            </p:cNvGrpSpPr>
            <p:nvPr/>
          </p:nvGrpSpPr>
          <p:grpSpPr bwMode="auto">
            <a:xfrm>
              <a:off x="1427809" y="363343"/>
              <a:ext cx="12607723" cy="8182772"/>
              <a:chOff x="0" y="363343"/>
              <a:chExt cx="12607721" cy="8182771"/>
            </a:xfrm>
          </p:grpSpPr>
          <p:sp>
            <p:nvSpPr>
              <p:cNvPr id="100367" name="Shape 3105"/>
              <p:cNvSpPr>
                <a:spLocks/>
              </p:cNvSpPr>
              <p:nvPr/>
            </p:nvSpPr>
            <p:spPr bwMode="auto">
              <a:xfrm>
                <a:off x="669726" y="6072527"/>
                <a:ext cx="1071565" cy="1071565"/>
              </a:xfrm>
              <a:custGeom>
                <a:avLst/>
                <a:gdLst>
                  <a:gd name="T0" fmla="*/ 535783 w 19679"/>
                  <a:gd name="T1" fmla="*/ 535783 h 19679"/>
                  <a:gd name="T2" fmla="*/ 535783 w 19679"/>
                  <a:gd name="T3" fmla="*/ 535783 h 19679"/>
                  <a:gd name="T4" fmla="*/ 535783 w 19679"/>
                  <a:gd name="T5" fmla="*/ 535783 h 19679"/>
                  <a:gd name="T6" fmla="*/ 535783 w 19679"/>
                  <a:gd name="T7" fmla="*/ 535783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9679"/>
                  <a:gd name="T13" fmla="*/ 0 h 19679"/>
                  <a:gd name="T14" fmla="*/ 19679 w 19679"/>
                  <a:gd name="T15" fmla="*/ 19679 h 196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D76BD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100368" name="Shape 3063"/>
              <p:cNvSpPr>
                <a:spLocks/>
              </p:cNvSpPr>
              <p:nvPr/>
            </p:nvSpPr>
            <p:spPr bwMode="auto">
              <a:xfrm>
                <a:off x="4480597" y="7474547"/>
                <a:ext cx="1071565" cy="1071567"/>
              </a:xfrm>
              <a:custGeom>
                <a:avLst/>
                <a:gdLst>
                  <a:gd name="T0" fmla="*/ 535783 w 19679"/>
                  <a:gd name="T1" fmla="*/ 535784 h 19679"/>
                  <a:gd name="T2" fmla="*/ 535783 w 19679"/>
                  <a:gd name="T3" fmla="*/ 535784 h 19679"/>
                  <a:gd name="T4" fmla="*/ 535783 w 19679"/>
                  <a:gd name="T5" fmla="*/ 535784 h 19679"/>
                  <a:gd name="T6" fmla="*/ 535783 w 19679"/>
                  <a:gd name="T7" fmla="*/ 535784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9679"/>
                  <a:gd name="T13" fmla="*/ 0 h 19679"/>
                  <a:gd name="T14" fmla="*/ 19679 w 19679"/>
                  <a:gd name="T15" fmla="*/ 19679 h 196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0D76BD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166" name="Shape 3071"/>
              <p:cNvSpPr/>
              <p:nvPr/>
            </p:nvSpPr>
            <p:spPr>
              <a:xfrm>
                <a:off x="8385934" y="6341321"/>
                <a:ext cx="716382" cy="504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853" extrusionOk="0">
                    <a:moveTo>
                      <a:pt x="21600" y="8235"/>
                    </a:moveTo>
                    <a:cubicBezTo>
                      <a:pt x="20840" y="8390"/>
                      <a:pt x="19738" y="8229"/>
                      <a:pt x="19153" y="7937"/>
                    </a:cubicBezTo>
                    <a:cubicBezTo>
                      <a:pt x="20367" y="7817"/>
                      <a:pt x="21189" y="7156"/>
                      <a:pt x="21506" y="6258"/>
                    </a:cubicBezTo>
                    <a:cubicBezTo>
                      <a:pt x="21068" y="6579"/>
                      <a:pt x="19709" y="6932"/>
                      <a:pt x="18960" y="6597"/>
                    </a:cubicBezTo>
                    <a:cubicBezTo>
                      <a:pt x="18922" y="6385"/>
                      <a:pt x="18881" y="6184"/>
                      <a:pt x="18841" y="6001"/>
                    </a:cubicBezTo>
                    <a:cubicBezTo>
                      <a:pt x="18271" y="3485"/>
                      <a:pt x="16312" y="1455"/>
                      <a:pt x="14263" y="1700"/>
                    </a:cubicBezTo>
                    <a:cubicBezTo>
                      <a:pt x="14427" y="1621"/>
                      <a:pt x="14596" y="1547"/>
                      <a:pt x="14764" y="1478"/>
                    </a:cubicBezTo>
                    <a:cubicBezTo>
                      <a:pt x="14989" y="1381"/>
                      <a:pt x="16314" y="1122"/>
                      <a:pt x="16105" y="561"/>
                    </a:cubicBezTo>
                    <a:cubicBezTo>
                      <a:pt x="15929" y="69"/>
                      <a:pt x="14311" y="934"/>
                      <a:pt x="14007" y="1048"/>
                    </a:cubicBezTo>
                    <a:cubicBezTo>
                      <a:pt x="14408" y="866"/>
                      <a:pt x="15074" y="556"/>
                      <a:pt x="15145" y="0"/>
                    </a:cubicBezTo>
                    <a:cubicBezTo>
                      <a:pt x="14529" y="101"/>
                      <a:pt x="13925" y="451"/>
                      <a:pt x="13457" y="959"/>
                    </a:cubicBezTo>
                    <a:cubicBezTo>
                      <a:pt x="13625" y="741"/>
                      <a:pt x="13753" y="476"/>
                      <a:pt x="13781" y="191"/>
                    </a:cubicBezTo>
                    <a:cubicBezTo>
                      <a:pt x="12137" y="1450"/>
                      <a:pt x="11177" y="3988"/>
                      <a:pt x="10400" y="6452"/>
                    </a:cubicBezTo>
                    <a:cubicBezTo>
                      <a:pt x="9790" y="5743"/>
                      <a:pt x="9248" y="5185"/>
                      <a:pt x="8764" y="4873"/>
                    </a:cubicBezTo>
                    <a:cubicBezTo>
                      <a:pt x="7403" y="4000"/>
                      <a:pt x="5776" y="3086"/>
                      <a:pt x="3222" y="1949"/>
                    </a:cubicBezTo>
                    <a:cubicBezTo>
                      <a:pt x="3144" y="2961"/>
                      <a:pt x="3640" y="4311"/>
                      <a:pt x="5068" y="5206"/>
                    </a:cubicBezTo>
                    <a:cubicBezTo>
                      <a:pt x="4760" y="5156"/>
                      <a:pt x="4193" y="5268"/>
                      <a:pt x="3740" y="5398"/>
                    </a:cubicBezTo>
                    <a:cubicBezTo>
                      <a:pt x="3925" y="6560"/>
                      <a:pt x="4527" y="7517"/>
                      <a:pt x="6159" y="7979"/>
                    </a:cubicBezTo>
                    <a:cubicBezTo>
                      <a:pt x="5414" y="8036"/>
                      <a:pt x="5028" y="8242"/>
                      <a:pt x="4680" y="8680"/>
                    </a:cubicBezTo>
                    <a:cubicBezTo>
                      <a:pt x="5018" y="9487"/>
                      <a:pt x="5849" y="10438"/>
                      <a:pt x="7337" y="10243"/>
                    </a:cubicBezTo>
                    <a:cubicBezTo>
                      <a:pt x="5680" y="11100"/>
                      <a:pt x="6662" y="12688"/>
                      <a:pt x="8011" y="12452"/>
                    </a:cubicBezTo>
                    <a:cubicBezTo>
                      <a:pt x="5711" y="15304"/>
                      <a:pt x="2083" y="15092"/>
                      <a:pt x="0" y="12708"/>
                    </a:cubicBezTo>
                    <a:cubicBezTo>
                      <a:pt x="5438" y="21600"/>
                      <a:pt x="17261" y="17966"/>
                      <a:pt x="19022" y="9401"/>
                    </a:cubicBezTo>
                    <a:cubicBezTo>
                      <a:pt x="20343" y="9414"/>
                      <a:pt x="21120" y="8854"/>
                      <a:pt x="21600" y="82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75344" tIns="75344" rIns="75344" bIns="75344" anchor="ctr"/>
              <a:lstStyle/>
              <a:p>
                <a:pPr defTabSz="321469" fontAlgn="auto">
                  <a:spcBef>
                    <a:spcPts val="0"/>
                  </a:spcBef>
                  <a:spcAft>
                    <a:spcPts val="0"/>
                  </a:spcAft>
                  <a:defRPr sz="58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0370" name="Shape 3078"/>
              <p:cNvSpPr>
                <a:spLocks/>
              </p:cNvSpPr>
              <p:nvPr/>
            </p:nvSpPr>
            <p:spPr bwMode="auto">
              <a:xfrm>
                <a:off x="12330734" y="7650909"/>
                <a:ext cx="276987" cy="714377"/>
              </a:xfrm>
              <a:custGeom>
                <a:avLst/>
                <a:gdLst>
                  <a:gd name="T0" fmla="*/ 138494 w 21600"/>
                  <a:gd name="T1" fmla="*/ 357189 h 21600"/>
                  <a:gd name="T2" fmla="*/ 138494 w 21600"/>
                  <a:gd name="T3" fmla="*/ 357189 h 21600"/>
                  <a:gd name="T4" fmla="*/ 138494 w 21600"/>
                  <a:gd name="T5" fmla="*/ 357189 h 21600"/>
                  <a:gd name="T6" fmla="*/ 138494 w 21600"/>
                  <a:gd name="T7" fmla="*/ 357189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5899" y="3807"/>
                    </a:moveTo>
                    <a:lnTo>
                      <a:pt x="5701" y="3807"/>
                    </a:lnTo>
                    <a:cubicBezTo>
                      <a:pt x="2553" y="3809"/>
                      <a:pt x="0" y="4790"/>
                      <a:pt x="0" y="6001"/>
                    </a:cubicBezTo>
                    <a:lnTo>
                      <a:pt x="0" y="11708"/>
                    </a:lnTo>
                    <a:cubicBezTo>
                      <a:pt x="1" y="12111"/>
                      <a:pt x="852" y="12438"/>
                      <a:pt x="1901" y="12438"/>
                    </a:cubicBezTo>
                    <a:cubicBezTo>
                      <a:pt x="2950" y="12438"/>
                      <a:pt x="3801" y="12111"/>
                      <a:pt x="3801" y="11708"/>
                    </a:cubicBezTo>
                    <a:cubicBezTo>
                      <a:pt x="3801" y="11707"/>
                      <a:pt x="3801" y="11706"/>
                      <a:pt x="3801" y="11705"/>
                    </a:cubicBezTo>
                    <a:lnTo>
                      <a:pt x="3801" y="8762"/>
                    </a:lnTo>
                    <a:lnTo>
                      <a:pt x="3790" y="8762"/>
                    </a:lnTo>
                    <a:lnTo>
                      <a:pt x="3790" y="6809"/>
                    </a:lnTo>
                    <a:cubicBezTo>
                      <a:pt x="3790" y="6673"/>
                      <a:pt x="4081" y="6562"/>
                      <a:pt x="4433" y="6562"/>
                    </a:cubicBezTo>
                    <a:cubicBezTo>
                      <a:pt x="4789" y="6562"/>
                      <a:pt x="5076" y="6673"/>
                      <a:pt x="5076" y="6809"/>
                    </a:cubicBezTo>
                    <a:lnTo>
                      <a:pt x="5076" y="11811"/>
                    </a:lnTo>
                    <a:lnTo>
                      <a:pt x="5075" y="11811"/>
                    </a:lnTo>
                    <a:lnTo>
                      <a:pt x="5075" y="20671"/>
                    </a:lnTo>
                    <a:cubicBezTo>
                      <a:pt x="5075" y="21184"/>
                      <a:pt x="6158" y="21600"/>
                      <a:pt x="7494" y="21600"/>
                    </a:cubicBezTo>
                    <a:cubicBezTo>
                      <a:pt x="8830" y="21600"/>
                      <a:pt x="9913" y="21184"/>
                      <a:pt x="9913" y="20671"/>
                    </a:cubicBezTo>
                    <a:lnTo>
                      <a:pt x="9913" y="12560"/>
                    </a:lnTo>
                    <a:cubicBezTo>
                      <a:pt x="9945" y="12380"/>
                      <a:pt x="10327" y="12236"/>
                      <a:pt x="10800" y="12229"/>
                    </a:cubicBezTo>
                    <a:cubicBezTo>
                      <a:pt x="11273" y="12236"/>
                      <a:pt x="11655" y="12380"/>
                      <a:pt x="11687" y="12560"/>
                    </a:cubicBezTo>
                    <a:lnTo>
                      <a:pt x="11687" y="20671"/>
                    </a:lnTo>
                    <a:cubicBezTo>
                      <a:pt x="11687" y="21184"/>
                      <a:pt x="12770" y="21600"/>
                      <a:pt x="14106" y="21600"/>
                    </a:cubicBezTo>
                    <a:cubicBezTo>
                      <a:pt x="15442" y="21600"/>
                      <a:pt x="16525" y="21184"/>
                      <a:pt x="16525" y="20671"/>
                    </a:cubicBezTo>
                    <a:lnTo>
                      <a:pt x="16525" y="11811"/>
                    </a:lnTo>
                    <a:lnTo>
                      <a:pt x="16524" y="11811"/>
                    </a:lnTo>
                    <a:lnTo>
                      <a:pt x="16524" y="6809"/>
                    </a:lnTo>
                    <a:cubicBezTo>
                      <a:pt x="16524" y="6673"/>
                      <a:pt x="16811" y="6562"/>
                      <a:pt x="17167" y="6562"/>
                    </a:cubicBezTo>
                    <a:cubicBezTo>
                      <a:pt x="17519" y="6562"/>
                      <a:pt x="17810" y="6673"/>
                      <a:pt x="17810" y="6809"/>
                    </a:cubicBezTo>
                    <a:lnTo>
                      <a:pt x="17810" y="8762"/>
                    </a:lnTo>
                    <a:lnTo>
                      <a:pt x="17799" y="8762"/>
                    </a:lnTo>
                    <a:lnTo>
                      <a:pt x="17799" y="11705"/>
                    </a:lnTo>
                    <a:cubicBezTo>
                      <a:pt x="17799" y="11706"/>
                      <a:pt x="17799" y="11707"/>
                      <a:pt x="17799" y="11708"/>
                    </a:cubicBezTo>
                    <a:cubicBezTo>
                      <a:pt x="17799" y="12111"/>
                      <a:pt x="18650" y="12438"/>
                      <a:pt x="19699" y="12438"/>
                    </a:cubicBezTo>
                    <a:cubicBezTo>
                      <a:pt x="20748" y="12438"/>
                      <a:pt x="21599" y="12111"/>
                      <a:pt x="21600" y="11708"/>
                    </a:cubicBezTo>
                    <a:lnTo>
                      <a:pt x="21600" y="6001"/>
                    </a:lnTo>
                    <a:cubicBezTo>
                      <a:pt x="21600" y="4790"/>
                      <a:pt x="19047" y="3809"/>
                      <a:pt x="15899" y="3807"/>
                    </a:cubicBezTo>
                    <a:close/>
                    <a:moveTo>
                      <a:pt x="15076" y="1643"/>
                    </a:moveTo>
                    <a:cubicBezTo>
                      <a:pt x="15076" y="2551"/>
                      <a:pt x="13162" y="3286"/>
                      <a:pt x="10800" y="3286"/>
                    </a:cubicBezTo>
                    <a:cubicBezTo>
                      <a:pt x="8438" y="3286"/>
                      <a:pt x="6524" y="2551"/>
                      <a:pt x="6524" y="1643"/>
                    </a:cubicBezTo>
                    <a:cubicBezTo>
                      <a:pt x="6524" y="736"/>
                      <a:pt x="8438" y="0"/>
                      <a:pt x="10800" y="0"/>
                    </a:cubicBezTo>
                    <a:cubicBezTo>
                      <a:pt x="13162" y="0"/>
                      <a:pt x="15076" y="736"/>
                      <a:pt x="15076" y="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grpSp>
            <p:nvGrpSpPr>
              <p:cNvPr id="100371" name="Group 3086"/>
              <p:cNvGrpSpPr>
                <a:grpSpLocks/>
              </p:cNvGrpSpPr>
              <p:nvPr/>
            </p:nvGrpSpPr>
            <p:grpSpPr bwMode="auto">
              <a:xfrm>
                <a:off x="0" y="1798250"/>
                <a:ext cx="1071563" cy="1071565"/>
                <a:chOff x="0" y="0"/>
                <a:chExt cx="1071562" cy="1071562"/>
              </a:xfrm>
            </p:grpSpPr>
            <p:sp>
              <p:nvSpPr>
                <p:cNvPr id="100376" name="Shape 3084"/>
                <p:cNvSpPr>
                  <a:spLocks/>
                </p:cNvSpPr>
                <p:nvPr/>
              </p:nvSpPr>
              <p:spPr bwMode="auto">
                <a:xfrm>
                  <a:off x="0" y="0"/>
                  <a:ext cx="1071563" cy="1071563"/>
                </a:xfrm>
                <a:custGeom>
                  <a:avLst/>
                  <a:gdLst>
                    <a:gd name="T0" fmla="*/ 535782 w 19679"/>
                    <a:gd name="T1" fmla="*/ 535782 h 19679"/>
                    <a:gd name="T2" fmla="*/ 535782 w 19679"/>
                    <a:gd name="T3" fmla="*/ 535782 h 19679"/>
                    <a:gd name="T4" fmla="*/ 535782 w 19679"/>
                    <a:gd name="T5" fmla="*/ 535782 h 19679"/>
                    <a:gd name="T6" fmla="*/ 535782 w 19679"/>
                    <a:gd name="T7" fmla="*/ 535782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9679"/>
                    <a:gd name="T13" fmla="*/ 0 h 19679"/>
                    <a:gd name="T14" fmla="*/ 19679 w 19679"/>
                    <a:gd name="T15" fmla="*/ 19679 h 196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D76BD"/>
                </a:solidFill>
                <a:ln w="12700" cap="flat">
                  <a:noFill/>
                  <a:miter lim="4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it-IT"/>
                </a:p>
              </p:txBody>
            </p:sp>
            <p:sp>
              <p:nvSpPr>
                <p:cNvPr id="100377" name="Shape 3085"/>
                <p:cNvSpPr>
                  <a:spLocks/>
                </p:cNvSpPr>
                <p:nvPr/>
              </p:nvSpPr>
              <p:spPr bwMode="auto">
                <a:xfrm>
                  <a:off x="265275" y="178593"/>
                  <a:ext cx="541013" cy="714376"/>
                </a:xfrm>
                <a:custGeom>
                  <a:avLst/>
                  <a:gdLst>
                    <a:gd name="T0" fmla="*/ 270507 w 21350"/>
                    <a:gd name="T1" fmla="*/ 357188 h 21600"/>
                    <a:gd name="T2" fmla="*/ 270507 w 21350"/>
                    <a:gd name="T3" fmla="*/ 357188 h 21600"/>
                    <a:gd name="T4" fmla="*/ 270507 w 21350"/>
                    <a:gd name="T5" fmla="*/ 357188 h 21600"/>
                    <a:gd name="T6" fmla="*/ 270507 w 21350"/>
                    <a:gd name="T7" fmla="*/ 357188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21350"/>
                    <a:gd name="T13" fmla="*/ 0 h 21600"/>
                    <a:gd name="T14" fmla="*/ 21350 w 2135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350" h="21600" extrusionOk="0">
                      <a:moveTo>
                        <a:pt x="16784" y="1264"/>
                      </a:moveTo>
                      <a:cubicBezTo>
                        <a:pt x="16363" y="1078"/>
                        <a:pt x="15824" y="1189"/>
                        <a:pt x="15581" y="1511"/>
                      </a:cubicBezTo>
                      <a:lnTo>
                        <a:pt x="14280" y="3236"/>
                      </a:lnTo>
                      <a:cubicBezTo>
                        <a:pt x="14867" y="3417"/>
                        <a:pt x="15381" y="3636"/>
                        <a:pt x="15831" y="3874"/>
                      </a:cubicBezTo>
                      <a:lnTo>
                        <a:pt x="17106" y="2185"/>
                      </a:lnTo>
                      <a:cubicBezTo>
                        <a:pt x="17349" y="1863"/>
                        <a:pt x="17205" y="1451"/>
                        <a:pt x="16784" y="1264"/>
                      </a:cubicBezTo>
                      <a:close/>
                      <a:moveTo>
                        <a:pt x="21233" y="4689"/>
                      </a:moveTo>
                      <a:cubicBezTo>
                        <a:pt x="20988" y="4366"/>
                        <a:pt x="20450" y="4256"/>
                        <a:pt x="20028" y="4442"/>
                      </a:cubicBezTo>
                      <a:lnTo>
                        <a:pt x="17841" y="5408"/>
                      </a:lnTo>
                      <a:cubicBezTo>
                        <a:pt x="18203" y="5799"/>
                        <a:pt x="18487" y="6197"/>
                        <a:pt x="18711" y="6581"/>
                      </a:cubicBezTo>
                      <a:lnTo>
                        <a:pt x="20909" y="5610"/>
                      </a:lnTo>
                      <a:cubicBezTo>
                        <a:pt x="21331" y="5423"/>
                        <a:pt x="21475" y="5012"/>
                        <a:pt x="21233" y="4689"/>
                      </a:cubicBezTo>
                      <a:close/>
                      <a:moveTo>
                        <a:pt x="1322" y="4393"/>
                      </a:moveTo>
                      <a:cubicBezTo>
                        <a:pt x="900" y="4207"/>
                        <a:pt x="362" y="4317"/>
                        <a:pt x="118" y="4640"/>
                      </a:cubicBezTo>
                      <a:cubicBezTo>
                        <a:pt x="-125" y="4963"/>
                        <a:pt x="19" y="5375"/>
                        <a:pt x="441" y="5561"/>
                      </a:cubicBezTo>
                      <a:lnTo>
                        <a:pt x="2633" y="6530"/>
                      </a:lnTo>
                      <a:cubicBezTo>
                        <a:pt x="2861" y="6146"/>
                        <a:pt x="3149" y="5751"/>
                        <a:pt x="3514" y="5362"/>
                      </a:cubicBezTo>
                      <a:cubicBezTo>
                        <a:pt x="3514" y="5362"/>
                        <a:pt x="1322" y="4393"/>
                        <a:pt x="1322" y="4393"/>
                      </a:cubicBezTo>
                      <a:close/>
                      <a:moveTo>
                        <a:pt x="5797" y="1483"/>
                      </a:moveTo>
                      <a:cubicBezTo>
                        <a:pt x="5553" y="1160"/>
                        <a:pt x="5015" y="1050"/>
                        <a:pt x="4593" y="1236"/>
                      </a:cubicBezTo>
                      <a:cubicBezTo>
                        <a:pt x="4173" y="1422"/>
                        <a:pt x="4029" y="1834"/>
                        <a:pt x="4272" y="2157"/>
                      </a:cubicBezTo>
                      <a:lnTo>
                        <a:pt x="5544" y="3843"/>
                      </a:lnTo>
                      <a:cubicBezTo>
                        <a:pt x="5997" y="3607"/>
                        <a:pt x="6514" y="3392"/>
                        <a:pt x="7103" y="3215"/>
                      </a:cubicBezTo>
                      <a:cubicBezTo>
                        <a:pt x="7103" y="3215"/>
                        <a:pt x="5797" y="1483"/>
                        <a:pt x="5797" y="1483"/>
                      </a:cubicBezTo>
                      <a:close/>
                      <a:moveTo>
                        <a:pt x="10693" y="0"/>
                      </a:moveTo>
                      <a:cubicBezTo>
                        <a:pt x="10208" y="0"/>
                        <a:pt x="9813" y="302"/>
                        <a:pt x="9813" y="674"/>
                      </a:cubicBezTo>
                      <a:lnTo>
                        <a:pt x="9813" y="2753"/>
                      </a:lnTo>
                      <a:cubicBezTo>
                        <a:pt x="10026" y="2740"/>
                        <a:pt x="11348" y="2744"/>
                        <a:pt x="11574" y="2758"/>
                      </a:cubicBezTo>
                      <a:lnTo>
                        <a:pt x="11574" y="674"/>
                      </a:lnTo>
                      <a:cubicBezTo>
                        <a:pt x="11574" y="302"/>
                        <a:pt x="11180" y="0"/>
                        <a:pt x="10693" y="0"/>
                      </a:cubicBezTo>
                      <a:close/>
                      <a:moveTo>
                        <a:pt x="18428" y="9068"/>
                      </a:moveTo>
                      <a:cubicBezTo>
                        <a:pt x="18228" y="7091"/>
                        <a:pt x="16423" y="3572"/>
                        <a:pt x="10662" y="3572"/>
                      </a:cubicBezTo>
                      <a:cubicBezTo>
                        <a:pt x="10661" y="3572"/>
                        <a:pt x="10660" y="3572"/>
                        <a:pt x="10659" y="3572"/>
                      </a:cubicBezTo>
                      <a:cubicBezTo>
                        <a:pt x="10658" y="3572"/>
                        <a:pt x="10658" y="3572"/>
                        <a:pt x="10657" y="3572"/>
                      </a:cubicBezTo>
                      <a:cubicBezTo>
                        <a:pt x="10656" y="3572"/>
                        <a:pt x="10655" y="3572"/>
                        <a:pt x="10655" y="3572"/>
                      </a:cubicBezTo>
                      <a:cubicBezTo>
                        <a:pt x="10654" y="3572"/>
                        <a:pt x="10653" y="3572"/>
                        <a:pt x="10652" y="3572"/>
                      </a:cubicBezTo>
                      <a:cubicBezTo>
                        <a:pt x="4890" y="3572"/>
                        <a:pt x="3086" y="7091"/>
                        <a:pt x="2886" y="9068"/>
                      </a:cubicBezTo>
                      <a:cubicBezTo>
                        <a:pt x="2715" y="10852"/>
                        <a:pt x="4327" y="12514"/>
                        <a:pt x="4510" y="12775"/>
                      </a:cubicBezTo>
                      <a:cubicBezTo>
                        <a:pt x="4810" y="13201"/>
                        <a:pt x="6695" y="14825"/>
                        <a:pt x="6762" y="15807"/>
                      </a:cubicBezTo>
                      <a:cubicBezTo>
                        <a:pt x="6855" y="17159"/>
                        <a:pt x="7070" y="17195"/>
                        <a:pt x="7930" y="17355"/>
                      </a:cubicBezTo>
                      <a:cubicBezTo>
                        <a:pt x="8807" y="17519"/>
                        <a:pt x="12507" y="17519"/>
                        <a:pt x="13383" y="17355"/>
                      </a:cubicBezTo>
                      <a:cubicBezTo>
                        <a:pt x="14243" y="17195"/>
                        <a:pt x="14459" y="17159"/>
                        <a:pt x="14552" y="15807"/>
                      </a:cubicBezTo>
                      <a:cubicBezTo>
                        <a:pt x="14619" y="14825"/>
                        <a:pt x="16504" y="13201"/>
                        <a:pt x="16803" y="12775"/>
                      </a:cubicBezTo>
                      <a:cubicBezTo>
                        <a:pt x="16987" y="12514"/>
                        <a:pt x="18599" y="10852"/>
                        <a:pt x="18428" y="9068"/>
                      </a:cubicBezTo>
                      <a:close/>
                      <a:moveTo>
                        <a:pt x="13756" y="19204"/>
                      </a:moveTo>
                      <a:cubicBezTo>
                        <a:pt x="13756" y="18991"/>
                        <a:pt x="13530" y="18817"/>
                        <a:pt x="13251" y="18817"/>
                      </a:cubicBezTo>
                      <a:lnTo>
                        <a:pt x="8063" y="18817"/>
                      </a:lnTo>
                      <a:cubicBezTo>
                        <a:pt x="7783" y="18817"/>
                        <a:pt x="7557" y="18991"/>
                        <a:pt x="7557" y="19204"/>
                      </a:cubicBezTo>
                      <a:cubicBezTo>
                        <a:pt x="7557" y="19418"/>
                        <a:pt x="7783" y="19591"/>
                        <a:pt x="8063" y="19591"/>
                      </a:cubicBezTo>
                      <a:lnTo>
                        <a:pt x="13251" y="19591"/>
                      </a:lnTo>
                      <a:cubicBezTo>
                        <a:pt x="13530" y="19591"/>
                        <a:pt x="13756" y="19418"/>
                        <a:pt x="13756" y="19204"/>
                      </a:cubicBezTo>
                      <a:cubicBezTo>
                        <a:pt x="13756" y="19204"/>
                        <a:pt x="13756" y="19204"/>
                        <a:pt x="13756" y="19204"/>
                      </a:cubicBezTo>
                      <a:close/>
                      <a:moveTo>
                        <a:pt x="13756" y="18147"/>
                      </a:moveTo>
                      <a:cubicBezTo>
                        <a:pt x="13756" y="17934"/>
                        <a:pt x="13530" y="17761"/>
                        <a:pt x="13251" y="17761"/>
                      </a:cubicBezTo>
                      <a:lnTo>
                        <a:pt x="8063" y="17761"/>
                      </a:lnTo>
                      <a:cubicBezTo>
                        <a:pt x="7783" y="17761"/>
                        <a:pt x="7557" y="17934"/>
                        <a:pt x="7557" y="18147"/>
                      </a:cubicBezTo>
                      <a:cubicBezTo>
                        <a:pt x="7557" y="18361"/>
                        <a:pt x="7783" y="18535"/>
                        <a:pt x="8063" y="18535"/>
                      </a:cubicBezTo>
                      <a:lnTo>
                        <a:pt x="13251" y="18535"/>
                      </a:lnTo>
                      <a:cubicBezTo>
                        <a:pt x="13530" y="18535"/>
                        <a:pt x="13756" y="18361"/>
                        <a:pt x="13756" y="18147"/>
                      </a:cubicBezTo>
                      <a:cubicBezTo>
                        <a:pt x="13756" y="18147"/>
                        <a:pt x="13756" y="18147"/>
                        <a:pt x="13756" y="18147"/>
                      </a:cubicBezTo>
                      <a:close/>
                      <a:moveTo>
                        <a:pt x="8400" y="19874"/>
                      </a:moveTo>
                      <a:lnTo>
                        <a:pt x="12913" y="19874"/>
                      </a:lnTo>
                      <a:cubicBezTo>
                        <a:pt x="12913" y="20827"/>
                        <a:pt x="11903" y="21600"/>
                        <a:pt x="10657" y="21600"/>
                      </a:cubicBezTo>
                      <a:cubicBezTo>
                        <a:pt x="9411" y="21600"/>
                        <a:pt x="8400" y="20827"/>
                        <a:pt x="8400" y="198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00372" name="Group 3093"/>
              <p:cNvGrpSpPr>
                <a:grpSpLocks/>
              </p:cNvGrpSpPr>
              <p:nvPr/>
            </p:nvGrpSpPr>
            <p:grpSpPr bwMode="auto">
              <a:xfrm>
                <a:off x="841839" y="363343"/>
                <a:ext cx="3959242" cy="6533128"/>
                <a:chOff x="-2887668" y="0"/>
                <a:chExt cx="3959231" cy="6533110"/>
              </a:xfrm>
            </p:grpSpPr>
            <p:sp>
              <p:nvSpPr>
                <p:cNvPr id="100374" name="Shape 3091"/>
                <p:cNvSpPr>
                  <a:spLocks/>
                </p:cNvSpPr>
                <p:nvPr/>
              </p:nvSpPr>
              <p:spPr bwMode="auto">
                <a:xfrm>
                  <a:off x="0" y="0"/>
                  <a:ext cx="1071563" cy="1071563"/>
                </a:xfrm>
                <a:custGeom>
                  <a:avLst/>
                  <a:gdLst>
                    <a:gd name="T0" fmla="*/ 535782 w 19679"/>
                    <a:gd name="T1" fmla="*/ 535782 h 19679"/>
                    <a:gd name="T2" fmla="*/ 535782 w 19679"/>
                    <a:gd name="T3" fmla="*/ 535782 h 19679"/>
                    <a:gd name="T4" fmla="*/ 535782 w 19679"/>
                    <a:gd name="T5" fmla="*/ 535782 h 19679"/>
                    <a:gd name="T6" fmla="*/ 535782 w 19679"/>
                    <a:gd name="T7" fmla="*/ 535782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19679"/>
                    <a:gd name="T13" fmla="*/ 0 h 19679"/>
                    <a:gd name="T14" fmla="*/ 19679 w 19679"/>
                    <a:gd name="T15" fmla="*/ 19679 h 196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0D76BD"/>
                </a:solidFill>
                <a:ln w="12700" cap="flat">
                  <a:noFill/>
                  <a:miter lim="4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it-IT"/>
                </a:p>
              </p:txBody>
            </p:sp>
            <p:sp>
              <p:nvSpPr>
                <p:cNvPr id="100375" name="Shape 3092"/>
                <p:cNvSpPr>
                  <a:spLocks/>
                </p:cNvSpPr>
                <p:nvPr/>
              </p:nvSpPr>
              <p:spPr bwMode="auto">
                <a:xfrm>
                  <a:off x="-2887668" y="5977962"/>
                  <a:ext cx="714375" cy="555148"/>
                </a:xfrm>
                <a:custGeom>
                  <a:avLst/>
                  <a:gdLst>
                    <a:gd name="T0" fmla="*/ 357188 w 21600"/>
                    <a:gd name="T1" fmla="*/ 277574 h 21345"/>
                    <a:gd name="T2" fmla="*/ 357188 w 21600"/>
                    <a:gd name="T3" fmla="*/ 277574 h 21345"/>
                    <a:gd name="T4" fmla="*/ 357188 w 21600"/>
                    <a:gd name="T5" fmla="*/ 277574 h 21345"/>
                    <a:gd name="T6" fmla="*/ 357188 w 21600"/>
                    <a:gd name="T7" fmla="*/ 277574 h 21345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21600"/>
                    <a:gd name="T13" fmla="*/ 0 h 21345"/>
                    <a:gd name="T14" fmla="*/ 21600 w 21600"/>
                    <a:gd name="T15" fmla="*/ 21345 h 213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345" extrusionOk="0">
                      <a:moveTo>
                        <a:pt x="3348" y="2"/>
                      </a:moveTo>
                      <a:cubicBezTo>
                        <a:pt x="1989" y="2"/>
                        <a:pt x="0" y="1403"/>
                        <a:pt x="0" y="2554"/>
                      </a:cubicBezTo>
                      <a:cubicBezTo>
                        <a:pt x="0" y="4074"/>
                        <a:pt x="0" y="9708"/>
                        <a:pt x="0" y="11941"/>
                      </a:cubicBezTo>
                      <a:lnTo>
                        <a:pt x="787" y="9825"/>
                      </a:lnTo>
                      <a:cubicBezTo>
                        <a:pt x="1450" y="8140"/>
                        <a:pt x="3062" y="7455"/>
                        <a:pt x="4387" y="8299"/>
                      </a:cubicBezTo>
                      <a:lnTo>
                        <a:pt x="10982" y="12492"/>
                      </a:lnTo>
                      <a:cubicBezTo>
                        <a:pt x="12306" y="13336"/>
                        <a:pt x="12845" y="15385"/>
                        <a:pt x="12182" y="17070"/>
                      </a:cubicBezTo>
                      <a:cubicBezTo>
                        <a:pt x="12182" y="17070"/>
                        <a:pt x="10810" y="20494"/>
                        <a:pt x="10810" y="20494"/>
                      </a:cubicBezTo>
                      <a:cubicBezTo>
                        <a:pt x="11174" y="21294"/>
                        <a:pt x="11975" y="21582"/>
                        <a:pt x="12615" y="21135"/>
                      </a:cubicBezTo>
                      <a:cubicBezTo>
                        <a:pt x="13068" y="20819"/>
                        <a:pt x="13116" y="19783"/>
                        <a:pt x="12988" y="18904"/>
                      </a:cubicBezTo>
                      <a:lnTo>
                        <a:pt x="13281" y="18750"/>
                      </a:lnTo>
                      <a:cubicBezTo>
                        <a:pt x="13637" y="19575"/>
                        <a:pt x="14457" y="19883"/>
                        <a:pt x="15106" y="19429"/>
                      </a:cubicBezTo>
                      <a:cubicBezTo>
                        <a:pt x="15579" y="19099"/>
                        <a:pt x="15717" y="17972"/>
                        <a:pt x="15620" y="17070"/>
                      </a:cubicBezTo>
                      <a:lnTo>
                        <a:pt x="15882" y="16890"/>
                      </a:lnTo>
                      <a:cubicBezTo>
                        <a:pt x="16417" y="17509"/>
                        <a:pt x="17213" y="18017"/>
                        <a:pt x="17687" y="17685"/>
                      </a:cubicBezTo>
                      <a:cubicBezTo>
                        <a:pt x="18337" y="17232"/>
                        <a:pt x="18458" y="16177"/>
                        <a:pt x="18101" y="15351"/>
                      </a:cubicBezTo>
                      <a:lnTo>
                        <a:pt x="14037" y="6157"/>
                      </a:lnTo>
                      <a:lnTo>
                        <a:pt x="12030" y="8530"/>
                      </a:lnTo>
                      <a:cubicBezTo>
                        <a:pt x="12030" y="8530"/>
                        <a:pt x="8903" y="8772"/>
                        <a:pt x="8390" y="8119"/>
                      </a:cubicBezTo>
                      <a:cubicBezTo>
                        <a:pt x="7855" y="7440"/>
                        <a:pt x="8047" y="3387"/>
                        <a:pt x="8047" y="3387"/>
                      </a:cubicBezTo>
                      <a:lnTo>
                        <a:pt x="10729" y="2"/>
                      </a:lnTo>
                      <a:cubicBezTo>
                        <a:pt x="10729" y="2"/>
                        <a:pt x="6106" y="2"/>
                        <a:pt x="3348" y="2"/>
                      </a:cubicBezTo>
                      <a:close/>
                      <a:moveTo>
                        <a:pt x="12877" y="15"/>
                      </a:moveTo>
                      <a:lnTo>
                        <a:pt x="10195" y="3426"/>
                      </a:lnTo>
                      <a:lnTo>
                        <a:pt x="9529" y="4285"/>
                      </a:lnTo>
                      <a:cubicBezTo>
                        <a:pt x="9529" y="4285"/>
                        <a:pt x="9332" y="5791"/>
                        <a:pt x="9852" y="6452"/>
                      </a:cubicBezTo>
                      <a:cubicBezTo>
                        <a:pt x="10337" y="7069"/>
                        <a:pt x="11536" y="6837"/>
                        <a:pt x="11536" y="6837"/>
                      </a:cubicBezTo>
                      <a:lnTo>
                        <a:pt x="14874" y="3426"/>
                      </a:lnTo>
                      <a:lnTo>
                        <a:pt x="19583" y="14518"/>
                      </a:lnTo>
                      <a:cubicBezTo>
                        <a:pt x="19583" y="14518"/>
                        <a:pt x="21600" y="14512"/>
                        <a:pt x="21600" y="13659"/>
                      </a:cubicBezTo>
                      <a:cubicBezTo>
                        <a:pt x="21599" y="8488"/>
                        <a:pt x="21600" y="5991"/>
                        <a:pt x="21600" y="4285"/>
                      </a:cubicBezTo>
                      <a:cubicBezTo>
                        <a:pt x="21600" y="4285"/>
                        <a:pt x="20806" y="2570"/>
                        <a:pt x="20511" y="2195"/>
                      </a:cubicBezTo>
                      <a:cubicBezTo>
                        <a:pt x="20237" y="1847"/>
                        <a:pt x="19177" y="41"/>
                        <a:pt x="17556" y="15"/>
                      </a:cubicBezTo>
                      <a:cubicBezTo>
                        <a:pt x="15583" y="-18"/>
                        <a:pt x="12877" y="15"/>
                        <a:pt x="12877" y="15"/>
                      </a:cubicBezTo>
                      <a:close/>
                      <a:moveTo>
                        <a:pt x="2854" y="9581"/>
                      </a:moveTo>
                      <a:cubicBezTo>
                        <a:pt x="2609" y="9684"/>
                        <a:pt x="2403" y="9906"/>
                        <a:pt x="2279" y="10222"/>
                      </a:cubicBezTo>
                      <a:lnTo>
                        <a:pt x="776" y="14031"/>
                      </a:lnTo>
                      <a:cubicBezTo>
                        <a:pt x="528" y="14662"/>
                        <a:pt x="723" y="15433"/>
                        <a:pt x="1220" y="15749"/>
                      </a:cubicBezTo>
                      <a:cubicBezTo>
                        <a:pt x="1717" y="16065"/>
                        <a:pt x="2323" y="15804"/>
                        <a:pt x="2571" y="15172"/>
                      </a:cubicBezTo>
                      <a:cubicBezTo>
                        <a:pt x="2571" y="15172"/>
                        <a:pt x="4074" y="11363"/>
                        <a:pt x="4074" y="11363"/>
                      </a:cubicBezTo>
                      <a:cubicBezTo>
                        <a:pt x="4323" y="10732"/>
                        <a:pt x="4117" y="9962"/>
                        <a:pt x="3620" y="9645"/>
                      </a:cubicBezTo>
                      <a:cubicBezTo>
                        <a:pt x="3372" y="9487"/>
                        <a:pt x="3098" y="9478"/>
                        <a:pt x="2854" y="9581"/>
                      </a:cubicBezTo>
                      <a:close/>
                      <a:moveTo>
                        <a:pt x="5254" y="11107"/>
                      </a:moveTo>
                      <a:cubicBezTo>
                        <a:pt x="5009" y="11210"/>
                        <a:pt x="4793" y="11432"/>
                        <a:pt x="4669" y="11748"/>
                      </a:cubicBezTo>
                      <a:lnTo>
                        <a:pt x="3176" y="15557"/>
                      </a:lnTo>
                      <a:cubicBezTo>
                        <a:pt x="2928" y="16188"/>
                        <a:pt x="3123" y="16958"/>
                        <a:pt x="3620" y="17275"/>
                      </a:cubicBezTo>
                      <a:cubicBezTo>
                        <a:pt x="4117" y="17591"/>
                        <a:pt x="4723" y="17330"/>
                        <a:pt x="4971" y="16698"/>
                      </a:cubicBezTo>
                      <a:cubicBezTo>
                        <a:pt x="4971" y="16698"/>
                        <a:pt x="6474" y="12889"/>
                        <a:pt x="6474" y="12889"/>
                      </a:cubicBezTo>
                      <a:cubicBezTo>
                        <a:pt x="6723" y="12258"/>
                        <a:pt x="6517" y="11488"/>
                        <a:pt x="6020" y="11171"/>
                      </a:cubicBezTo>
                      <a:cubicBezTo>
                        <a:pt x="5772" y="11013"/>
                        <a:pt x="5498" y="11004"/>
                        <a:pt x="5254" y="11107"/>
                      </a:cubicBezTo>
                      <a:close/>
                      <a:moveTo>
                        <a:pt x="7654" y="12633"/>
                      </a:moveTo>
                      <a:cubicBezTo>
                        <a:pt x="7410" y="12736"/>
                        <a:pt x="7193" y="12958"/>
                        <a:pt x="7069" y="13274"/>
                      </a:cubicBezTo>
                      <a:lnTo>
                        <a:pt x="5566" y="17083"/>
                      </a:lnTo>
                      <a:cubicBezTo>
                        <a:pt x="5318" y="17714"/>
                        <a:pt x="5523" y="18485"/>
                        <a:pt x="6020" y="18801"/>
                      </a:cubicBezTo>
                      <a:cubicBezTo>
                        <a:pt x="6517" y="19117"/>
                        <a:pt x="7123" y="18855"/>
                        <a:pt x="7371" y="18224"/>
                      </a:cubicBezTo>
                      <a:cubicBezTo>
                        <a:pt x="7371" y="18224"/>
                        <a:pt x="8874" y="14415"/>
                        <a:pt x="8874" y="14415"/>
                      </a:cubicBezTo>
                      <a:cubicBezTo>
                        <a:pt x="9123" y="13784"/>
                        <a:pt x="8917" y="13014"/>
                        <a:pt x="8420" y="12697"/>
                      </a:cubicBezTo>
                      <a:cubicBezTo>
                        <a:pt x="8172" y="12539"/>
                        <a:pt x="7898" y="12530"/>
                        <a:pt x="7654" y="12633"/>
                      </a:cubicBezTo>
                      <a:close/>
                      <a:moveTo>
                        <a:pt x="10054" y="14159"/>
                      </a:moveTo>
                      <a:cubicBezTo>
                        <a:pt x="9809" y="14262"/>
                        <a:pt x="9593" y="14484"/>
                        <a:pt x="9469" y="14800"/>
                      </a:cubicBezTo>
                      <a:lnTo>
                        <a:pt x="7966" y="18609"/>
                      </a:lnTo>
                      <a:cubicBezTo>
                        <a:pt x="7718" y="19240"/>
                        <a:pt x="7923" y="20010"/>
                        <a:pt x="8420" y="20327"/>
                      </a:cubicBezTo>
                      <a:cubicBezTo>
                        <a:pt x="8917" y="20643"/>
                        <a:pt x="9523" y="20395"/>
                        <a:pt x="9771" y="19763"/>
                      </a:cubicBezTo>
                      <a:lnTo>
                        <a:pt x="11274" y="15941"/>
                      </a:lnTo>
                      <a:cubicBezTo>
                        <a:pt x="11523" y="15310"/>
                        <a:pt x="11317" y="14539"/>
                        <a:pt x="10820" y="14223"/>
                      </a:cubicBezTo>
                      <a:cubicBezTo>
                        <a:pt x="10572" y="14065"/>
                        <a:pt x="10298" y="14056"/>
                        <a:pt x="10054" y="141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endParaRPr lang="it-IT"/>
                </a:p>
              </p:txBody>
            </p:sp>
          </p:grpSp>
          <p:sp>
            <p:nvSpPr>
              <p:cNvPr id="100373" name="Shape 3113"/>
              <p:cNvSpPr>
                <a:spLocks/>
              </p:cNvSpPr>
              <p:nvPr/>
            </p:nvSpPr>
            <p:spPr bwMode="auto">
              <a:xfrm>
                <a:off x="7723556" y="583794"/>
                <a:ext cx="487436" cy="714377"/>
              </a:xfrm>
              <a:custGeom>
                <a:avLst/>
                <a:gdLst>
                  <a:gd name="T0" fmla="*/ 243718 w 21600"/>
                  <a:gd name="T1" fmla="*/ 357189 h 21600"/>
                  <a:gd name="T2" fmla="*/ 243718 w 21600"/>
                  <a:gd name="T3" fmla="*/ 357189 h 21600"/>
                  <a:gd name="T4" fmla="*/ 243718 w 21600"/>
                  <a:gd name="T5" fmla="*/ 357189 h 21600"/>
                  <a:gd name="T6" fmla="*/ 243718 w 21600"/>
                  <a:gd name="T7" fmla="*/ 357189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10616"/>
                    </a:moveTo>
                    <a:cubicBezTo>
                      <a:pt x="8171" y="10616"/>
                      <a:pt x="6041" y="9162"/>
                      <a:pt x="6041" y="7369"/>
                    </a:cubicBezTo>
                    <a:cubicBezTo>
                      <a:pt x="6041" y="5576"/>
                      <a:pt x="8171" y="4122"/>
                      <a:pt x="10800" y="4122"/>
                    </a:cubicBezTo>
                    <a:cubicBezTo>
                      <a:pt x="13429" y="4122"/>
                      <a:pt x="15559" y="5576"/>
                      <a:pt x="15559" y="7369"/>
                    </a:cubicBezTo>
                    <a:cubicBezTo>
                      <a:pt x="15559" y="9162"/>
                      <a:pt x="13429" y="10616"/>
                      <a:pt x="10800" y="10616"/>
                    </a:cubicBezTo>
                    <a:close/>
                    <a:moveTo>
                      <a:pt x="10800" y="0"/>
                    </a:moveTo>
                    <a:cubicBezTo>
                      <a:pt x="4836" y="0"/>
                      <a:pt x="0" y="3299"/>
                      <a:pt x="0" y="7369"/>
                    </a:cubicBezTo>
                    <a:cubicBezTo>
                      <a:pt x="0" y="11439"/>
                      <a:pt x="2090" y="15742"/>
                      <a:pt x="10800" y="21600"/>
                    </a:cubicBezTo>
                    <a:cubicBezTo>
                      <a:pt x="19510" y="15742"/>
                      <a:pt x="21600" y="11439"/>
                      <a:pt x="21600" y="7369"/>
                    </a:cubicBezTo>
                    <a:cubicBezTo>
                      <a:pt x="21600" y="3299"/>
                      <a:pt x="16764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</p:grpSp>
      <p:sp>
        <p:nvSpPr>
          <p:cNvPr id="100357" name="Shape 2546"/>
          <p:cNvSpPr>
            <a:spLocks/>
          </p:cNvSpPr>
          <p:nvPr/>
        </p:nvSpPr>
        <p:spPr bwMode="auto">
          <a:xfrm>
            <a:off x="8243888" y="2206625"/>
            <a:ext cx="274637" cy="255588"/>
          </a:xfrm>
          <a:custGeom>
            <a:avLst/>
            <a:gdLst>
              <a:gd name="T0" fmla="*/ 137389 w 21600"/>
              <a:gd name="T1" fmla="*/ 127544 h 21600"/>
              <a:gd name="T2" fmla="*/ 137389 w 21600"/>
              <a:gd name="T3" fmla="*/ 127544 h 21600"/>
              <a:gd name="T4" fmla="*/ 137389 w 21600"/>
              <a:gd name="T5" fmla="*/ 127544 h 21600"/>
              <a:gd name="T6" fmla="*/ 137389 w 21600"/>
              <a:gd name="T7" fmla="*/ 12754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00" y="14657"/>
                </a:moveTo>
                <a:cubicBezTo>
                  <a:pt x="8670" y="14657"/>
                  <a:pt x="6943" y="12930"/>
                  <a:pt x="6943" y="10800"/>
                </a:cubicBezTo>
                <a:cubicBezTo>
                  <a:pt x="6943" y="8670"/>
                  <a:pt x="8670" y="6943"/>
                  <a:pt x="10800" y="6943"/>
                </a:cubicBezTo>
                <a:cubicBezTo>
                  <a:pt x="12930" y="6943"/>
                  <a:pt x="14657" y="8670"/>
                  <a:pt x="14657" y="10800"/>
                </a:cubicBezTo>
                <a:cubicBezTo>
                  <a:pt x="14657" y="12930"/>
                  <a:pt x="12930" y="14657"/>
                  <a:pt x="10800" y="14657"/>
                </a:cubicBezTo>
                <a:close/>
                <a:moveTo>
                  <a:pt x="20016" y="9930"/>
                </a:moveTo>
                <a:cubicBezTo>
                  <a:pt x="21001" y="9522"/>
                  <a:pt x="21600" y="9257"/>
                  <a:pt x="21600" y="9257"/>
                </a:cubicBezTo>
                <a:lnTo>
                  <a:pt x="20829" y="6171"/>
                </a:lnTo>
                <a:cubicBezTo>
                  <a:pt x="20829" y="6171"/>
                  <a:pt x="20119" y="6283"/>
                  <a:pt x="18990" y="6492"/>
                </a:cubicBezTo>
                <a:cubicBezTo>
                  <a:pt x="18430" y="5424"/>
                  <a:pt x="17677" y="4501"/>
                  <a:pt x="16789" y="3749"/>
                </a:cubicBezTo>
                <a:cubicBezTo>
                  <a:pt x="17377" y="2418"/>
                  <a:pt x="17743" y="1543"/>
                  <a:pt x="17743" y="1543"/>
                </a:cubicBezTo>
                <a:lnTo>
                  <a:pt x="14657" y="0"/>
                </a:lnTo>
                <a:cubicBezTo>
                  <a:pt x="14657" y="0"/>
                  <a:pt x="14156" y="750"/>
                  <a:pt x="13405" y="1922"/>
                </a:cubicBezTo>
                <a:cubicBezTo>
                  <a:pt x="12297" y="1595"/>
                  <a:pt x="11120" y="1470"/>
                  <a:pt x="9929" y="1584"/>
                </a:cubicBezTo>
                <a:cubicBezTo>
                  <a:pt x="9522" y="599"/>
                  <a:pt x="9257" y="0"/>
                  <a:pt x="9257" y="0"/>
                </a:cubicBezTo>
                <a:lnTo>
                  <a:pt x="6171" y="771"/>
                </a:lnTo>
                <a:cubicBezTo>
                  <a:pt x="6171" y="771"/>
                  <a:pt x="6283" y="1481"/>
                  <a:pt x="6492" y="2610"/>
                </a:cubicBezTo>
                <a:cubicBezTo>
                  <a:pt x="5420" y="3172"/>
                  <a:pt x="4494" y="3929"/>
                  <a:pt x="3740" y="4821"/>
                </a:cubicBezTo>
                <a:cubicBezTo>
                  <a:pt x="2414" y="4227"/>
                  <a:pt x="1543" y="3857"/>
                  <a:pt x="1543" y="3857"/>
                </a:cubicBezTo>
                <a:lnTo>
                  <a:pt x="0" y="6943"/>
                </a:lnTo>
                <a:cubicBezTo>
                  <a:pt x="0" y="6943"/>
                  <a:pt x="748" y="7450"/>
                  <a:pt x="1919" y="8207"/>
                </a:cubicBezTo>
                <a:cubicBezTo>
                  <a:pt x="1595" y="9313"/>
                  <a:pt x="1471" y="10485"/>
                  <a:pt x="1584" y="11672"/>
                </a:cubicBezTo>
                <a:cubicBezTo>
                  <a:pt x="599" y="12078"/>
                  <a:pt x="0" y="12343"/>
                  <a:pt x="0" y="12343"/>
                </a:cubicBezTo>
                <a:lnTo>
                  <a:pt x="771" y="15429"/>
                </a:lnTo>
                <a:cubicBezTo>
                  <a:pt x="771" y="15429"/>
                  <a:pt x="1480" y="15317"/>
                  <a:pt x="2609" y="15107"/>
                </a:cubicBezTo>
                <a:cubicBezTo>
                  <a:pt x="3172" y="16179"/>
                  <a:pt x="3928" y="17106"/>
                  <a:pt x="4820" y="17860"/>
                </a:cubicBezTo>
                <a:cubicBezTo>
                  <a:pt x="4227" y="19186"/>
                  <a:pt x="3857" y="20057"/>
                  <a:pt x="3857" y="20057"/>
                </a:cubicBezTo>
                <a:lnTo>
                  <a:pt x="6943" y="21600"/>
                </a:lnTo>
                <a:cubicBezTo>
                  <a:pt x="6943" y="21600"/>
                  <a:pt x="7449" y="20852"/>
                  <a:pt x="8206" y="19681"/>
                </a:cubicBezTo>
                <a:cubicBezTo>
                  <a:pt x="9312" y="20005"/>
                  <a:pt x="10485" y="20129"/>
                  <a:pt x="11672" y="20016"/>
                </a:cubicBezTo>
                <a:cubicBezTo>
                  <a:pt x="12078" y="21001"/>
                  <a:pt x="12343" y="21600"/>
                  <a:pt x="12343" y="21600"/>
                </a:cubicBezTo>
                <a:lnTo>
                  <a:pt x="15429" y="20829"/>
                </a:lnTo>
                <a:cubicBezTo>
                  <a:pt x="15429" y="20829"/>
                  <a:pt x="15317" y="20120"/>
                  <a:pt x="15107" y="18991"/>
                </a:cubicBezTo>
                <a:cubicBezTo>
                  <a:pt x="16176" y="18431"/>
                  <a:pt x="17099" y="17676"/>
                  <a:pt x="17852" y="16788"/>
                </a:cubicBezTo>
                <a:cubicBezTo>
                  <a:pt x="19183" y="17377"/>
                  <a:pt x="20057" y="17743"/>
                  <a:pt x="20057" y="17743"/>
                </a:cubicBezTo>
                <a:lnTo>
                  <a:pt x="21600" y="14657"/>
                </a:lnTo>
                <a:cubicBezTo>
                  <a:pt x="21600" y="14657"/>
                  <a:pt x="20851" y="14156"/>
                  <a:pt x="19678" y="13405"/>
                </a:cubicBezTo>
                <a:cubicBezTo>
                  <a:pt x="20005" y="12296"/>
                  <a:pt x="20130" y="11120"/>
                  <a:pt x="20016" y="993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miter lim="400000"/>
            <a:headEnd/>
            <a:tailEnd/>
          </a:ln>
        </p:spPr>
        <p:txBody>
          <a:bodyPr lIns="75344" tIns="75344" rIns="75344" bIns="75344" anchor="ctr"/>
          <a:lstStyle/>
          <a:p>
            <a:endParaRPr lang="it-IT"/>
          </a:p>
        </p:txBody>
      </p:sp>
      <p:sp>
        <p:nvSpPr>
          <p:cNvPr id="100358" name="Shape 2800"/>
          <p:cNvSpPr>
            <a:spLocks/>
          </p:cNvSpPr>
          <p:nvPr/>
        </p:nvSpPr>
        <p:spPr bwMode="auto">
          <a:xfrm>
            <a:off x="8577263" y="5435600"/>
            <a:ext cx="300037" cy="309563"/>
          </a:xfrm>
          <a:custGeom>
            <a:avLst/>
            <a:gdLst>
              <a:gd name="T0" fmla="*/ 149812 w 21600"/>
              <a:gd name="T1" fmla="*/ 154449 h 21600"/>
              <a:gd name="T2" fmla="*/ 149812 w 21600"/>
              <a:gd name="T3" fmla="*/ 154449 h 21600"/>
              <a:gd name="T4" fmla="*/ 149812 w 21600"/>
              <a:gd name="T5" fmla="*/ 154449 h 21600"/>
              <a:gd name="T6" fmla="*/ 149812 w 21600"/>
              <a:gd name="T7" fmla="*/ 1544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3645" y="0"/>
                </a:moveTo>
                <a:cubicBezTo>
                  <a:pt x="2654" y="0"/>
                  <a:pt x="1839" y="771"/>
                  <a:pt x="1839" y="1729"/>
                </a:cubicBezTo>
                <a:cubicBezTo>
                  <a:pt x="1839" y="2688"/>
                  <a:pt x="2654" y="3459"/>
                  <a:pt x="3645" y="3459"/>
                </a:cubicBezTo>
                <a:cubicBezTo>
                  <a:pt x="4636" y="3459"/>
                  <a:pt x="5434" y="2688"/>
                  <a:pt x="5434" y="1729"/>
                </a:cubicBezTo>
                <a:cubicBezTo>
                  <a:pt x="5434" y="771"/>
                  <a:pt x="4636" y="0"/>
                  <a:pt x="3645" y="0"/>
                </a:cubicBezTo>
                <a:close/>
                <a:moveTo>
                  <a:pt x="17955" y="0"/>
                </a:moveTo>
                <a:cubicBezTo>
                  <a:pt x="16964" y="0"/>
                  <a:pt x="16166" y="771"/>
                  <a:pt x="16166" y="1729"/>
                </a:cubicBezTo>
                <a:cubicBezTo>
                  <a:pt x="16166" y="2688"/>
                  <a:pt x="16964" y="3459"/>
                  <a:pt x="17955" y="3459"/>
                </a:cubicBezTo>
                <a:cubicBezTo>
                  <a:pt x="18946" y="3459"/>
                  <a:pt x="19761" y="2688"/>
                  <a:pt x="19761" y="1729"/>
                </a:cubicBezTo>
                <a:cubicBezTo>
                  <a:pt x="19761" y="771"/>
                  <a:pt x="18946" y="0"/>
                  <a:pt x="17955" y="0"/>
                </a:cubicBezTo>
                <a:close/>
                <a:moveTo>
                  <a:pt x="10614" y="3703"/>
                </a:moveTo>
                <a:cubicBezTo>
                  <a:pt x="9623" y="3703"/>
                  <a:pt x="8809" y="4474"/>
                  <a:pt x="8809" y="5433"/>
                </a:cubicBezTo>
                <a:cubicBezTo>
                  <a:pt x="8809" y="6391"/>
                  <a:pt x="9623" y="7178"/>
                  <a:pt x="10614" y="7178"/>
                </a:cubicBezTo>
                <a:cubicBezTo>
                  <a:pt x="11605" y="7178"/>
                  <a:pt x="12403" y="6391"/>
                  <a:pt x="12403" y="5433"/>
                </a:cubicBezTo>
                <a:cubicBezTo>
                  <a:pt x="12403" y="4474"/>
                  <a:pt x="11605" y="3703"/>
                  <a:pt x="10614" y="3703"/>
                </a:cubicBezTo>
                <a:close/>
                <a:moveTo>
                  <a:pt x="1131" y="4356"/>
                </a:moveTo>
                <a:cubicBezTo>
                  <a:pt x="510" y="4356"/>
                  <a:pt x="0" y="4833"/>
                  <a:pt x="0" y="5433"/>
                </a:cubicBezTo>
                <a:lnTo>
                  <a:pt x="0" y="7570"/>
                </a:lnTo>
                <a:lnTo>
                  <a:pt x="0" y="9772"/>
                </a:lnTo>
                <a:cubicBezTo>
                  <a:pt x="0" y="10372"/>
                  <a:pt x="510" y="10849"/>
                  <a:pt x="1131" y="10849"/>
                </a:cubicBezTo>
                <a:cubicBezTo>
                  <a:pt x="1225" y="10849"/>
                  <a:pt x="1313" y="10837"/>
                  <a:pt x="1401" y="10816"/>
                </a:cubicBezTo>
                <a:lnTo>
                  <a:pt x="1401" y="16804"/>
                </a:lnTo>
                <a:cubicBezTo>
                  <a:pt x="1401" y="17404"/>
                  <a:pt x="1894" y="17880"/>
                  <a:pt x="2514" y="17880"/>
                </a:cubicBezTo>
                <a:cubicBezTo>
                  <a:pt x="3135" y="17880"/>
                  <a:pt x="3645" y="17403"/>
                  <a:pt x="3645" y="16804"/>
                </a:cubicBezTo>
                <a:cubicBezTo>
                  <a:pt x="3645" y="17403"/>
                  <a:pt x="4138" y="17880"/>
                  <a:pt x="4759" y="17880"/>
                </a:cubicBezTo>
                <a:cubicBezTo>
                  <a:pt x="5379" y="17880"/>
                  <a:pt x="5889" y="17403"/>
                  <a:pt x="5889" y="16804"/>
                </a:cubicBezTo>
                <a:cubicBezTo>
                  <a:pt x="5889" y="16804"/>
                  <a:pt x="5889" y="9103"/>
                  <a:pt x="5889" y="9103"/>
                </a:cubicBezTo>
                <a:cubicBezTo>
                  <a:pt x="5889" y="8235"/>
                  <a:pt x="6472" y="7480"/>
                  <a:pt x="7290" y="7162"/>
                </a:cubicBezTo>
                <a:lnTo>
                  <a:pt x="7290" y="5433"/>
                </a:lnTo>
                <a:cubicBezTo>
                  <a:pt x="7290" y="4833"/>
                  <a:pt x="6780" y="4356"/>
                  <a:pt x="6159" y="4356"/>
                </a:cubicBezTo>
                <a:cubicBezTo>
                  <a:pt x="6074" y="4356"/>
                  <a:pt x="5982" y="4356"/>
                  <a:pt x="5889" y="4356"/>
                </a:cubicBezTo>
                <a:lnTo>
                  <a:pt x="5029" y="4356"/>
                </a:lnTo>
                <a:lnTo>
                  <a:pt x="2244" y="4356"/>
                </a:lnTo>
                <a:lnTo>
                  <a:pt x="1164" y="4356"/>
                </a:lnTo>
                <a:cubicBezTo>
                  <a:pt x="1150" y="4356"/>
                  <a:pt x="1145" y="4356"/>
                  <a:pt x="1131" y="4356"/>
                </a:cubicBezTo>
                <a:close/>
                <a:moveTo>
                  <a:pt x="15441" y="4356"/>
                </a:moveTo>
                <a:cubicBezTo>
                  <a:pt x="14820" y="4356"/>
                  <a:pt x="14327" y="4833"/>
                  <a:pt x="14327" y="5433"/>
                </a:cubicBezTo>
                <a:lnTo>
                  <a:pt x="14327" y="7162"/>
                </a:lnTo>
                <a:cubicBezTo>
                  <a:pt x="15145" y="7480"/>
                  <a:pt x="15711" y="8235"/>
                  <a:pt x="15711" y="9103"/>
                </a:cubicBezTo>
                <a:lnTo>
                  <a:pt x="15711" y="16804"/>
                </a:lnTo>
                <a:cubicBezTo>
                  <a:pt x="15711" y="17404"/>
                  <a:pt x="16221" y="17880"/>
                  <a:pt x="16841" y="17880"/>
                </a:cubicBezTo>
                <a:cubicBezTo>
                  <a:pt x="17461" y="17880"/>
                  <a:pt x="17955" y="17403"/>
                  <a:pt x="17955" y="16804"/>
                </a:cubicBezTo>
                <a:cubicBezTo>
                  <a:pt x="17955" y="17403"/>
                  <a:pt x="18465" y="17880"/>
                  <a:pt x="19086" y="17880"/>
                </a:cubicBezTo>
                <a:cubicBezTo>
                  <a:pt x="19706" y="17880"/>
                  <a:pt x="20216" y="17403"/>
                  <a:pt x="20216" y="16804"/>
                </a:cubicBezTo>
                <a:lnTo>
                  <a:pt x="20216" y="10816"/>
                </a:lnTo>
                <a:cubicBezTo>
                  <a:pt x="20303" y="10837"/>
                  <a:pt x="20392" y="10849"/>
                  <a:pt x="20486" y="10849"/>
                </a:cubicBezTo>
                <a:cubicBezTo>
                  <a:pt x="21106" y="10849"/>
                  <a:pt x="21600" y="10372"/>
                  <a:pt x="21600" y="9772"/>
                </a:cubicBezTo>
                <a:lnTo>
                  <a:pt x="21600" y="7570"/>
                </a:lnTo>
                <a:cubicBezTo>
                  <a:pt x="21600" y="7570"/>
                  <a:pt x="21600" y="5433"/>
                  <a:pt x="21600" y="5433"/>
                </a:cubicBezTo>
                <a:cubicBezTo>
                  <a:pt x="21600" y="4833"/>
                  <a:pt x="21106" y="4356"/>
                  <a:pt x="20486" y="4356"/>
                </a:cubicBezTo>
                <a:cubicBezTo>
                  <a:pt x="20400" y="4356"/>
                  <a:pt x="20309" y="4356"/>
                  <a:pt x="20216" y="4356"/>
                </a:cubicBezTo>
                <a:lnTo>
                  <a:pt x="19356" y="4356"/>
                </a:lnTo>
                <a:lnTo>
                  <a:pt x="16571" y="4356"/>
                </a:lnTo>
                <a:lnTo>
                  <a:pt x="15491" y="4356"/>
                </a:lnTo>
                <a:cubicBezTo>
                  <a:pt x="15477" y="4356"/>
                  <a:pt x="15455" y="4356"/>
                  <a:pt x="15441" y="4356"/>
                </a:cubicBezTo>
                <a:close/>
                <a:moveTo>
                  <a:pt x="8100" y="8059"/>
                </a:moveTo>
                <a:cubicBezTo>
                  <a:pt x="7480" y="8059"/>
                  <a:pt x="6969" y="8536"/>
                  <a:pt x="6969" y="9136"/>
                </a:cubicBezTo>
                <a:lnTo>
                  <a:pt x="6969" y="11273"/>
                </a:lnTo>
                <a:lnTo>
                  <a:pt x="6969" y="13476"/>
                </a:lnTo>
                <a:cubicBezTo>
                  <a:pt x="6969" y="14075"/>
                  <a:pt x="7480" y="14552"/>
                  <a:pt x="8100" y="14552"/>
                </a:cubicBezTo>
                <a:cubicBezTo>
                  <a:pt x="8194" y="14552"/>
                  <a:pt x="8283" y="14541"/>
                  <a:pt x="8370" y="14520"/>
                </a:cubicBezTo>
                <a:lnTo>
                  <a:pt x="8370" y="20507"/>
                </a:lnTo>
                <a:cubicBezTo>
                  <a:pt x="8370" y="21107"/>
                  <a:pt x="8863" y="21600"/>
                  <a:pt x="9484" y="21600"/>
                </a:cubicBezTo>
                <a:cubicBezTo>
                  <a:pt x="10104" y="21600"/>
                  <a:pt x="10614" y="21107"/>
                  <a:pt x="10614" y="20507"/>
                </a:cubicBezTo>
                <a:cubicBezTo>
                  <a:pt x="10615" y="21107"/>
                  <a:pt x="11108" y="21600"/>
                  <a:pt x="11728" y="21600"/>
                </a:cubicBezTo>
                <a:cubicBezTo>
                  <a:pt x="12348" y="21600"/>
                  <a:pt x="12859" y="21107"/>
                  <a:pt x="12859" y="20507"/>
                </a:cubicBezTo>
                <a:lnTo>
                  <a:pt x="12859" y="14520"/>
                </a:lnTo>
                <a:cubicBezTo>
                  <a:pt x="12946" y="14541"/>
                  <a:pt x="13035" y="14552"/>
                  <a:pt x="13129" y="14552"/>
                </a:cubicBezTo>
                <a:cubicBezTo>
                  <a:pt x="13749" y="14552"/>
                  <a:pt x="14242" y="14075"/>
                  <a:pt x="14242" y="13476"/>
                </a:cubicBezTo>
                <a:lnTo>
                  <a:pt x="14242" y="11273"/>
                </a:lnTo>
                <a:cubicBezTo>
                  <a:pt x="14242" y="11273"/>
                  <a:pt x="14242" y="9136"/>
                  <a:pt x="14242" y="9136"/>
                </a:cubicBezTo>
                <a:cubicBezTo>
                  <a:pt x="14242" y="8536"/>
                  <a:pt x="13749" y="8059"/>
                  <a:pt x="13129" y="8059"/>
                </a:cubicBezTo>
                <a:cubicBezTo>
                  <a:pt x="13043" y="8059"/>
                  <a:pt x="12952" y="8059"/>
                  <a:pt x="12859" y="8059"/>
                </a:cubicBezTo>
                <a:lnTo>
                  <a:pt x="11998" y="8059"/>
                </a:lnTo>
                <a:lnTo>
                  <a:pt x="9214" y="8059"/>
                </a:lnTo>
                <a:lnTo>
                  <a:pt x="8134" y="8059"/>
                </a:lnTo>
                <a:cubicBezTo>
                  <a:pt x="8119" y="8059"/>
                  <a:pt x="8115" y="8059"/>
                  <a:pt x="8100" y="805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tx1"/>
            </a:solidFill>
            <a:miter lim="400000"/>
            <a:headEnd/>
            <a:tailEnd/>
          </a:ln>
        </p:spPr>
        <p:txBody>
          <a:bodyPr lIns="75344" tIns="75344" rIns="75344" bIns="75344" anchor="ctr"/>
          <a:lstStyle/>
          <a:p>
            <a:endParaRPr lang="it-IT"/>
          </a:p>
        </p:txBody>
      </p:sp>
      <p:sp>
        <p:nvSpPr>
          <p:cNvPr id="189" name="CasellaDiTesto 188"/>
          <p:cNvSpPr txBox="1"/>
          <p:nvPr/>
        </p:nvSpPr>
        <p:spPr>
          <a:xfrm>
            <a:off x="6915150" y="2265363"/>
            <a:ext cx="9366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20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nuovi progetti in 6 mesi</a:t>
            </a:r>
            <a:endParaRPr lang="it-IT" sz="12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0" name="CasellaDiTesto 189"/>
          <p:cNvSpPr txBox="1"/>
          <p:nvPr/>
        </p:nvSpPr>
        <p:spPr>
          <a:xfrm>
            <a:off x="7224713" y="4038600"/>
            <a:ext cx="1252537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11</a:t>
            </a:r>
            <a:endParaRPr lang="it-IT" sz="20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progetti conclusi con successo nel 2015</a:t>
            </a:r>
            <a:endParaRPr lang="it-IT" sz="12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1" name="CasellaDiTesto 190"/>
          <p:cNvSpPr txBox="1"/>
          <p:nvPr/>
        </p:nvSpPr>
        <p:spPr>
          <a:xfrm>
            <a:off x="8791575" y="2159000"/>
            <a:ext cx="11414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4</a:t>
            </a:r>
            <a:r>
              <a:rPr lang="it-IT" sz="20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progetti in corso di realizzazione nel 2016</a:t>
            </a:r>
            <a:endParaRPr lang="it-IT" sz="12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2" name="CasellaDiTesto 191"/>
          <p:cNvSpPr txBox="1"/>
          <p:nvPr/>
        </p:nvSpPr>
        <p:spPr>
          <a:xfrm>
            <a:off x="8936038" y="4633913"/>
            <a:ext cx="10271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6</a:t>
            </a:r>
            <a:r>
              <a:rPr lang="it-IT" sz="105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uffici coinvolti</a:t>
            </a:r>
            <a:endParaRPr lang="it-IT" sz="12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0363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  <p:sp>
        <p:nvSpPr>
          <p:cNvPr id="100364" name="Titel 1"/>
          <p:cNvSpPr>
            <a:spLocks noGrp="1"/>
          </p:cNvSpPr>
          <p:nvPr>
            <p:ph type="title"/>
          </p:nvPr>
        </p:nvSpPr>
        <p:spPr>
          <a:xfrm>
            <a:off x="839788" y="80963"/>
            <a:ext cx="11449050" cy="1260475"/>
          </a:xfrm>
        </p:spPr>
        <p:txBody>
          <a:bodyPr/>
          <a:lstStyle/>
          <a:p>
            <a:r>
              <a:rPr lang="en-US" b="1" smtClean="0"/>
              <a:t>…promuovendo </a:t>
            </a:r>
            <a:r>
              <a:rPr lang="en-US" b="1" smtClean="0">
                <a:solidFill>
                  <a:srgbClr val="0D76BD"/>
                </a:solidFill>
              </a:rPr>
              <a:t>azioni concrete </a:t>
            </a:r>
            <a:r>
              <a:rPr lang="en-US" b="1" smtClean="0">
                <a:solidFill>
                  <a:schemeClr val="bg2"/>
                </a:solidFill>
              </a:rPr>
              <a:t>e stimolando </a:t>
            </a:r>
            <a:r>
              <a:rPr lang="en-US" b="1" smtClean="0">
                <a:solidFill>
                  <a:srgbClr val="0D76BD"/>
                </a:solidFill>
              </a:rPr>
              <a:t>la propositività delle persone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8863" y="131763"/>
            <a:ext cx="10801350" cy="9286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coinvolgimento in azienda attraverso le </a:t>
            </a:r>
            <a:r>
              <a:rPr lang="it-IT" b="1" dirty="0" err="1" smtClean="0">
                <a:solidFill>
                  <a:srgbClr val="0D76BD"/>
                </a:solidFill>
              </a:rPr>
              <a:t>ospitazioni</a:t>
            </a:r>
            <a:r>
              <a:rPr lang="it-IT" b="1" dirty="0" smtClean="0">
                <a:solidFill>
                  <a:srgbClr val="0D76BD"/>
                </a:solidFill>
              </a:rPr>
              <a:t> </a:t>
            </a:r>
            <a:r>
              <a:rPr lang="it-IT" b="1" dirty="0" smtClean="0">
                <a:solidFill>
                  <a:schemeClr val="bg2">
                    <a:lumMod val="75000"/>
                  </a:schemeClr>
                </a:solidFill>
              </a:rPr>
              <a:t>al Servizio Clienti</a:t>
            </a:r>
            <a:endParaRPr lang="it-IT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1378" name="Segnaposto data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1F5FF8-A2D0-43B9-86E0-2FCC9FB034AA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101379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DF7F67-0F56-4011-8695-87177B5550D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1127125" y="1190625"/>
            <a:ext cx="10477500" cy="376238"/>
          </a:xfrm>
        </p:spPr>
        <p:txBody>
          <a:bodyPr rtlCol="0"/>
          <a:lstStyle/>
          <a:p>
            <a:pPr fontAlgn="auto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  <p:pic>
        <p:nvPicPr>
          <p:cNvPr id="101381" name="Immagin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4175" y="2738438"/>
            <a:ext cx="2711450" cy="19669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grpSp>
        <p:nvGrpSpPr>
          <p:cNvPr id="101382" name="Group 3389"/>
          <p:cNvGrpSpPr>
            <a:grpSpLocks/>
          </p:cNvGrpSpPr>
          <p:nvPr/>
        </p:nvGrpSpPr>
        <p:grpSpPr bwMode="auto">
          <a:xfrm>
            <a:off x="3670300" y="1916113"/>
            <a:ext cx="3014663" cy="5292725"/>
            <a:chOff x="3001034" y="67573"/>
            <a:chExt cx="6712540" cy="15155183"/>
          </a:xfrm>
        </p:grpSpPr>
        <p:graphicFrame>
          <p:nvGraphicFramePr>
            <p:cNvPr id="101384" name="Chart 3355"/>
            <p:cNvGraphicFramePr>
              <a:graphicFrameLocks/>
            </p:cNvGraphicFramePr>
            <p:nvPr/>
          </p:nvGraphicFramePr>
          <p:xfrm>
            <a:off x="3253779" y="10668245"/>
            <a:ext cx="5440234" cy="4699995"/>
          </p:xfrm>
          <a:graphic>
            <a:graphicData uri="http://schemas.openxmlformats.org/presentationml/2006/ole">
              <p:oleObj spid="_x0000_s101384" r:id="rId4" imgW="2444708" imgH="1639966" progId="Excel.Chart.8">
                <p:embed/>
              </p:oleObj>
            </a:graphicData>
          </a:graphic>
        </p:graphicFrame>
        <p:grpSp>
          <p:nvGrpSpPr>
            <p:cNvPr id="101385" name="Group 3387"/>
            <p:cNvGrpSpPr>
              <a:grpSpLocks/>
            </p:cNvGrpSpPr>
            <p:nvPr/>
          </p:nvGrpSpPr>
          <p:grpSpPr bwMode="auto">
            <a:xfrm>
              <a:off x="3001034" y="67573"/>
              <a:ext cx="6712540" cy="4115900"/>
              <a:chOff x="281907" y="67574"/>
              <a:chExt cx="6712539" cy="4115898"/>
            </a:xfrm>
          </p:grpSpPr>
          <p:sp>
            <p:nvSpPr>
              <p:cNvPr id="101386" name="Shape 3370"/>
              <p:cNvSpPr>
                <a:spLocks/>
              </p:cNvSpPr>
              <p:nvPr/>
            </p:nvSpPr>
            <p:spPr bwMode="auto">
              <a:xfrm rot="600000">
                <a:off x="624398" y="1677136"/>
                <a:ext cx="554707" cy="479280"/>
              </a:xfrm>
              <a:custGeom>
                <a:avLst/>
                <a:gdLst>
                  <a:gd name="T0" fmla="*/ 277354 w 21600"/>
                  <a:gd name="T1" fmla="*/ 239640 h 21600"/>
                  <a:gd name="T2" fmla="*/ 277354 w 21600"/>
                  <a:gd name="T3" fmla="*/ 239640 h 21600"/>
                  <a:gd name="T4" fmla="*/ 277354 w 21600"/>
                  <a:gd name="T5" fmla="*/ 239640 h 21600"/>
                  <a:gd name="T6" fmla="*/ 277354 w 21600"/>
                  <a:gd name="T7" fmla="*/ 23964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0" y="8036"/>
                    </a:lnTo>
                    <a:cubicBezTo>
                      <a:pt x="0" y="8036"/>
                      <a:pt x="946" y="9210"/>
                      <a:pt x="1944" y="8442"/>
                    </a:cubicBezTo>
                    <a:cubicBezTo>
                      <a:pt x="3049" y="7589"/>
                      <a:pt x="5807" y="7576"/>
                      <a:pt x="5750" y="10675"/>
                    </a:cubicBezTo>
                    <a:cubicBezTo>
                      <a:pt x="5694" y="13774"/>
                      <a:pt x="3449" y="13904"/>
                      <a:pt x="2214" y="13175"/>
                    </a:cubicBezTo>
                    <a:cubicBezTo>
                      <a:pt x="1095" y="12516"/>
                      <a:pt x="0" y="13314"/>
                      <a:pt x="0" y="13314"/>
                    </a:cubicBezTo>
                    <a:lnTo>
                      <a:pt x="0" y="21600"/>
                    </a:lnTo>
                    <a:lnTo>
                      <a:pt x="6187" y="21600"/>
                    </a:lnTo>
                    <a:cubicBezTo>
                      <a:pt x="6187" y="21600"/>
                      <a:pt x="6742" y="20635"/>
                      <a:pt x="6187" y="19590"/>
                    </a:cubicBezTo>
                    <a:cubicBezTo>
                      <a:pt x="5512" y="18323"/>
                      <a:pt x="5436" y="15444"/>
                      <a:pt x="8357" y="15444"/>
                    </a:cubicBezTo>
                    <a:cubicBezTo>
                      <a:pt x="11279" y="15444"/>
                      <a:pt x="11254" y="18243"/>
                      <a:pt x="10420" y="19716"/>
                    </a:cubicBezTo>
                    <a:cubicBezTo>
                      <a:pt x="9795" y="20820"/>
                      <a:pt x="10420" y="21600"/>
                      <a:pt x="10420" y="21600"/>
                    </a:cubicBezTo>
                    <a:lnTo>
                      <a:pt x="15630" y="21600"/>
                    </a:lnTo>
                    <a:cubicBezTo>
                      <a:pt x="15630" y="21600"/>
                      <a:pt x="15470" y="15668"/>
                      <a:pt x="15697" y="14109"/>
                    </a:cubicBezTo>
                    <a:cubicBezTo>
                      <a:pt x="15940" y="12438"/>
                      <a:pt x="17604" y="13586"/>
                      <a:pt x="17913" y="13765"/>
                    </a:cubicBezTo>
                    <a:cubicBezTo>
                      <a:pt x="19695" y="14805"/>
                      <a:pt x="21600" y="13742"/>
                      <a:pt x="21600" y="10798"/>
                    </a:cubicBezTo>
                    <a:cubicBezTo>
                      <a:pt x="21600" y="7854"/>
                      <a:pt x="18895" y="7113"/>
                      <a:pt x="17581" y="8261"/>
                    </a:cubicBezTo>
                    <a:cubicBezTo>
                      <a:pt x="16604" y="9115"/>
                      <a:pt x="15802" y="9253"/>
                      <a:pt x="15653" y="8433"/>
                    </a:cubicBezTo>
                    <a:cubicBezTo>
                      <a:pt x="15305" y="6518"/>
                      <a:pt x="15413" y="0"/>
                      <a:pt x="15413" y="0"/>
                    </a:cubicBezTo>
                    <a:lnTo>
                      <a:pt x="10528" y="0"/>
                    </a:lnTo>
                    <a:cubicBezTo>
                      <a:pt x="10528" y="0"/>
                      <a:pt x="9583" y="1290"/>
                      <a:pt x="10311" y="2387"/>
                    </a:cubicBezTo>
                    <a:cubicBezTo>
                      <a:pt x="11408" y="4036"/>
                      <a:pt x="10785" y="6532"/>
                      <a:pt x="8466" y="6532"/>
                    </a:cubicBezTo>
                    <a:cubicBezTo>
                      <a:pt x="6148" y="6532"/>
                      <a:pt x="5456" y="4279"/>
                      <a:pt x="6514" y="2532"/>
                    </a:cubicBezTo>
                    <a:cubicBezTo>
                      <a:pt x="7106" y="1552"/>
                      <a:pt x="6381" y="11"/>
                      <a:pt x="6381" y="11"/>
                    </a:cubicBezTo>
                    <a:cubicBezTo>
                      <a:pt x="6381" y="1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387" name="Shape 3371"/>
              <p:cNvSpPr>
                <a:spLocks/>
              </p:cNvSpPr>
              <p:nvPr/>
            </p:nvSpPr>
            <p:spPr bwMode="auto">
              <a:xfrm rot="13380000" flipH="1">
                <a:off x="281907" y="2596996"/>
                <a:ext cx="540623" cy="1039669"/>
              </a:xfrm>
              <a:custGeom>
                <a:avLst/>
                <a:gdLst>
                  <a:gd name="T0" fmla="*/ 270312 w 21600"/>
                  <a:gd name="T1" fmla="*/ 519835 h 21600"/>
                  <a:gd name="T2" fmla="*/ 270312 w 21600"/>
                  <a:gd name="T3" fmla="*/ 519835 h 21600"/>
                  <a:gd name="T4" fmla="*/ 270312 w 21600"/>
                  <a:gd name="T5" fmla="*/ 519835 h 21600"/>
                  <a:gd name="T6" fmla="*/ 270312 w 21600"/>
                  <a:gd name="T7" fmla="*/ 519835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8796" y="4104"/>
                    </a:moveTo>
                    <a:lnTo>
                      <a:pt x="2804" y="4104"/>
                    </a:lnTo>
                    <a:lnTo>
                      <a:pt x="2804" y="17604"/>
                    </a:lnTo>
                    <a:lnTo>
                      <a:pt x="18796" y="17604"/>
                    </a:lnTo>
                    <a:cubicBezTo>
                      <a:pt x="18796" y="17604"/>
                      <a:pt x="18796" y="4104"/>
                      <a:pt x="18796" y="4104"/>
                    </a:cubicBezTo>
                    <a:close/>
                    <a:moveTo>
                      <a:pt x="14045" y="2025"/>
                    </a:moveTo>
                    <a:lnTo>
                      <a:pt x="7555" y="2025"/>
                    </a:lnTo>
                    <a:cubicBezTo>
                      <a:pt x="7196" y="2025"/>
                      <a:pt x="6906" y="2176"/>
                      <a:pt x="6906" y="2363"/>
                    </a:cubicBezTo>
                    <a:cubicBezTo>
                      <a:pt x="6906" y="2549"/>
                      <a:pt x="7196" y="2700"/>
                      <a:pt x="7555" y="2700"/>
                    </a:cubicBezTo>
                    <a:lnTo>
                      <a:pt x="14045" y="2700"/>
                    </a:lnTo>
                    <a:cubicBezTo>
                      <a:pt x="14404" y="2700"/>
                      <a:pt x="14694" y="2549"/>
                      <a:pt x="14694" y="2363"/>
                    </a:cubicBezTo>
                    <a:cubicBezTo>
                      <a:pt x="14694" y="2176"/>
                      <a:pt x="14404" y="2025"/>
                      <a:pt x="14045" y="2025"/>
                    </a:cubicBezTo>
                    <a:close/>
                    <a:moveTo>
                      <a:pt x="10800" y="20250"/>
                    </a:moveTo>
                    <a:cubicBezTo>
                      <a:pt x="11875" y="20250"/>
                      <a:pt x="12747" y="19796"/>
                      <a:pt x="12747" y="19237"/>
                    </a:cubicBezTo>
                    <a:cubicBezTo>
                      <a:pt x="12747" y="18678"/>
                      <a:pt x="11875" y="18225"/>
                      <a:pt x="10800" y="18225"/>
                    </a:cubicBezTo>
                    <a:cubicBezTo>
                      <a:pt x="9725" y="18225"/>
                      <a:pt x="8853" y="18678"/>
                      <a:pt x="8853" y="19237"/>
                    </a:cubicBezTo>
                    <a:cubicBezTo>
                      <a:pt x="8853" y="19796"/>
                      <a:pt x="9725" y="20250"/>
                      <a:pt x="10800" y="20250"/>
                    </a:cubicBezTo>
                    <a:close/>
                    <a:moveTo>
                      <a:pt x="19004" y="21600"/>
                    </a:moveTo>
                    <a:lnTo>
                      <a:pt x="2596" y="21600"/>
                    </a:lnTo>
                    <a:cubicBezTo>
                      <a:pt x="1162" y="21600"/>
                      <a:pt x="0" y="20996"/>
                      <a:pt x="0" y="20250"/>
                    </a:cubicBezTo>
                    <a:lnTo>
                      <a:pt x="0" y="1350"/>
                    </a:lnTo>
                    <a:cubicBezTo>
                      <a:pt x="0" y="604"/>
                      <a:pt x="1162" y="0"/>
                      <a:pt x="2596" y="0"/>
                    </a:cubicBezTo>
                    <a:lnTo>
                      <a:pt x="19004" y="0"/>
                    </a:lnTo>
                    <a:cubicBezTo>
                      <a:pt x="20438" y="0"/>
                      <a:pt x="21600" y="604"/>
                      <a:pt x="21600" y="1350"/>
                    </a:cubicBezTo>
                    <a:lnTo>
                      <a:pt x="21600" y="20250"/>
                    </a:lnTo>
                    <a:cubicBezTo>
                      <a:pt x="21600" y="20996"/>
                      <a:pt x="20438" y="21600"/>
                      <a:pt x="19004" y="21600"/>
                    </a:cubicBezTo>
                    <a:close/>
                  </a:path>
                </a:pathLst>
              </a:custGeom>
              <a:solidFill>
                <a:srgbClr val="72B1D7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388" name="Shape 3372"/>
              <p:cNvSpPr>
                <a:spLocks/>
              </p:cNvSpPr>
              <p:nvPr/>
            </p:nvSpPr>
            <p:spPr bwMode="auto">
              <a:xfrm rot="-660000">
                <a:off x="2715833" y="67574"/>
                <a:ext cx="769630" cy="636936"/>
              </a:xfrm>
              <a:custGeom>
                <a:avLst/>
                <a:gdLst>
                  <a:gd name="T0" fmla="*/ 384815 w 21600"/>
                  <a:gd name="T1" fmla="*/ 318468 h 21600"/>
                  <a:gd name="T2" fmla="*/ 384815 w 21600"/>
                  <a:gd name="T3" fmla="*/ 318468 h 21600"/>
                  <a:gd name="T4" fmla="*/ 384815 w 21600"/>
                  <a:gd name="T5" fmla="*/ 318468 h 21600"/>
                  <a:gd name="T6" fmla="*/ 384815 w 21600"/>
                  <a:gd name="T7" fmla="*/ 31846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7200"/>
                    </a:moveTo>
                    <a:lnTo>
                      <a:pt x="1490" y="0"/>
                    </a:lnTo>
                    <a:lnTo>
                      <a:pt x="6727" y="7165"/>
                    </a:lnTo>
                    <a:lnTo>
                      <a:pt x="14152" y="16200"/>
                    </a:lnTo>
                    <a:cubicBezTo>
                      <a:pt x="14160" y="16296"/>
                      <a:pt x="19069" y="13108"/>
                      <a:pt x="20803" y="18000"/>
                    </a:cubicBezTo>
                    <a:cubicBezTo>
                      <a:pt x="21600" y="20250"/>
                      <a:pt x="21600" y="21600"/>
                      <a:pt x="21600" y="21600"/>
                    </a:cubicBezTo>
                    <a:lnTo>
                      <a:pt x="12662" y="21600"/>
                    </a:lnTo>
                    <a:lnTo>
                      <a:pt x="4469" y="11700"/>
                    </a:lnTo>
                    <a:lnTo>
                      <a:pt x="4469" y="21600"/>
                    </a:lnTo>
                    <a:lnTo>
                      <a:pt x="2979" y="21600"/>
                    </a:lnTo>
                    <a:cubicBezTo>
                      <a:pt x="2979" y="21600"/>
                      <a:pt x="0" y="7200"/>
                      <a:pt x="0" y="7200"/>
                    </a:cubicBezTo>
                    <a:close/>
                  </a:path>
                </a:pathLst>
              </a:custGeom>
              <a:solidFill>
                <a:srgbClr val="72B1D7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389" name="Shape 3373"/>
              <p:cNvSpPr>
                <a:spLocks/>
              </p:cNvSpPr>
              <p:nvPr/>
            </p:nvSpPr>
            <p:spPr bwMode="auto">
              <a:xfrm rot="900000">
                <a:off x="1969994" y="2211568"/>
                <a:ext cx="611097" cy="770578"/>
              </a:xfrm>
              <a:custGeom>
                <a:avLst/>
                <a:gdLst>
                  <a:gd name="T0" fmla="*/ 305549 w 21003"/>
                  <a:gd name="T1" fmla="*/ 385289 h 21300"/>
                  <a:gd name="T2" fmla="*/ 305549 w 21003"/>
                  <a:gd name="T3" fmla="*/ 385289 h 21300"/>
                  <a:gd name="T4" fmla="*/ 305549 w 21003"/>
                  <a:gd name="T5" fmla="*/ 385289 h 21300"/>
                  <a:gd name="T6" fmla="*/ 305549 w 21003"/>
                  <a:gd name="T7" fmla="*/ 385289 h 213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003"/>
                  <a:gd name="T13" fmla="*/ 0 h 21300"/>
                  <a:gd name="T14" fmla="*/ 21003 w 21003"/>
                  <a:gd name="T15" fmla="*/ 21300 h 21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03" h="21300" extrusionOk="0">
                    <a:moveTo>
                      <a:pt x="15309" y="0"/>
                    </a:moveTo>
                    <a:cubicBezTo>
                      <a:pt x="14301" y="0"/>
                      <a:pt x="13292" y="311"/>
                      <a:pt x="12522" y="933"/>
                    </a:cubicBezTo>
                    <a:cubicBezTo>
                      <a:pt x="12209" y="1187"/>
                      <a:pt x="11977" y="1477"/>
                      <a:pt x="11791" y="1781"/>
                    </a:cubicBezTo>
                    <a:cubicBezTo>
                      <a:pt x="10912" y="1649"/>
                      <a:pt x="10007" y="1649"/>
                      <a:pt x="9128" y="1783"/>
                    </a:cubicBezTo>
                    <a:cubicBezTo>
                      <a:pt x="8944" y="1491"/>
                      <a:pt x="8718" y="1213"/>
                      <a:pt x="8416" y="969"/>
                    </a:cubicBezTo>
                    <a:cubicBezTo>
                      <a:pt x="7646" y="347"/>
                      <a:pt x="6638" y="35"/>
                      <a:pt x="5629" y="35"/>
                    </a:cubicBezTo>
                    <a:cubicBezTo>
                      <a:pt x="4620" y="35"/>
                      <a:pt x="3612" y="347"/>
                      <a:pt x="2842" y="969"/>
                    </a:cubicBezTo>
                    <a:cubicBezTo>
                      <a:pt x="1302" y="2213"/>
                      <a:pt x="1302" y="4229"/>
                      <a:pt x="2842" y="5473"/>
                    </a:cubicBezTo>
                    <a:cubicBezTo>
                      <a:pt x="3056" y="5646"/>
                      <a:pt x="3291" y="5790"/>
                      <a:pt x="3537" y="5915"/>
                    </a:cubicBezTo>
                    <a:cubicBezTo>
                      <a:pt x="3000" y="7451"/>
                      <a:pt x="3281" y="9121"/>
                      <a:pt x="4337" y="10518"/>
                    </a:cubicBezTo>
                    <a:cubicBezTo>
                      <a:pt x="4781" y="10642"/>
                      <a:pt x="5198" y="10827"/>
                      <a:pt x="5558" y="11080"/>
                    </a:cubicBezTo>
                    <a:cubicBezTo>
                      <a:pt x="6969" y="12073"/>
                      <a:pt x="6969" y="13686"/>
                      <a:pt x="5558" y="14679"/>
                    </a:cubicBezTo>
                    <a:cubicBezTo>
                      <a:pt x="5448" y="14756"/>
                      <a:pt x="5329" y="14820"/>
                      <a:pt x="5210" y="14885"/>
                    </a:cubicBezTo>
                    <a:cubicBezTo>
                      <a:pt x="6744" y="14672"/>
                      <a:pt x="8403" y="14964"/>
                      <a:pt x="9593" y="15765"/>
                    </a:cubicBezTo>
                    <a:cubicBezTo>
                      <a:pt x="9976" y="16023"/>
                      <a:pt x="10275" y="16312"/>
                      <a:pt x="10502" y="16621"/>
                    </a:cubicBezTo>
                    <a:cubicBezTo>
                      <a:pt x="10729" y="16312"/>
                      <a:pt x="11029" y="16023"/>
                      <a:pt x="11411" y="15765"/>
                    </a:cubicBezTo>
                    <a:cubicBezTo>
                      <a:pt x="12585" y="14975"/>
                      <a:pt x="14215" y="14677"/>
                      <a:pt x="15731" y="14874"/>
                    </a:cubicBezTo>
                    <a:cubicBezTo>
                      <a:pt x="15612" y="14809"/>
                      <a:pt x="15493" y="14743"/>
                      <a:pt x="15383" y="14666"/>
                    </a:cubicBezTo>
                    <a:cubicBezTo>
                      <a:pt x="13972" y="13672"/>
                      <a:pt x="13972" y="12062"/>
                      <a:pt x="15383" y="11069"/>
                    </a:cubicBezTo>
                    <a:cubicBezTo>
                      <a:pt x="15747" y="10813"/>
                      <a:pt x="16168" y="10625"/>
                      <a:pt x="16618" y="10501"/>
                    </a:cubicBezTo>
                    <a:cubicBezTo>
                      <a:pt x="17669" y="9097"/>
                      <a:pt x="17940" y="7422"/>
                      <a:pt x="17390" y="5884"/>
                    </a:cubicBezTo>
                    <a:cubicBezTo>
                      <a:pt x="17640" y="5758"/>
                      <a:pt x="17879" y="5613"/>
                      <a:pt x="18096" y="5437"/>
                    </a:cubicBezTo>
                    <a:cubicBezTo>
                      <a:pt x="19636" y="4193"/>
                      <a:pt x="19636" y="2177"/>
                      <a:pt x="18096" y="933"/>
                    </a:cubicBezTo>
                    <a:cubicBezTo>
                      <a:pt x="17327" y="312"/>
                      <a:pt x="16318" y="0"/>
                      <a:pt x="15309" y="0"/>
                    </a:cubicBezTo>
                    <a:close/>
                    <a:moveTo>
                      <a:pt x="15309" y="1274"/>
                    </a:moveTo>
                    <a:cubicBezTo>
                      <a:pt x="15915" y="1274"/>
                      <a:pt x="16520" y="1461"/>
                      <a:pt x="16982" y="1834"/>
                    </a:cubicBezTo>
                    <a:cubicBezTo>
                      <a:pt x="17906" y="2580"/>
                      <a:pt x="17906" y="3790"/>
                      <a:pt x="16982" y="4537"/>
                    </a:cubicBezTo>
                    <a:cubicBezTo>
                      <a:pt x="16915" y="4591"/>
                      <a:pt x="16838" y="4632"/>
                      <a:pt x="16766" y="4678"/>
                    </a:cubicBezTo>
                    <a:cubicBezTo>
                      <a:pt x="16448" y="4216"/>
                      <a:pt x="16050" y="3780"/>
                      <a:pt x="15564" y="3387"/>
                    </a:cubicBezTo>
                    <a:cubicBezTo>
                      <a:pt x="14898" y="2849"/>
                      <a:pt x="14135" y="2440"/>
                      <a:pt x="13319" y="2157"/>
                    </a:cubicBezTo>
                    <a:cubicBezTo>
                      <a:pt x="13409" y="2043"/>
                      <a:pt x="13514" y="1933"/>
                      <a:pt x="13637" y="1834"/>
                    </a:cubicBezTo>
                    <a:cubicBezTo>
                      <a:pt x="14099" y="1461"/>
                      <a:pt x="14704" y="1274"/>
                      <a:pt x="15309" y="1274"/>
                    </a:cubicBezTo>
                    <a:close/>
                    <a:moveTo>
                      <a:pt x="5629" y="1310"/>
                    </a:moveTo>
                    <a:cubicBezTo>
                      <a:pt x="6234" y="1310"/>
                      <a:pt x="6840" y="1496"/>
                      <a:pt x="7302" y="1869"/>
                    </a:cubicBezTo>
                    <a:cubicBezTo>
                      <a:pt x="7415" y="1961"/>
                      <a:pt x="7514" y="2061"/>
                      <a:pt x="7600" y="2166"/>
                    </a:cubicBezTo>
                    <a:cubicBezTo>
                      <a:pt x="6792" y="2449"/>
                      <a:pt x="6035" y="2853"/>
                      <a:pt x="5374" y="3387"/>
                    </a:cubicBezTo>
                    <a:cubicBezTo>
                      <a:pt x="4880" y="3786"/>
                      <a:pt x="4477" y="4231"/>
                      <a:pt x="4156" y="4703"/>
                    </a:cubicBezTo>
                    <a:cubicBezTo>
                      <a:pt x="4089" y="4660"/>
                      <a:pt x="4018" y="4622"/>
                      <a:pt x="3956" y="4572"/>
                    </a:cubicBezTo>
                    <a:cubicBezTo>
                      <a:pt x="3032" y="3826"/>
                      <a:pt x="3032" y="2616"/>
                      <a:pt x="3956" y="1869"/>
                    </a:cubicBezTo>
                    <a:cubicBezTo>
                      <a:pt x="4418" y="1496"/>
                      <a:pt x="5023" y="1309"/>
                      <a:pt x="5629" y="1310"/>
                    </a:cubicBezTo>
                    <a:close/>
                    <a:moveTo>
                      <a:pt x="10469" y="6554"/>
                    </a:moveTo>
                    <a:cubicBezTo>
                      <a:pt x="11219" y="6554"/>
                      <a:pt x="11969" y="6810"/>
                      <a:pt x="12542" y="7322"/>
                    </a:cubicBezTo>
                    <a:cubicBezTo>
                      <a:pt x="13686" y="8346"/>
                      <a:pt x="13686" y="10005"/>
                      <a:pt x="12542" y="11029"/>
                    </a:cubicBezTo>
                    <a:cubicBezTo>
                      <a:pt x="11397" y="12053"/>
                      <a:pt x="9541" y="12053"/>
                      <a:pt x="8397" y="11029"/>
                    </a:cubicBezTo>
                    <a:cubicBezTo>
                      <a:pt x="7252" y="10005"/>
                      <a:pt x="7252" y="8346"/>
                      <a:pt x="8397" y="7322"/>
                    </a:cubicBezTo>
                    <a:cubicBezTo>
                      <a:pt x="8969" y="6810"/>
                      <a:pt x="9719" y="6554"/>
                      <a:pt x="10469" y="6554"/>
                    </a:cubicBezTo>
                    <a:close/>
                    <a:moveTo>
                      <a:pt x="10469" y="7831"/>
                    </a:moveTo>
                    <a:cubicBezTo>
                      <a:pt x="10245" y="7831"/>
                      <a:pt x="10021" y="7900"/>
                      <a:pt x="9850" y="8039"/>
                    </a:cubicBezTo>
                    <a:cubicBezTo>
                      <a:pt x="9508" y="8315"/>
                      <a:pt x="9508" y="8762"/>
                      <a:pt x="9850" y="9038"/>
                    </a:cubicBezTo>
                    <a:cubicBezTo>
                      <a:pt x="10193" y="9315"/>
                      <a:pt x="10746" y="9315"/>
                      <a:pt x="11088" y="9038"/>
                    </a:cubicBezTo>
                    <a:cubicBezTo>
                      <a:pt x="11430" y="8762"/>
                      <a:pt x="11430" y="8315"/>
                      <a:pt x="11088" y="8039"/>
                    </a:cubicBezTo>
                    <a:cubicBezTo>
                      <a:pt x="10917" y="7900"/>
                      <a:pt x="10693" y="7831"/>
                      <a:pt x="10469" y="7831"/>
                    </a:cubicBezTo>
                    <a:close/>
                    <a:moveTo>
                      <a:pt x="3055" y="10726"/>
                    </a:moveTo>
                    <a:cubicBezTo>
                      <a:pt x="2273" y="10726"/>
                      <a:pt x="1492" y="10937"/>
                      <a:pt x="895" y="11357"/>
                    </a:cubicBezTo>
                    <a:cubicBezTo>
                      <a:pt x="-298" y="12196"/>
                      <a:pt x="-298" y="13556"/>
                      <a:pt x="895" y="14396"/>
                    </a:cubicBezTo>
                    <a:cubicBezTo>
                      <a:pt x="2089" y="15236"/>
                      <a:pt x="4022" y="15236"/>
                      <a:pt x="5215" y="14396"/>
                    </a:cubicBezTo>
                    <a:cubicBezTo>
                      <a:pt x="6409" y="13556"/>
                      <a:pt x="6409" y="12196"/>
                      <a:pt x="5215" y="11357"/>
                    </a:cubicBezTo>
                    <a:cubicBezTo>
                      <a:pt x="4619" y="10937"/>
                      <a:pt x="3837" y="10726"/>
                      <a:pt x="3055" y="10726"/>
                    </a:cubicBezTo>
                    <a:close/>
                    <a:moveTo>
                      <a:pt x="17949" y="10726"/>
                    </a:moveTo>
                    <a:cubicBezTo>
                      <a:pt x="17167" y="10726"/>
                      <a:pt x="16385" y="10937"/>
                      <a:pt x="15789" y="11357"/>
                    </a:cubicBezTo>
                    <a:cubicBezTo>
                      <a:pt x="14595" y="12196"/>
                      <a:pt x="14595" y="13556"/>
                      <a:pt x="15789" y="14396"/>
                    </a:cubicBezTo>
                    <a:cubicBezTo>
                      <a:pt x="16982" y="15236"/>
                      <a:pt x="18915" y="15236"/>
                      <a:pt x="20109" y="14396"/>
                    </a:cubicBezTo>
                    <a:cubicBezTo>
                      <a:pt x="21302" y="13556"/>
                      <a:pt x="21302" y="12196"/>
                      <a:pt x="20109" y="11357"/>
                    </a:cubicBezTo>
                    <a:cubicBezTo>
                      <a:pt x="19512" y="10937"/>
                      <a:pt x="18731" y="10726"/>
                      <a:pt x="17949" y="10726"/>
                    </a:cubicBezTo>
                    <a:close/>
                    <a:moveTo>
                      <a:pt x="6023" y="15152"/>
                    </a:moveTo>
                    <a:cubicBezTo>
                      <a:pt x="4855" y="15152"/>
                      <a:pt x="3687" y="15453"/>
                      <a:pt x="2795" y="16053"/>
                    </a:cubicBezTo>
                    <a:cubicBezTo>
                      <a:pt x="1013" y="17253"/>
                      <a:pt x="1013" y="19199"/>
                      <a:pt x="2795" y="20399"/>
                    </a:cubicBezTo>
                    <a:cubicBezTo>
                      <a:pt x="4578" y="21600"/>
                      <a:pt x="7471" y="21600"/>
                      <a:pt x="9254" y="20399"/>
                    </a:cubicBezTo>
                    <a:cubicBezTo>
                      <a:pt x="9920" y="19951"/>
                      <a:pt x="10334" y="19399"/>
                      <a:pt x="10502" y="18820"/>
                    </a:cubicBezTo>
                    <a:cubicBezTo>
                      <a:pt x="10670" y="19399"/>
                      <a:pt x="11087" y="19951"/>
                      <a:pt x="11753" y="20399"/>
                    </a:cubicBezTo>
                    <a:cubicBezTo>
                      <a:pt x="13536" y="21600"/>
                      <a:pt x="16426" y="21600"/>
                      <a:pt x="18209" y="20399"/>
                    </a:cubicBezTo>
                    <a:cubicBezTo>
                      <a:pt x="19991" y="19199"/>
                      <a:pt x="19991" y="17253"/>
                      <a:pt x="18209" y="16053"/>
                    </a:cubicBezTo>
                    <a:cubicBezTo>
                      <a:pt x="16426" y="14852"/>
                      <a:pt x="13536" y="14852"/>
                      <a:pt x="11753" y="16053"/>
                    </a:cubicBezTo>
                    <a:cubicBezTo>
                      <a:pt x="11087" y="16501"/>
                      <a:pt x="10670" y="17053"/>
                      <a:pt x="10502" y="17632"/>
                    </a:cubicBezTo>
                    <a:cubicBezTo>
                      <a:pt x="10334" y="17053"/>
                      <a:pt x="9920" y="16501"/>
                      <a:pt x="9254" y="16053"/>
                    </a:cubicBezTo>
                    <a:cubicBezTo>
                      <a:pt x="8362" y="15453"/>
                      <a:pt x="7191" y="15152"/>
                      <a:pt x="6023" y="15152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390" name="Shape 3374"/>
              <p:cNvSpPr>
                <a:spLocks/>
              </p:cNvSpPr>
              <p:nvPr/>
            </p:nvSpPr>
            <p:spPr bwMode="auto">
              <a:xfrm rot="1080000">
                <a:off x="1623727" y="738114"/>
                <a:ext cx="511844" cy="524075"/>
              </a:xfrm>
              <a:custGeom>
                <a:avLst/>
                <a:gdLst>
                  <a:gd name="T0" fmla="*/ 255922 w 19901"/>
                  <a:gd name="T1" fmla="*/ 262038 h 21099"/>
                  <a:gd name="T2" fmla="*/ 255922 w 19901"/>
                  <a:gd name="T3" fmla="*/ 262038 h 21099"/>
                  <a:gd name="T4" fmla="*/ 255922 w 19901"/>
                  <a:gd name="T5" fmla="*/ 262038 h 21099"/>
                  <a:gd name="T6" fmla="*/ 255922 w 19901"/>
                  <a:gd name="T7" fmla="*/ 262038 h 2109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9901"/>
                  <a:gd name="T13" fmla="*/ 0 h 21099"/>
                  <a:gd name="T14" fmla="*/ 19901 w 19901"/>
                  <a:gd name="T15" fmla="*/ 21099 h 210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01" h="21099" extrusionOk="0">
                    <a:moveTo>
                      <a:pt x="13928" y="0"/>
                    </a:moveTo>
                    <a:cubicBezTo>
                      <a:pt x="13203" y="166"/>
                      <a:pt x="12478" y="426"/>
                      <a:pt x="11771" y="779"/>
                    </a:cubicBezTo>
                    <a:cubicBezTo>
                      <a:pt x="10598" y="1364"/>
                      <a:pt x="9411" y="2305"/>
                      <a:pt x="9157" y="3606"/>
                    </a:cubicBezTo>
                    <a:cubicBezTo>
                      <a:pt x="9135" y="3722"/>
                      <a:pt x="9135" y="3828"/>
                      <a:pt x="9129" y="3937"/>
                    </a:cubicBezTo>
                    <a:lnTo>
                      <a:pt x="7488" y="866"/>
                    </a:lnTo>
                    <a:cubicBezTo>
                      <a:pt x="7470" y="875"/>
                      <a:pt x="7450" y="883"/>
                      <a:pt x="7432" y="891"/>
                    </a:cubicBezTo>
                    <a:cubicBezTo>
                      <a:pt x="7346" y="931"/>
                      <a:pt x="7263" y="971"/>
                      <a:pt x="7176" y="1011"/>
                    </a:cubicBezTo>
                    <a:lnTo>
                      <a:pt x="9033" y="5334"/>
                    </a:lnTo>
                    <a:cubicBezTo>
                      <a:pt x="6654" y="4335"/>
                      <a:pt x="3929" y="4924"/>
                      <a:pt x="2049" y="7096"/>
                    </a:cubicBezTo>
                    <a:cubicBezTo>
                      <a:pt x="-839" y="10430"/>
                      <a:pt x="-668" y="16053"/>
                      <a:pt x="2529" y="19102"/>
                    </a:cubicBezTo>
                    <a:cubicBezTo>
                      <a:pt x="4841" y="21308"/>
                      <a:pt x="8181" y="21600"/>
                      <a:pt x="11066" y="20404"/>
                    </a:cubicBezTo>
                    <a:cubicBezTo>
                      <a:pt x="13305" y="21209"/>
                      <a:pt x="15783" y="20906"/>
                      <a:pt x="17615" y="19136"/>
                    </a:cubicBezTo>
                    <a:cubicBezTo>
                      <a:pt x="20761" y="16093"/>
                      <a:pt x="20564" y="10527"/>
                      <a:pt x="17615" y="7062"/>
                    </a:cubicBezTo>
                    <a:cubicBezTo>
                      <a:pt x="16814" y="6122"/>
                      <a:pt x="15861" y="5427"/>
                      <a:pt x="14793" y="5061"/>
                    </a:cubicBezTo>
                    <a:cubicBezTo>
                      <a:pt x="14016" y="4794"/>
                      <a:pt x="13206" y="4719"/>
                      <a:pt x="12403" y="4795"/>
                    </a:cubicBezTo>
                    <a:cubicBezTo>
                      <a:pt x="12954" y="4187"/>
                      <a:pt x="13342" y="3373"/>
                      <a:pt x="13572" y="2545"/>
                    </a:cubicBezTo>
                    <a:cubicBezTo>
                      <a:pt x="13810" y="1689"/>
                      <a:pt x="13930" y="831"/>
                      <a:pt x="13928" y="0"/>
                    </a:cubicBezTo>
                    <a:close/>
                  </a:path>
                </a:pathLst>
              </a:custGeom>
              <a:solidFill>
                <a:srgbClr val="72B1D7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391" name="Shape 3375"/>
              <p:cNvSpPr>
                <a:spLocks/>
              </p:cNvSpPr>
              <p:nvPr/>
            </p:nvSpPr>
            <p:spPr bwMode="auto">
              <a:xfrm rot="-780000">
                <a:off x="1599400" y="1572127"/>
                <a:ext cx="641010" cy="419353"/>
              </a:xfrm>
              <a:custGeom>
                <a:avLst/>
                <a:gdLst>
                  <a:gd name="T0" fmla="*/ 320505 w 21600"/>
                  <a:gd name="T1" fmla="*/ 209677 h 21600"/>
                  <a:gd name="T2" fmla="*/ 320505 w 21600"/>
                  <a:gd name="T3" fmla="*/ 209677 h 21600"/>
                  <a:gd name="T4" fmla="*/ 320505 w 21600"/>
                  <a:gd name="T5" fmla="*/ 209677 h 21600"/>
                  <a:gd name="T6" fmla="*/ 320505 w 21600"/>
                  <a:gd name="T7" fmla="*/ 209677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8900" y="15429"/>
                    </a:moveTo>
                    <a:lnTo>
                      <a:pt x="2700" y="15429"/>
                    </a:lnTo>
                    <a:lnTo>
                      <a:pt x="2700" y="2057"/>
                    </a:lnTo>
                    <a:lnTo>
                      <a:pt x="18900" y="2057"/>
                    </a:lnTo>
                    <a:cubicBezTo>
                      <a:pt x="18900" y="2057"/>
                      <a:pt x="18900" y="15429"/>
                      <a:pt x="18900" y="15429"/>
                    </a:cubicBezTo>
                    <a:close/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954" y="0"/>
                      <a:pt x="1350" y="922"/>
                      <a:pt x="1350" y="2057"/>
                    </a:cubicBezTo>
                    <a:cubicBezTo>
                      <a:pt x="1350" y="2057"/>
                      <a:pt x="1350" y="17486"/>
                      <a:pt x="1364" y="17486"/>
                    </a:cubicBezTo>
                    <a:lnTo>
                      <a:pt x="20235" y="17486"/>
                    </a:lnTo>
                    <a:cubicBezTo>
                      <a:pt x="20250" y="17486"/>
                      <a:pt x="20250" y="2057"/>
                      <a:pt x="20250" y="2057"/>
                    </a:cubicBezTo>
                    <a:cubicBezTo>
                      <a:pt x="20250" y="922"/>
                      <a:pt x="19646" y="0"/>
                      <a:pt x="18900" y="0"/>
                    </a:cubicBezTo>
                    <a:close/>
                    <a:moveTo>
                      <a:pt x="20250" y="21600"/>
                    </a:moveTo>
                    <a:lnTo>
                      <a:pt x="1350" y="21600"/>
                    </a:lnTo>
                    <a:cubicBezTo>
                      <a:pt x="604" y="21600"/>
                      <a:pt x="0" y="20679"/>
                      <a:pt x="0" y="19543"/>
                    </a:cubicBezTo>
                    <a:lnTo>
                      <a:pt x="0" y="18514"/>
                    </a:lnTo>
                    <a:lnTo>
                      <a:pt x="8775" y="18514"/>
                    </a:lnTo>
                    <a:lnTo>
                      <a:pt x="8775" y="19543"/>
                    </a:lnTo>
                    <a:lnTo>
                      <a:pt x="12825" y="19543"/>
                    </a:lnTo>
                    <a:lnTo>
                      <a:pt x="12825" y="18514"/>
                    </a:lnTo>
                    <a:lnTo>
                      <a:pt x="21600" y="18514"/>
                    </a:lnTo>
                    <a:lnTo>
                      <a:pt x="21600" y="19543"/>
                    </a:lnTo>
                    <a:cubicBezTo>
                      <a:pt x="21600" y="20679"/>
                      <a:pt x="20995" y="21600"/>
                      <a:pt x="20250" y="21600"/>
                    </a:cubicBezTo>
                    <a:cubicBezTo>
                      <a:pt x="20250" y="21600"/>
                      <a:pt x="20250" y="21600"/>
                      <a:pt x="20250" y="21600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392" name="Shape 3376"/>
              <p:cNvSpPr>
                <a:spLocks/>
              </p:cNvSpPr>
              <p:nvPr/>
            </p:nvSpPr>
            <p:spPr bwMode="auto">
              <a:xfrm>
                <a:off x="2595281" y="1141183"/>
                <a:ext cx="645129" cy="645128"/>
              </a:xfrm>
              <a:custGeom>
                <a:avLst/>
                <a:gdLst>
                  <a:gd name="T0" fmla="*/ 322565 w 21600"/>
                  <a:gd name="T1" fmla="*/ 322564 h 21600"/>
                  <a:gd name="T2" fmla="*/ 322565 w 21600"/>
                  <a:gd name="T3" fmla="*/ 322564 h 21600"/>
                  <a:gd name="T4" fmla="*/ 322565 w 21600"/>
                  <a:gd name="T5" fmla="*/ 322564 h 21600"/>
                  <a:gd name="T6" fmla="*/ 322565 w 21600"/>
                  <a:gd name="T7" fmla="*/ 32256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14657"/>
                    </a:moveTo>
                    <a:cubicBezTo>
                      <a:pt x="8670" y="14657"/>
                      <a:pt x="6943" y="12930"/>
                      <a:pt x="6943" y="10800"/>
                    </a:cubicBezTo>
                    <a:cubicBezTo>
                      <a:pt x="6943" y="8670"/>
                      <a:pt x="8670" y="6943"/>
                      <a:pt x="10800" y="6943"/>
                    </a:cubicBezTo>
                    <a:cubicBezTo>
                      <a:pt x="12930" y="6943"/>
                      <a:pt x="14657" y="8670"/>
                      <a:pt x="14657" y="10800"/>
                    </a:cubicBezTo>
                    <a:cubicBezTo>
                      <a:pt x="14657" y="12930"/>
                      <a:pt x="12930" y="14657"/>
                      <a:pt x="10800" y="14657"/>
                    </a:cubicBezTo>
                    <a:close/>
                    <a:moveTo>
                      <a:pt x="20016" y="9930"/>
                    </a:moveTo>
                    <a:cubicBezTo>
                      <a:pt x="21001" y="9522"/>
                      <a:pt x="21600" y="9257"/>
                      <a:pt x="21600" y="9257"/>
                    </a:cubicBezTo>
                    <a:lnTo>
                      <a:pt x="20829" y="6171"/>
                    </a:lnTo>
                    <a:cubicBezTo>
                      <a:pt x="20829" y="6171"/>
                      <a:pt x="20119" y="6283"/>
                      <a:pt x="18990" y="6492"/>
                    </a:cubicBezTo>
                    <a:cubicBezTo>
                      <a:pt x="18430" y="5424"/>
                      <a:pt x="17677" y="4501"/>
                      <a:pt x="16789" y="3749"/>
                    </a:cubicBezTo>
                    <a:cubicBezTo>
                      <a:pt x="17377" y="2418"/>
                      <a:pt x="17743" y="1543"/>
                      <a:pt x="17743" y="1543"/>
                    </a:cubicBezTo>
                    <a:lnTo>
                      <a:pt x="14657" y="0"/>
                    </a:lnTo>
                    <a:cubicBezTo>
                      <a:pt x="14657" y="0"/>
                      <a:pt x="14156" y="750"/>
                      <a:pt x="13405" y="1922"/>
                    </a:cubicBezTo>
                    <a:cubicBezTo>
                      <a:pt x="12297" y="1595"/>
                      <a:pt x="11120" y="1470"/>
                      <a:pt x="9929" y="1584"/>
                    </a:cubicBezTo>
                    <a:cubicBezTo>
                      <a:pt x="9522" y="599"/>
                      <a:pt x="9257" y="0"/>
                      <a:pt x="9257" y="0"/>
                    </a:cubicBezTo>
                    <a:lnTo>
                      <a:pt x="6171" y="771"/>
                    </a:lnTo>
                    <a:cubicBezTo>
                      <a:pt x="6171" y="771"/>
                      <a:pt x="6283" y="1481"/>
                      <a:pt x="6492" y="2610"/>
                    </a:cubicBezTo>
                    <a:cubicBezTo>
                      <a:pt x="5420" y="3172"/>
                      <a:pt x="4494" y="3929"/>
                      <a:pt x="3740" y="4821"/>
                    </a:cubicBezTo>
                    <a:cubicBezTo>
                      <a:pt x="2414" y="4227"/>
                      <a:pt x="1543" y="3857"/>
                      <a:pt x="1543" y="3857"/>
                    </a:cubicBezTo>
                    <a:lnTo>
                      <a:pt x="0" y="6943"/>
                    </a:lnTo>
                    <a:cubicBezTo>
                      <a:pt x="0" y="6943"/>
                      <a:pt x="748" y="7450"/>
                      <a:pt x="1919" y="8207"/>
                    </a:cubicBezTo>
                    <a:cubicBezTo>
                      <a:pt x="1595" y="9313"/>
                      <a:pt x="1471" y="10485"/>
                      <a:pt x="1584" y="11672"/>
                    </a:cubicBezTo>
                    <a:cubicBezTo>
                      <a:pt x="599" y="12078"/>
                      <a:pt x="0" y="12343"/>
                      <a:pt x="0" y="12343"/>
                    </a:cubicBezTo>
                    <a:lnTo>
                      <a:pt x="771" y="15429"/>
                    </a:lnTo>
                    <a:cubicBezTo>
                      <a:pt x="771" y="15429"/>
                      <a:pt x="1480" y="15317"/>
                      <a:pt x="2609" y="15107"/>
                    </a:cubicBezTo>
                    <a:cubicBezTo>
                      <a:pt x="3172" y="16179"/>
                      <a:pt x="3928" y="17106"/>
                      <a:pt x="4820" y="17860"/>
                    </a:cubicBezTo>
                    <a:cubicBezTo>
                      <a:pt x="4227" y="19186"/>
                      <a:pt x="3857" y="20057"/>
                      <a:pt x="3857" y="20057"/>
                    </a:cubicBezTo>
                    <a:lnTo>
                      <a:pt x="6943" y="21600"/>
                    </a:lnTo>
                    <a:cubicBezTo>
                      <a:pt x="6943" y="21600"/>
                      <a:pt x="7449" y="20852"/>
                      <a:pt x="8206" y="19681"/>
                    </a:cubicBezTo>
                    <a:cubicBezTo>
                      <a:pt x="9312" y="20005"/>
                      <a:pt x="10485" y="20129"/>
                      <a:pt x="11672" y="20016"/>
                    </a:cubicBezTo>
                    <a:cubicBezTo>
                      <a:pt x="12078" y="21001"/>
                      <a:pt x="12343" y="21600"/>
                      <a:pt x="12343" y="21600"/>
                    </a:cubicBezTo>
                    <a:lnTo>
                      <a:pt x="15429" y="20829"/>
                    </a:lnTo>
                    <a:cubicBezTo>
                      <a:pt x="15429" y="20829"/>
                      <a:pt x="15317" y="20120"/>
                      <a:pt x="15107" y="18991"/>
                    </a:cubicBezTo>
                    <a:cubicBezTo>
                      <a:pt x="16176" y="18431"/>
                      <a:pt x="17099" y="17676"/>
                      <a:pt x="17852" y="16788"/>
                    </a:cubicBezTo>
                    <a:cubicBezTo>
                      <a:pt x="19183" y="17377"/>
                      <a:pt x="20057" y="17743"/>
                      <a:pt x="20057" y="17743"/>
                    </a:cubicBezTo>
                    <a:lnTo>
                      <a:pt x="21600" y="14657"/>
                    </a:lnTo>
                    <a:cubicBezTo>
                      <a:pt x="21600" y="14657"/>
                      <a:pt x="20851" y="14156"/>
                      <a:pt x="19678" y="13405"/>
                    </a:cubicBezTo>
                    <a:cubicBezTo>
                      <a:pt x="20005" y="12296"/>
                      <a:pt x="20130" y="11120"/>
                      <a:pt x="20016" y="9930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75344" tIns="75344" rIns="75344" bIns="75344" anchor="ctr"/>
              <a:lstStyle/>
              <a:p>
                <a:endParaRPr lang="it-IT"/>
              </a:p>
            </p:txBody>
          </p:sp>
          <p:sp>
            <p:nvSpPr>
              <p:cNvPr id="101393" name="Shape 3377"/>
              <p:cNvSpPr>
                <a:spLocks/>
              </p:cNvSpPr>
              <p:nvPr/>
            </p:nvSpPr>
            <p:spPr bwMode="auto">
              <a:xfrm rot="20940000" flipH="1">
                <a:off x="5618319" y="3005379"/>
                <a:ext cx="486976" cy="403015"/>
              </a:xfrm>
              <a:custGeom>
                <a:avLst/>
                <a:gdLst>
                  <a:gd name="T0" fmla="*/ 243488 w 21600"/>
                  <a:gd name="T1" fmla="*/ 201508 h 21600"/>
                  <a:gd name="T2" fmla="*/ 243488 w 21600"/>
                  <a:gd name="T3" fmla="*/ 201508 h 21600"/>
                  <a:gd name="T4" fmla="*/ 243488 w 21600"/>
                  <a:gd name="T5" fmla="*/ 201508 h 21600"/>
                  <a:gd name="T6" fmla="*/ 243488 w 21600"/>
                  <a:gd name="T7" fmla="*/ 201508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7200"/>
                    </a:moveTo>
                    <a:lnTo>
                      <a:pt x="1490" y="0"/>
                    </a:lnTo>
                    <a:lnTo>
                      <a:pt x="6727" y="7165"/>
                    </a:lnTo>
                    <a:lnTo>
                      <a:pt x="14152" y="16200"/>
                    </a:lnTo>
                    <a:cubicBezTo>
                      <a:pt x="14160" y="16296"/>
                      <a:pt x="19069" y="13108"/>
                      <a:pt x="20803" y="18000"/>
                    </a:cubicBezTo>
                    <a:cubicBezTo>
                      <a:pt x="21600" y="20250"/>
                      <a:pt x="21600" y="21600"/>
                      <a:pt x="21600" y="21600"/>
                    </a:cubicBezTo>
                    <a:lnTo>
                      <a:pt x="12662" y="21600"/>
                    </a:lnTo>
                    <a:lnTo>
                      <a:pt x="4469" y="11700"/>
                    </a:lnTo>
                    <a:lnTo>
                      <a:pt x="4469" y="21600"/>
                    </a:lnTo>
                    <a:lnTo>
                      <a:pt x="2979" y="21600"/>
                    </a:lnTo>
                    <a:cubicBezTo>
                      <a:pt x="2979" y="21600"/>
                      <a:pt x="0" y="7200"/>
                      <a:pt x="0" y="7200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394" name="Shape 3378"/>
              <p:cNvSpPr>
                <a:spLocks/>
              </p:cNvSpPr>
              <p:nvPr/>
            </p:nvSpPr>
            <p:spPr bwMode="auto">
              <a:xfrm rot="-780000">
                <a:off x="6248986" y="3243465"/>
                <a:ext cx="745460" cy="940007"/>
              </a:xfrm>
              <a:custGeom>
                <a:avLst/>
                <a:gdLst>
                  <a:gd name="T0" fmla="*/ 372730 w 21003"/>
                  <a:gd name="T1" fmla="*/ 470004 h 21300"/>
                  <a:gd name="T2" fmla="*/ 372730 w 21003"/>
                  <a:gd name="T3" fmla="*/ 470004 h 21300"/>
                  <a:gd name="T4" fmla="*/ 372730 w 21003"/>
                  <a:gd name="T5" fmla="*/ 470004 h 21300"/>
                  <a:gd name="T6" fmla="*/ 372730 w 21003"/>
                  <a:gd name="T7" fmla="*/ 470004 h 213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003"/>
                  <a:gd name="T13" fmla="*/ 0 h 21300"/>
                  <a:gd name="T14" fmla="*/ 21003 w 21003"/>
                  <a:gd name="T15" fmla="*/ 21300 h 21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03" h="21300" extrusionOk="0">
                    <a:moveTo>
                      <a:pt x="15309" y="0"/>
                    </a:moveTo>
                    <a:cubicBezTo>
                      <a:pt x="14301" y="0"/>
                      <a:pt x="13292" y="311"/>
                      <a:pt x="12522" y="933"/>
                    </a:cubicBezTo>
                    <a:cubicBezTo>
                      <a:pt x="12209" y="1187"/>
                      <a:pt x="11977" y="1477"/>
                      <a:pt x="11791" y="1781"/>
                    </a:cubicBezTo>
                    <a:cubicBezTo>
                      <a:pt x="10912" y="1649"/>
                      <a:pt x="10007" y="1649"/>
                      <a:pt x="9128" y="1783"/>
                    </a:cubicBezTo>
                    <a:cubicBezTo>
                      <a:pt x="8944" y="1491"/>
                      <a:pt x="8718" y="1213"/>
                      <a:pt x="8416" y="969"/>
                    </a:cubicBezTo>
                    <a:cubicBezTo>
                      <a:pt x="7646" y="347"/>
                      <a:pt x="6638" y="35"/>
                      <a:pt x="5629" y="35"/>
                    </a:cubicBezTo>
                    <a:cubicBezTo>
                      <a:pt x="4620" y="35"/>
                      <a:pt x="3612" y="347"/>
                      <a:pt x="2842" y="969"/>
                    </a:cubicBezTo>
                    <a:cubicBezTo>
                      <a:pt x="1302" y="2213"/>
                      <a:pt x="1302" y="4229"/>
                      <a:pt x="2842" y="5473"/>
                    </a:cubicBezTo>
                    <a:cubicBezTo>
                      <a:pt x="3056" y="5646"/>
                      <a:pt x="3291" y="5790"/>
                      <a:pt x="3537" y="5915"/>
                    </a:cubicBezTo>
                    <a:cubicBezTo>
                      <a:pt x="3000" y="7451"/>
                      <a:pt x="3281" y="9121"/>
                      <a:pt x="4337" y="10518"/>
                    </a:cubicBezTo>
                    <a:cubicBezTo>
                      <a:pt x="4781" y="10642"/>
                      <a:pt x="5198" y="10827"/>
                      <a:pt x="5558" y="11080"/>
                    </a:cubicBezTo>
                    <a:cubicBezTo>
                      <a:pt x="6969" y="12073"/>
                      <a:pt x="6969" y="13686"/>
                      <a:pt x="5558" y="14679"/>
                    </a:cubicBezTo>
                    <a:cubicBezTo>
                      <a:pt x="5448" y="14756"/>
                      <a:pt x="5329" y="14820"/>
                      <a:pt x="5210" y="14885"/>
                    </a:cubicBezTo>
                    <a:cubicBezTo>
                      <a:pt x="6744" y="14672"/>
                      <a:pt x="8403" y="14964"/>
                      <a:pt x="9593" y="15765"/>
                    </a:cubicBezTo>
                    <a:cubicBezTo>
                      <a:pt x="9976" y="16023"/>
                      <a:pt x="10275" y="16312"/>
                      <a:pt x="10502" y="16621"/>
                    </a:cubicBezTo>
                    <a:cubicBezTo>
                      <a:pt x="10729" y="16312"/>
                      <a:pt x="11029" y="16023"/>
                      <a:pt x="11411" y="15765"/>
                    </a:cubicBezTo>
                    <a:cubicBezTo>
                      <a:pt x="12585" y="14975"/>
                      <a:pt x="14215" y="14677"/>
                      <a:pt x="15731" y="14874"/>
                    </a:cubicBezTo>
                    <a:cubicBezTo>
                      <a:pt x="15612" y="14809"/>
                      <a:pt x="15493" y="14743"/>
                      <a:pt x="15383" y="14666"/>
                    </a:cubicBezTo>
                    <a:cubicBezTo>
                      <a:pt x="13972" y="13672"/>
                      <a:pt x="13972" y="12062"/>
                      <a:pt x="15383" y="11069"/>
                    </a:cubicBezTo>
                    <a:cubicBezTo>
                      <a:pt x="15747" y="10813"/>
                      <a:pt x="16168" y="10625"/>
                      <a:pt x="16618" y="10501"/>
                    </a:cubicBezTo>
                    <a:cubicBezTo>
                      <a:pt x="17669" y="9097"/>
                      <a:pt x="17940" y="7422"/>
                      <a:pt x="17390" y="5884"/>
                    </a:cubicBezTo>
                    <a:cubicBezTo>
                      <a:pt x="17640" y="5758"/>
                      <a:pt x="17879" y="5613"/>
                      <a:pt x="18096" y="5437"/>
                    </a:cubicBezTo>
                    <a:cubicBezTo>
                      <a:pt x="19636" y="4193"/>
                      <a:pt x="19636" y="2177"/>
                      <a:pt x="18096" y="933"/>
                    </a:cubicBezTo>
                    <a:cubicBezTo>
                      <a:pt x="17327" y="312"/>
                      <a:pt x="16318" y="0"/>
                      <a:pt x="15309" y="0"/>
                    </a:cubicBezTo>
                    <a:close/>
                    <a:moveTo>
                      <a:pt x="15309" y="1274"/>
                    </a:moveTo>
                    <a:cubicBezTo>
                      <a:pt x="15915" y="1274"/>
                      <a:pt x="16520" y="1461"/>
                      <a:pt x="16982" y="1834"/>
                    </a:cubicBezTo>
                    <a:cubicBezTo>
                      <a:pt x="17906" y="2580"/>
                      <a:pt x="17906" y="3790"/>
                      <a:pt x="16982" y="4537"/>
                    </a:cubicBezTo>
                    <a:cubicBezTo>
                      <a:pt x="16915" y="4591"/>
                      <a:pt x="16838" y="4632"/>
                      <a:pt x="16766" y="4678"/>
                    </a:cubicBezTo>
                    <a:cubicBezTo>
                      <a:pt x="16448" y="4216"/>
                      <a:pt x="16050" y="3780"/>
                      <a:pt x="15564" y="3387"/>
                    </a:cubicBezTo>
                    <a:cubicBezTo>
                      <a:pt x="14898" y="2849"/>
                      <a:pt x="14135" y="2440"/>
                      <a:pt x="13319" y="2157"/>
                    </a:cubicBezTo>
                    <a:cubicBezTo>
                      <a:pt x="13409" y="2043"/>
                      <a:pt x="13514" y="1933"/>
                      <a:pt x="13637" y="1834"/>
                    </a:cubicBezTo>
                    <a:cubicBezTo>
                      <a:pt x="14099" y="1461"/>
                      <a:pt x="14704" y="1274"/>
                      <a:pt x="15309" y="1274"/>
                    </a:cubicBezTo>
                    <a:close/>
                    <a:moveTo>
                      <a:pt x="5629" y="1310"/>
                    </a:moveTo>
                    <a:cubicBezTo>
                      <a:pt x="6234" y="1310"/>
                      <a:pt x="6840" y="1496"/>
                      <a:pt x="7302" y="1869"/>
                    </a:cubicBezTo>
                    <a:cubicBezTo>
                      <a:pt x="7415" y="1961"/>
                      <a:pt x="7514" y="2061"/>
                      <a:pt x="7600" y="2166"/>
                    </a:cubicBezTo>
                    <a:cubicBezTo>
                      <a:pt x="6792" y="2449"/>
                      <a:pt x="6035" y="2853"/>
                      <a:pt x="5374" y="3387"/>
                    </a:cubicBezTo>
                    <a:cubicBezTo>
                      <a:pt x="4880" y="3786"/>
                      <a:pt x="4477" y="4231"/>
                      <a:pt x="4156" y="4703"/>
                    </a:cubicBezTo>
                    <a:cubicBezTo>
                      <a:pt x="4089" y="4660"/>
                      <a:pt x="4018" y="4622"/>
                      <a:pt x="3956" y="4572"/>
                    </a:cubicBezTo>
                    <a:cubicBezTo>
                      <a:pt x="3032" y="3826"/>
                      <a:pt x="3032" y="2616"/>
                      <a:pt x="3956" y="1869"/>
                    </a:cubicBezTo>
                    <a:cubicBezTo>
                      <a:pt x="4418" y="1496"/>
                      <a:pt x="5023" y="1309"/>
                      <a:pt x="5629" y="1310"/>
                    </a:cubicBezTo>
                    <a:close/>
                    <a:moveTo>
                      <a:pt x="10469" y="6554"/>
                    </a:moveTo>
                    <a:cubicBezTo>
                      <a:pt x="11219" y="6554"/>
                      <a:pt x="11969" y="6810"/>
                      <a:pt x="12542" y="7322"/>
                    </a:cubicBezTo>
                    <a:cubicBezTo>
                      <a:pt x="13686" y="8346"/>
                      <a:pt x="13686" y="10005"/>
                      <a:pt x="12542" y="11029"/>
                    </a:cubicBezTo>
                    <a:cubicBezTo>
                      <a:pt x="11397" y="12053"/>
                      <a:pt x="9541" y="12053"/>
                      <a:pt x="8397" y="11029"/>
                    </a:cubicBezTo>
                    <a:cubicBezTo>
                      <a:pt x="7252" y="10005"/>
                      <a:pt x="7252" y="8346"/>
                      <a:pt x="8397" y="7322"/>
                    </a:cubicBezTo>
                    <a:cubicBezTo>
                      <a:pt x="8969" y="6810"/>
                      <a:pt x="9719" y="6554"/>
                      <a:pt x="10469" y="6554"/>
                    </a:cubicBezTo>
                    <a:close/>
                    <a:moveTo>
                      <a:pt x="10469" y="7831"/>
                    </a:moveTo>
                    <a:cubicBezTo>
                      <a:pt x="10245" y="7831"/>
                      <a:pt x="10021" y="7900"/>
                      <a:pt x="9850" y="8039"/>
                    </a:cubicBezTo>
                    <a:cubicBezTo>
                      <a:pt x="9508" y="8315"/>
                      <a:pt x="9508" y="8762"/>
                      <a:pt x="9850" y="9038"/>
                    </a:cubicBezTo>
                    <a:cubicBezTo>
                      <a:pt x="10193" y="9315"/>
                      <a:pt x="10746" y="9315"/>
                      <a:pt x="11088" y="9038"/>
                    </a:cubicBezTo>
                    <a:cubicBezTo>
                      <a:pt x="11430" y="8762"/>
                      <a:pt x="11430" y="8315"/>
                      <a:pt x="11088" y="8039"/>
                    </a:cubicBezTo>
                    <a:cubicBezTo>
                      <a:pt x="10917" y="7900"/>
                      <a:pt x="10693" y="7831"/>
                      <a:pt x="10469" y="7831"/>
                    </a:cubicBezTo>
                    <a:close/>
                    <a:moveTo>
                      <a:pt x="3055" y="10726"/>
                    </a:moveTo>
                    <a:cubicBezTo>
                      <a:pt x="2273" y="10726"/>
                      <a:pt x="1492" y="10937"/>
                      <a:pt x="895" y="11357"/>
                    </a:cubicBezTo>
                    <a:cubicBezTo>
                      <a:pt x="-298" y="12196"/>
                      <a:pt x="-298" y="13556"/>
                      <a:pt x="895" y="14396"/>
                    </a:cubicBezTo>
                    <a:cubicBezTo>
                      <a:pt x="2089" y="15236"/>
                      <a:pt x="4022" y="15236"/>
                      <a:pt x="5215" y="14396"/>
                    </a:cubicBezTo>
                    <a:cubicBezTo>
                      <a:pt x="6409" y="13556"/>
                      <a:pt x="6409" y="12196"/>
                      <a:pt x="5215" y="11357"/>
                    </a:cubicBezTo>
                    <a:cubicBezTo>
                      <a:pt x="4619" y="10937"/>
                      <a:pt x="3837" y="10726"/>
                      <a:pt x="3055" y="10726"/>
                    </a:cubicBezTo>
                    <a:close/>
                    <a:moveTo>
                      <a:pt x="17949" y="10726"/>
                    </a:moveTo>
                    <a:cubicBezTo>
                      <a:pt x="17167" y="10726"/>
                      <a:pt x="16385" y="10937"/>
                      <a:pt x="15789" y="11357"/>
                    </a:cubicBezTo>
                    <a:cubicBezTo>
                      <a:pt x="14595" y="12196"/>
                      <a:pt x="14595" y="13556"/>
                      <a:pt x="15789" y="14396"/>
                    </a:cubicBezTo>
                    <a:cubicBezTo>
                      <a:pt x="16982" y="15236"/>
                      <a:pt x="18915" y="15236"/>
                      <a:pt x="20109" y="14396"/>
                    </a:cubicBezTo>
                    <a:cubicBezTo>
                      <a:pt x="21302" y="13556"/>
                      <a:pt x="21302" y="12196"/>
                      <a:pt x="20109" y="11357"/>
                    </a:cubicBezTo>
                    <a:cubicBezTo>
                      <a:pt x="19512" y="10937"/>
                      <a:pt x="18731" y="10726"/>
                      <a:pt x="17949" y="10726"/>
                    </a:cubicBezTo>
                    <a:close/>
                    <a:moveTo>
                      <a:pt x="6023" y="15152"/>
                    </a:moveTo>
                    <a:cubicBezTo>
                      <a:pt x="4855" y="15152"/>
                      <a:pt x="3687" y="15453"/>
                      <a:pt x="2795" y="16053"/>
                    </a:cubicBezTo>
                    <a:cubicBezTo>
                      <a:pt x="1013" y="17253"/>
                      <a:pt x="1013" y="19199"/>
                      <a:pt x="2795" y="20399"/>
                    </a:cubicBezTo>
                    <a:cubicBezTo>
                      <a:pt x="4578" y="21600"/>
                      <a:pt x="7471" y="21600"/>
                      <a:pt x="9254" y="20399"/>
                    </a:cubicBezTo>
                    <a:cubicBezTo>
                      <a:pt x="9920" y="19951"/>
                      <a:pt x="10334" y="19399"/>
                      <a:pt x="10502" y="18820"/>
                    </a:cubicBezTo>
                    <a:cubicBezTo>
                      <a:pt x="10670" y="19399"/>
                      <a:pt x="11087" y="19951"/>
                      <a:pt x="11753" y="20399"/>
                    </a:cubicBezTo>
                    <a:cubicBezTo>
                      <a:pt x="13536" y="21600"/>
                      <a:pt x="16426" y="21600"/>
                      <a:pt x="18209" y="20399"/>
                    </a:cubicBezTo>
                    <a:cubicBezTo>
                      <a:pt x="19991" y="19199"/>
                      <a:pt x="19991" y="17253"/>
                      <a:pt x="18209" y="16053"/>
                    </a:cubicBezTo>
                    <a:cubicBezTo>
                      <a:pt x="16426" y="14852"/>
                      <a:pt x="13536" y="14852"/>
                      <a:pt x="11753" y="16053"/>
                    </a:cubicBezTo>
                    <a:cubicBezTo>
                      <a:pt x="11087" y="16501"/>
                      <a:pt x="10670" y="17053"/>
                      <a:pt x="10502" y="17632"/>
                    </a:cubicBezTo>
                    <a:cubicBezTo>
                      <a:pt x="10334" y="17053"/>
                      <a:pt x="9920" y="16501"/>
                      <a:pt x="9254" y="16053"/>
                    </a:cubicBezTo>
                    <a:cubicBezTo>
                      <a:pt x="8362" y="15453"/>
                      <a:pt x="7191" y="15152"/>
                      <a:pt x="6023" y="15152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395" name="Shape 3379"/>
              <p:cNvSpPr>
                <a:spLocks/>
              </p:cNvSpPr>
              <p:nvPr/>
            </p:nvSpPr>
            <p:spPr bwMode="auto">
              <a:xfrm rot="960000" flipH="1">
                <a:off x="6343135" y="2399338"/>
                <a:ext cx="602011" cy="393839"/>
              </a:xfrm>
              <a:custGeom>
                <a:avLst/>
                <a:gdLst>
                  <a:gd name="T0" fmla="*/ 301006 w 21600"/>
                  <a:gd name="T1" fmla="*/ 196920 h 21600"/>
                  <a:gd name="T2" fmla="*/ 301006 w 21600"/>
                  <a:gd name="T3" fmla="*/ 196920 h 21600"/>
                  <a:gd name="T4" fmla="*/ 301006 w 21600"/>
                  <a:gd name="T5" fmla="*/ 196920 h 21600"/>
                  <a:gd name="T6" fmla="*/ 301006 w 21600"/>
                  <a:gd name="T7" fmla="*/ 19692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8900" y="15429"/>
                    </a:moveTo>
                    <a:lnTo>
                      <a:pt x="2700" y="15429"/>
                    </a:lnTo>
                    <a:lnTo>
                      <a:pt x="2700" y="2057"/>
                    </a:lnTo>
                    <a:lnTo>
                      <a:pt x="18900" y="2057"/>
                    </a:lnTo>
                    <a:cubicBezTo>
                      <a:pt x="18900" y="2057"/>
                      <a:pt x="18900" y="15429"/>
                      <a:pt x="18900" y="15429"/>
                    </a:cubicBezTo>
                    <a:close/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954" y="0"/>
                      <a:pt x="1350" y="922"/>
                      <a:pt x="1350" y="2057"/>
                    </a:cubicBezTo>
                    <a:cubicBezTo>
                      <a:pt x="1350" y="2057"/>
                      <a:pt x="1350" y="17486"/>
                      <a:pt x="1364" y="17486"/>
                    </a:cubicBezTo>
                    <a:lnTo>
                      <a:pt x="20235" y="17486"/>
                    </a:lnTo>
                    <a:cubicBezTo>
                      <a:pt x="20250" y="17486"/>
                      <a:pt x="20250" y="2057"/>
                      <a:pt x="20250" y="2057"/>
                    </a:cubicBezTo>
                    <a:cubicBezTo>
                      <a:pt x="20250" y="922"/>
                      <a:pt x="19646" y="0"/>
                      <a:pt x="18900" y="0"/>
                    </a:cubicBezTo>
                    <a:close/>
                    <a:moveTo>
                      <a:pt x="20250" y="21600"/>
                    </a:moveTo>
                    <a:lnTo>
                      <a:pt x="1350" y="21600"/>
                    </a:lnTo>
                    <a:cubicBezTo>
                      <a:pt x="604" y="21600"/>
                      <a:pt x="0" y="20679"/>
                      <a:pt x="0" y="19543"/>
                    </a:cubicBezTo>
                    <a:lnTo>
                      <a:pt x="0" y="18514"/>
                    </a:lnTo>
                    <a:lnTo>
                      <a:pt x="8775" y="18514"/>
                    </a:lnTo>
                    <a:lnTo>
                      <a:pt x="8775" y="19543"/>
                    </a:lnTo>
                    <a:lnTo>
                      <a:pt x="12825" y="19543"/>
                    </a:lnTo>
                    <a:lnTo>
                      <a:pt x="12825" y="18514"/>
                    </a:lnTo>
                    <a:lnTo>
                      <a:pt x="21600" y="18514"/>
                    </a:lnTo>
                    <a:lnTo>
                      <a:pt x="21600" y="19543"/>
                    </a:lnTo>
                    <a:cubicBezTo>
                      <a:pt x="21600" y="20679"/>
                      <a:pt x="20995" y="21600"/>
                      <a:pt x="20250" y="21600"/>
                    </a:cubicBezTo>
                    <a:cubicBezTo>
                      <a:pt x="20250" y="21600"/>
                      <a:pt x="20250" y="21600"/>
                      <a:pt x="20250" y="21600"/>
                    </a:cubicBezTo>
                    <a:close/>
                  </a:path>
                </a:pathLst>
              </a:custGeom>
              <a:solidFill>
                <a:srgbClr val="72B1D7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396" name="Shape 3380"/>
              <p:cNvSpPr>
                <a:spLocks/>
              </p:cNvSpPr>
              <p:nvPr/>
            </p:nvSpPr>
            <p:spPr bwMode="auto">
              <a:xfrm rot="1080000">
                <a:off x="5587858" y="2172787"/>
                <a:ext cx="468208" cy="479395"/>
              </a:xfrm>
              <a:custGeom>
                <a:avLst/>
                <a:gdLst>
                  <a:gd name="T0" fmla="*/ 234104 w 19901"/>
                  <a:gd name="T1" fmla="*/ 239698 h 21099"/>
                  <a:gd name="T2" fmla="*/ 234104 w 19901"/>
                  <a:gd name="T3" fmla="*/ 239698 h 21099"/>
                  <a:gd name="T4" fmla="*/ 234104 w 19901"/>
                  <a:gd name="T5" fmla="*/ 239698 h 21099"/>
                  <a:gd name="T6" fmla="*/ 234104 w 19901"/>
                  <a:gd name="T7" fmla="*/ 239698 h 2109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9901"/>
                  <a:gd name="T13" fmla="*/ 0 h 21099"/>
                  <a:gd name="T14" fmla="*/ 19901 w 19901"/>
                  <a:gd name="T15" fmla="*/ 21099 h 210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01" h="21099" extrusionOk="0">
                    <a:moveTo>
                      <a:pt x="13928" y="0"/>
                    </a:moveTo>
                    <a:cubicBezTo>
                      <a:pt x="13203" y="166"/>
                      <a:pt x="12478" y="426"/>
                      <a:pt x="11771" y="779"/>
                    </a:cubicBezTo>
                    <a:cubicBezTo>
                      <a:pt x="10598" y="1364"/>
                      <a:pt x="9411" y="2305"/>
                      <a:pt x="9157" y="3606"/>
                    </a:cubicBezTo>
                    <a:cubicBezTo>
                      <a:pt x="9135" y="3722"/>
                      <a:pt x="9135" y="3828"/>
                      <a:pt x="9129" y="3937"/>
                    </a:cubicBezTo>
                    <a:lnTo>
                      <a:pt x="7488" y="866"/>
                    </a:lnTo>
                    <a:cubicBezTo>
                      <a:pt x="7470" y="874"/>
                      <a:pt x="7450" y="883"/>
                      <a:pt x="7432" y="891"/>
                    </a:cubicBezTo>
                    <a:cubicBezTo>
                      <a:pt x="7346" y="931"/>
                      <a:pt x="7263" y="971"/>
                      <a:pt x="7176" y="1011"/>
                    </a:cubicBezTo>
                    <a:lnTo>
                      <a:pt x="9033" y="5334"/>
                    </a:lnTo>
                    <a:cubicBezTo>
                      <a:pt x="6654" y="4335"/>
                      <a:pt x="3929" y="4924"/>
                      <a:pt x="2049" y="7096"/>
                    </a:cubicBezTo>
                    <a:cubicBezTo>
                      <a:pt x="-839" y="10430"/>
                      <a:pt x="-668" y="16053"/>
                      <a:pt x="2529" y="19102"/>
                    </a:cubicBezTo>
                    <a:cubicBezTo>
                      <a:pt x="4841" y="21308"/>
                      <a:pt x="8181" y="21600"/>
                      <a:pt x="11066" y="20404"/>
                    </a:cubicBezTo>
                    <a:cubicBezTo>
                      <a:pt x="13305" y="21209"/>
                      <a:pt x="15783" y="20906"/>
                      <a:pt x="17615" y="19136"/>
                    </a:cubicBezTo>
                    <a:cubicBezTo>
                      <a:pt x="20761" y="16093"/>
                      <a:pt x="20564" y="10527"/>
                      <a:pt x="17615" y="7062"/>
                    </a:cubicBezTo>
                    <a:cubicBezTo>
                      <a:pt x="16814" y="6122"/>
                      <a:pt x="15861" y="5427"/>
                      <a:pt x="14793" y="5061"/>
                    </a:cubicBezTo>
                    <a:cubicBezTo>
                      <a:pt x="14016" y="4794"/>
                      <a:pt x="13206" y="4719"/>
                      <a:pt x="12403" y="4795"/>
                    </a:cubicBezTo>
                    <a:cubicBezTo>
                      <a:pt x="12954" y="4187"/>
                      <a:pt x="13342" y="3373"/>
                      <a:pt x="13572" y="2545"/>
                    </a:cubicBezTo>
                    <a:cubicBezTo>
                      <a:pt x="13810" y="1689"/>
                      <a:pt x="13930" y="831"/>
                      <a:pt x="13928" y="0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397" name="Shape 3381"/>
              <p:cNvSpPr>
                <a:spLocks/>
              </p:cNvSpPr>
              <p:nvPr/>
            </p:nvSpPr>
            <p:spPr bwMode="auto">
              <a:xfrm rot="600000">
                <a:off x="4991491" y="1498926"/>
                <a:ext cx="554707" cy="479280"/>
              </a:xfrm>
              <a:custGeom>
                <a:avLst/>
                <a:gdLst>
                  <a:gd name="T0" fmla="*/ 277354 w 21600"/>
                  <a:gd name="T1" fmla="*/ 239640 h 21600"/>
                  <a:gd name="T2" fmla="*/ 277354 w 21600"/>
                  <a:gd name="T3" fmla="*/ 239640 h 21600"/>
                  <a:gd name="T4" fmla="*/ 277354 w 21600"/>
                  <a:gd name="T5" fmla="*/ 239640 h 21600"/>
                  <a:gd name="T6" fmla="*/ 277354 w 21600"/>
                  <a:gd name="T7" fmla="*/ 23964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0" y="0"/>
                    </a:moveTo>
                    <a:lnTo>
                      <a:pt x="0" y="8036"/>
                    </a:lnTo>
                    <a:cubicBezTo>
                      <a:pt x="0" y="8036"/>
                      <a:pt x="946" y="9210"/>
                      <a:pt x="1944" y="8442"/>
                    </a:cubicBezTo>
                    <a:cubicBezTo>
                      <a:pt x="3049" y="7589"/>
                      <a:pt x="5807" y="7576"/>
                      <a:pt x="5750" y="10675"/>
                    </a:cubicBezTo>
                    <a:cubicBezTo>
                      <a:pt x="5694" y="13774"/>
                      <a:pt x="3449" y="13904"/>
                      <a:pt x="2214" y="13175"/>
                    </a:cubicBezTo>
                    <a:cubicBezTo>
                      <a:pt x="1095" y="12516"/>
                      <a:pt x="0" y="13314"/>
                      <a:pt x="0" y="13314"/>
                    </a:cubicBezTo>
                    <a:lnTo>
                      <a:pt x="0" y="21600"/>
                    </a:lnTo>
                    <a:lnTo>
                      <a:pt x="6187" y="21600"/>
                    </a:lnTo>
                    <a:cubicBezTo>
                      <a:pt x="6187" y="21600"/>
                      <a:pt x="6742" y="20635"/>
                      <a:pt x="6187" y="19590"/>
                    </a:cubicBezTo>
                    <a:cubicBezTo>
                      <a:pt x="5512" y="18323"/>
                      <a:pt x="5436" y="15444"/>
                      <a:pt x="8357" y="15444"/>
                    </a:cubicBezTo>
                    <a:cubicBezTo>
                      <a:pt x="11279" y="15444"/>
                      <a:pt x="11254" y="18243"/>
                      <a:pt x="10420" y="19716"/>
                    </a:cubicBezTo>
                    <a:cubicBezTo>
                      <a:pt x="9795" y="20820"/>
                      <a:pt x="10420" y="21600"/>
                      <a:pt x="10420" y="21600"/>
                    </a:cubicBezTo>
                    <a:lnTo>
                      <a:pt x="15630" y="21600"/>
                    </a:lnTo>
                    <a:cubicBezTo>
                      <a:pt x="15630" y="21600"/>
                      <a:pt x="15470" y="15668"/>
                      <a:pt x="15697" y="14109"/>
                    </a:cubicBezTo>
                    <a:cubicBezTo>
                      <a:pt x="15940" y="12438"/>
                      <a:pt x="17604" y="13586"/>
                      <a:pt x="17913" y="13765"/>
                    </a:cubicBezTo>
                    <a:cubicBezTo>
                      <a:pt x="19695" y="14805"/>
                      <a:pt x="21600" y="13742"/>
                      <a:pt x="21600" y="10798"/>
                    </a:cubicBezTo>
                    <a:cubicBezTo>
                      <a:pt x="21600" y="7854"/>
                      <a:pt x="18895" y="7113"/>
                      <a:pt x="17581" y="8261"/>
                    </a:cubicBezTo>
                    <a:cubicBezTo>
                      <a:pt x="16604" y="9115"/>
                      <a:pt x="15802" y="9253"/>
                      <a:pt x="15653" y="8433"/>
                    </a:cubicBezTo>
                    <a:cubicBezTo>
                      <a:pt x="15305" y="6518"/>
                      <a:pt x="15413" y="0"/>
                      <a:pt x="15413" y="0"/>
                    </a:cubicBezTo>
                    <a:lnTo>
                      <a:pt x="10528" y="0"/>
                    </a:lnTo>
                    <a:cubicBezTo>
                      <a:pt x="10528" y="0"/>
                      <a:pt x="9583" y="1290"/>
                      <a:pt x="10311" y="2387"/>
                    </a:cubicBezTo>
                    <a:cubicBezTo>
                      <a:pt x="11408" y="4036"/>
                      <a:pt x="10785" y="6532"/>
                      <a:pt x="8466" y="6532"/>
                    </a:cubicBezTo>
                    <a:cubicBezTo>
                      <a:pt x="6148" y="6532"/>
                      <a:pt x="5456" y="4279"/>
                      <a:pt x="6514" y="2532"/>
                    </a:cubicBezTo>
                    <a:cubicBezTo>
                      <a:pt x="7106" y="1552"/>
                      <a:pt x="6381" y="11"/>
                      <a:pt x="6381" y="11"/>
                    </a:cubicBezTo>
                    <a:cubicBezTo>
                      <a:pt x="6381" y="1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398" name="Shape 3382"/>
              <p:cNvSpPr>
                <a:spLocks/>
              </p:cNvSpPr>
              <p:nvPr/>
            </p:nvSpPr>
            <p:spPr bwMode="auto">
              <a:xfrm rot="19020000" flipH="1">
                <a:off x="6156155" y="1389828"/>
                <a:ext cx="306485" cy="589400"/>
              </a:xfrm>
              <a:custGeom>
                <a:avLst/>
                <a:gdLst>
                  <a:gd name="T0" fmla="*/ 153243 w 21600"/>
                  <a:gd name="T1" fmla="*/ 294700 h 21600"/>
                  <a:gd name="T2" fmla="*/ 153243 w 21600"/>
                  <a:gd name="T3" fmla="*/ 294700 h 21600"/>
                  <a:gd name="T4" fmla="*/ 153243 w 21600"/>
                  <a:gd name="T5" fmla="*/ 294700 h 21600"/>
                  <a:gd name="T6" fmla="*/ 153243 w 21600"/>
                  <a:gd name="T7" fmla="*/ 29470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8796" y="4104"/>
                    </a:moveTo>
                    <a:lnTo>
                      <a:pt x="2804" y="4104"/>
                    </a:lnTo>
                    <a:lnTo>
                      <a:pt x="2804" y="17604"/>
                    </a:lnTo>
                    <a:lnTo>
                      <a:pt x="18796" y="17604"/>
                    </a:lnTo>
                    <a:cubicBezTo>
                      <a:pt x="18796" y="17604"/>
                      <a:pt x="18796" y="4104"/>
                      <a:pt x="18796" y="4104"/>
                    </a:cubicBezTo>
                    <a:close/>
                    <a:moveTo>
                      <a:pt x="14045" y="2025"/>
                    </a:moveTo>
                    <a:lnTo>
                      <a:pt x="7555" y="2025"/>
                    </a:lnTo>
                    <a:cubicBezTo>
                      <a:pt x="7196" y="2025"/>
                      <a:pt x="6906" y="2176"/>
                      <a:pt x="6906" y="2362"/>
                    </a:cubicBezTo>
                    <a:cubicBezTo>
                      <a:pt x="6906" y="2549"/>
                      <a:pt x="7196" y="2700"/>
                      <a:pt x="7555" y="2700"/>
                    </a:cubicBezTo>
                    <a:lnTo>
                      <a:pt x="14045" y="2700"/>
                    </a:lnTo>
                    <a:cubicBezTo>
                      <a:pt x="14404" y="2700"/>
                      <a:pt x="14694" y="2549"/>
                      <a:pt x="14694" y="2363"/>
                    </a:cubicBezTo>
                    <a:cubicBezTo>
                      <a:pt x="14694" y="2176"/>
                      <a:pt x="14404" y="2025"/>
                      <a:pt x="14045" y="2025"/>
                    </a:cubicBezTo>
                    <a:close/>
                    <a:moveTo>
                      <a:pt x="10800" y="20250"/>
                    </a:moveTo>
                    <a:cubicBezTo>
                      <a:pt x="11875" y="20250"/>
                      <a:pt x="12747" y="19796"/>
                      <a:pt x="12747" y="19238"/>
                    </a:cubicBezTo>
                    <a:cubicBezTo>
                      <a:pt x="12747" y="18678"/>
                      <a:pt x="11875" y="18225"/>
                      <a:pt x="10800" y="18225"/>
                    </a:cubicBezTo>
                    <a:cubicBezTo>
                      <a:pt x="9725" y="18225"/>
                      <a:pt x="8853" y="18678"/>
                      <a:pt x="8853" y="19238"/>
                    </a:cubicBezTo>
                    <a:cubicBezTo>
                      <a:pt x="8853" y="19796"/>
                      <a:pt x="9725" y="20250"/>
                      <a:pt x="10800" y="20250"/>
                    </a:cubicBezTo>
                    <a:close/>
                    <a:moveTo>
                      <a:pt x="19004" y="21600"/>
                    </a:moveTo>
                    <a:lnTo>
                      <a:pt x="2596" y="21600"/>
                    </a:lnTo>
                    <a:cubicBezTo>
                      <a:pt x="1162" y="21600"/>
                      <a:pt x="0" y="20996"/>
                      <a:pt x="0" y="20250"/>
                    </a:cubicBezTo>
                    <a:lnTo>
                      <a:pt x="0" y="1350"/>
                    </a:lnTo>
                    <a:cubicBezTo>
                      <a:pt x="0" y="604"/>
                      <a:pt x="1162" y="0"/>
                      <a:pt x="2596" y="0"/>
                    </a:cubicBezTo>
                    <a:lnTo>
                      <a:pt x="19004" y="0"/>
                    </a:lnTo>
                    <a:cubicBezTo>
                      <a:pt x="20438" y="0"/>
                      <a:pt x="21600" y="604"/>
                      <a:pt x="21600" y="1350"/>
                    </a:cubicBezTo>
                    <a:lnTo>
                      <a:pt x="21600" y="20250"/>
                    </a:lnTo>
                    <a:cubicBezTo>
                      <a:pt x="21600" y="20996"/>
                      <a:pt x="20438" y="21600"/>
                      <a:pt x="19004" y="21600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399" name="Shape 3383"/>
              <p:cNvSpPr>
                <a:spLocks/>
              </p:cNvSpPr>
              <p:nvPr/>
            </p:nvSpPr>
            <p:spPr bwMode="auto">
              <a:xfrm rot="780000">
                <a:off x="4183847" y="391656"/>
                <a:ext cx="780029" cy="510300"/>
              </a:xfrm>
              <a:custGeom>
                <a:avLst/>
                <a:gdLst>
                  <a:gd name="T0" fmla="*/ 390015 w 21600"/>
                  <a:gd name="T1" fmla="*/ 255150 h 21600"/>
                  <a:gd name="T2" fmla="*/ 390015 w 21600"/>
                  <a:gd name="T3" fmla="*/ 255150 h 21600"/>
                  <a:gd name="T4" fmla="*/ 390015 w 21600"/>
                  <a:gd name="T5" fmla="*/ 255150 h 21600"/>
                  <a:gd name="T6" fmla="*/ 390015 w 21600"/>
                  <a:gd name="T7" fmla="*/ 25515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8900" y="15429"/>
                    </a:moveTo>
                    <a:lnTo>
                      <a:pt x="2700" y="15429"/>
                    </a:lnTo>
                    <a:lnTo>
                      <a:pt x="2700" y="2057"/>
                    </a:lnTo>
                    <a:lnTo>
                      <a:pt x="18900" y="2057"/>
                    </a:lnTo>
                    <a:cubicBezTo>
                      <a:pt x="18900" y="2057"/>
                      <a:pt x="18900" y="15429"/>
                      <a:pt x="18900" y="15429"/>
                    </a:cubicBezTo>
                    <a:close/>
                    <a:moveTo>
                      <a:pt x="18900" y="0"/>
                    </a:moveTo>
                    <a:lnTo>
                      <a:pt x="2700" y="0"/>
                    </a:lnTo>
                    <a:cubicBezTo>
                      <a:pt x="1954" y="0"/>
                      <a:pt x="1350" y="922"/>
                      <a:pt x="1350" y="2057"/>
                    </a:cubicBezTo>
                    <a:cubicBezTo>
                      <a:pt x="1350" y="2057"/>
                      <a:pt x="1350" y="17486"/>
                      <a:pt x="1364" y="17486"/>
                    </a:cubicBezTo>
                    <a:lnTo>
                      <a:pt x="20235" y="17486"/>
                    </a:lnTo>
                    <a:cubicBezTo>
                      <a:pt x="20250" y="17486"/>
                      <a:pt x="20250" y="2057"/>
                      <a:pt x="20250" y="2057"/>
                    </a:cubicBezTo>
                    <a:cubicBezTo>
                      <a:pt x="20250" y="922"/>
                      <a:pt x="19646" y="0"/>
                      <a:pt x="18900" y="0"/>
                    </a:cubicBezTo>
                    <a:close/>
                    <a:moveTo>
                      <a:pt x="20250" y="21600"/>
                    </a:moveTo>
                    <a:lnTo>
                      <a:pt x="1350" y="21600"/>
                    </a:lnTo>
                    <a:cubicBezTo>
                      <a:pt x="604" y="21600"/>
                      <a:pt x="0" y="20679"/>
                      <a:pt x="0" y="19543"/>
                    </a:cubicBezTo>
                    <a:lnTo>
                      <a:pt x="0" y="18514"/>
                    </a:lnTo>
                    <a:lnTo>
                      <a:pt x="8775" y="18514"/>
                    </a:lnTo>
                    <a:lnTo>
                      <a:pt x="8775" y="19543"/>
                    </a:lnTo>
                    <a:lnTo>
                      <a:pt x="12825" y="19543"/>
                    </a:lnTo>
                    <a:lnTo>
                      <a:pt x="12825" y="18514"/>
                    </a:lnTo>
                    <a:lnTo>
                      <a:pt x="21600" y="18514"/>
                    </a:lnTo>
                    <a:lnTo>
                      <a:pt x="21600" y="19543"/>
                    </a:lnTo>
                    <a:cubicBezTo>
                      <a:pt x="21600" y="20679"/>
                      <a:pt x="20995" y="21600"/>
                      <a:pt x="20250" y="21600"/>
                    </a:cubicBezTo>
                    <a:cubicBezTo>
                      <a:pt x="20250" y="21600"/>
                      <a:pt x="20250" y="21600"/>
                      <a:pt x="20250" y="21600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400" name="Shape 3384"/>
              <p:cNvSpPr>
                <a:spLocks/>
              </p:cNvSpPr>
              <p:nvPr/>
            </p:nvSpPr>
            <p:spPr bwMode="auto">
              <a:xfrm rot="-3420000">
                <a:off x="3854467" y="1267893"/>
                <a:ext cx="411071" cy="518351"/>
              </a:xfrm>
              <a:custGeom>
                <a:avLst/>
                <a:gdLst>
                  <a:gd name="T0" fmla="*/ 205536 w 21003"/>
                  <a:gd name="T1" fmla="*/ 259176 h 21300"/>
                  <a:gd name="T2" fmla="*/ 205536 w 21003"/>
                  <a:gd name="T3" fmla="*/ 259176 h 21300"/>
                  <a:gd name="T4" fmla="*/ 205536 w 21003"/>
                  <a:gd name="T5" fmla="*/ 259176 h 21300"/>
                  <a:gd name="T6" fmla="*/ 205536 w 21003"/>
                  <a:gd name="T7" fmla="*/ 259176 h 213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003"/>
                  <a:gd name="T13" fmla="*/ 0 h 21300"/>
                  <a:gd name="T14" fmla="*/ 21003 w 21003"/>
                  <a:gd name="T15" fmla="*/ 21300 h 21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03" h="21300" extrusionOk="0">
                    <a:moveTo>
                      <a:pt x="15309" y="0"/>
                    </a:moveTo>
                    <a:cubicBezTo>
                      <a:pt x="14301" y="0"/>
                      <a:pt x="13292" y="311"/>
                      <a:pt x="12522" y="933"/>
                    </a:cubicBezTo>
                    <a:cubicBezTo>
                      <a:pt x="12209" y="1187"/>
                      <a:pt x="11977" y="1477"/>
                      <a:pt x="11791" y="1781"/>
                    </a:cubicBezTo>
                    <a:cubicBezTo>
                      <a:pt x="10912" y="1649"/>
                      <a:pt x="10007" y="1649"/>
                      <a:pt x="9128" y="1783"/>
                    </a:cubicBezTo>
                    <a:cubicBezTo>
                      <a:pt x="8944" y="1491"/>
                      <a:pt x="8718" y="1213"/>
                      <a:pt x="8416" y="969"/>
                    </a:cubicBezTo>
                    <a:cubicBezTo>
                      <a:pt x="7646" y="347"/>
                      <a:pt x="6638" y="35"/>
                      <a:pt x="5629" y="35"/>
                    </a:cubicBezTo>
                    <a:cubicBezTo>
                      <a:pt x="4620" y="35"/>
                      <a:pt x="3612" y="347"/>
                      <a:pt x="2842" y="969"/>
                    </a:cubicBezTo>
                    <a:cubicBezTo>
                      <a:pt x="1302" y="2213"/>
                      <a:pt x="1302" y="4229"/>
                      <a:pt x="2842" y="5473"/>
                    </a:cubicBezTo>
                    <a:cubicBezTo>
                      <a:pt x="3056" y="5646"/>
                      <a:pt x="3291" y="5790"/>
                      <a:pt x="3537" y="5915"/>
                    </a:cubicBezTo>
                    <a:cubicBezTo>
                      <a:pt x="3000" y="7451"/>
                      <a:pt x="3281" y="9121"/>
                      <a:pt x="4337" y="10518"/>
                    </a:cubicBezTo>
                    <a:cubicBezTo>
                      <a:pt x="4781" y="10642"/>
                      <a:pt x="5198" y="10827"/>
                      <a:pt x="5558" y="11080"/>
                    </a:cubicBezTo>
                    <a:cubicBezTo>
                      <a:pt x="6969" y="12073"/>
                      <a:pt x="6969" y="13686"/>
                      <a:pt x="5558" y="14679"/>
                    </a:cubicBezTo>
                    <a:cubicBezTo>
                      <a:pt x="5448" y="14756"/>
                      <a:pt x="5329" y="14820"/>
                      <a:pt x="5210" y="14885"/>
                    </a:cubicBezTo>
                    <a:cubicBezTo>
                      <a:pt x="6744" y="14672"/>
                      <a:pt x="8403" y="14964"/>
                      <a:pt x="9593" y="15765"/>
                    </a:cubicBezTo>
                    <a:cubicBezTo>
                      <a:pt x="9976" y="16023"/>
                      <a:pt x="10275" y="16312"/>
                      <a:pt x="10502" y="16621"/>
                    </a:cubicBezTo>
                    <a:cubicBezTo>
                      <a:pt x="10729" y="16312"/>
                      <a:pt x="11029" y="16023"/>
                      <a:pt x="11411" y="15765"/>
                    </a:cubicBezTo>
                    <a:cubicBezTo>
                      <a:pt x="12585" y="14975"/>
                      <a:pt x="14215" y="14677"/>
                      <a:pt x="15731" y="14874"/>
                    </a:cubicBezTo>
                    <a:cubicBezTo>
                      <a:pt x="15612" y="14809"/>
                      <a:pt x="15493" y="14743"/>
                      <a:pt x="15383" y="14666"/>
                    </a:cubicBezTo>
                    <a:cubicBezTo>
                      <a:pt x="13972" y="13672"/>
                      <a:pt x="13972" y="12062"/>
                      <a:pt x="15383" y="11069"/>
                    </a:cubicBezTo>
                    <a:cubicBezTo>
                      <a:pt x="15747" y="10813"/>
                      <a:pt x="16168" y="10625"/>
                      <a:pt x="16618" y="10501"/>
                    </a:cubicBezTo>
                    <a:cubicBezTo>
                      <a:pt x="17669" y="9097"/>
                      <a:pt x="17940" y="7422"/>
                      <a:pt x="17390" y="5884"/>
                    </a:cubicBezTo>
                    <a:cubicBezTo>
                      <a:pt x="17640" y="5758"/>
                      <a:pt x="17879" y="5613"/>
                      <a:pt x="18096" y="5437"/>
                    </a:cubicBezTo>
                    <a:cubicBezTo>
                      <a:pt x="19636" y="4193"/>
                      <a:pt x="19636" y="2177"/>
                      <a:pt x="18096" y="933"/>
                    </a:cubicBezTo>
                    <a:cubicBezTo>
                      <a:pt x="17327" y="312"/>
                      <a:pt x="16318" y="0"/>
                      <a:pt x="15309" y="0"/>
                    </a:cubicBezTo>
                    <a:close/>
                    <a:moveTo>
                      <a:pt x="15309" y="1274"/>
                    </a:moveTo>
                    <a:cubicBezTo>
                      <a:pt x="15915" y="1274"/>
                      <a:pt x="16520" y="1461"/>
                      <a:pt x="16982" y="1834"/>
                    </a:cubicBezTo>
                    <a:cubicBezTo>
                      <a:pt x="17906" y="2580"/>
                      <a:pt x="17906" y="3790"/>
                      <a:pt x="16982" y="4537"/>
                    </a:cubicBezTo>
                    <a:cubicBezTo>
                      <a:pt x="16915" y="4591"/>
                      <a:pt x="16838" y="4632"/>
                      <a:pt x="16766" y="4678"/>
                    </a:cubicBezTo>
                    <a:cubicBezTo>
                      <a:pt x="16448" y="4216"/>
                      <a:pt x="16050" y="3780"/>
                      <a:pt x="15564" y="3387"/>
                    </a:cubicBezTo>
                    <a:cubicBezTo>
                      <a:pt x="14898" y="2849"/>
                      <a:pt x="14135" y="2440"/>
                      <a:pt x="13319" y="2157"/>
                    </a:cubicBezTo>
                    <a:cubicBezTo>
                      <a:pt x="13409" y="2043"/>
                      <a:pt x="13514" y="1933"/>
                      <a:pt x="13637" y="1834"/>
                    </a:cubicBezTo>
                    <a:cubicBezTo>
                      <a:pt x="14099" y="1461"/>
                      <a:pt x="14704" y="1274"/>
                      <a:pt x="15309" y="1274"/>
                    </a:cubicBezTo>
                    <a:close/>
                    <a:moveTo>
                      <a:pt x="5629" y="1310"/>
                    </a:moveTo>
                    <a:cubicBezTo>
                      <a:pt x="6234" y="1310"/>
                      <a:pt x="6840" y="1496"/>
                      <a:pt x="7302" y="1869"/>
                    </a:cubicBezTo>
                    <a:cubicBezTo>
                      <a:pt x="7415" y="1961"/>
                      <a:pt x="7514" y="2061"/>
                      <a:pt x="7600" y="2166"/>
                    </a:cubicBezTo>
                    <a:cubicBezTo>
                      <a:pt x="6792" y="2449"/>
                      <a:pt x="6035" y="2853"/>
                      <a:pt x="5374" y="3387"/>
                    </a:cubicBezTo>
                    <a:cubicBezTo>
                      <a:pt x="4880" y="3786"/>
                      <a:pt x="4477" y="4231"/>
                      <a:pt x="4156" y="4703"/>
                    </a:cubicBezTo>
                    <a:cubicBezTo>
                      <a:pt x="4089" y="4660"/>
                      <a:pt x="4018" y="4622"/>
                      <a:pt x="3956" y="4572"/>
                    </a:cubicBezTo>
                    <a:cubicBezTo>
                      <a:pt x="3032" y="3826"/>
                      <a:pt x="3032" y="2616"/>
                      <a:pt x="3956" y="1869"/>
                    </a:cubicBezTo>
                    <a:cubicBezTo>
                      <a:pt x="4418" y="1496"/>
                      <a:pt x="5023" y="1309"/>
                      <a:pt x="5629" y="1310"/>
                    </a:cubicBezTo>
                    <a:close/>
                    <a:moveTo>
                      <a:pt x="10469" y="6554"/>
                    </a:moveTo>
                    <a:cubicBezTo>
                      <a:pt x="11219" y="6554"/>
                      <a:pt x="11969" y="6810"/>
                      <a:pt x="12542" y="7322"/>
                    </a:cubicBezTo>
                    <a:cubicBezTo>
                      <a:pt x="13686" y="8346"/>
                      <a:pt x="13686" y="10005"/>
                      <a:pt x="12542" y="11029"/>
                    </a:cubicBezTo>
                    <a:cubicBezTo>
                      <a:pt x="11397" y="12053"/>
                      <a:pt x="9541" y="12053"/>
                      <a:pt x="8397" y="11029"/>
                    </a:cubicBezTo>
                    <a:cubicBezTo>
                      <a:pt x="7252" y="10005"/>
                      <a:pt x="7252" y="8346"/>
                      <a:pt x="8397" y="7322"/>
                    </a:cubicBezTo>
                    <a:cubicBezTo>
                      <a:pt x="8969" y="6810"/>
                      <a:pt x="9719" y="6554"/>
                      <a:pt x="10469" y="6554"/>
                    </a:cubicBezTo>
                    <a:close/>
                    <a:moveTo>
                      <a:pt x="10469" y="7831"/>
                    </a:moveTo>
                    <a:cubicBezTo>
                      <a:pt x="10245" y="7831"/>
                      <a:pt x="10021" y="7900"/>
                      <a:pt x="9850" y="8039"/>
                    </a:cubicBezTo>
                    <a:cubicBezTo>
                      <a:pt x="9508" y="8315"/>
                      <a:pt x="9508" y="8762"/>
                      <a:pt x="9850" y="9038"/>
                    </a:cubicBezTo>
                    <a:cubicBezTo>
                      <a:pt x="10193" y="9315"/>
                      <a:pt x="10746" y="9315"/>
                      <a:pt x="11088" y="9038"/>
                    </a:cubicBezTo>
                    <a:cubicBezTo>
                      <a:pt x="11430" y="8762"/>
                      <a:pt x="11430" y="8315"/>
                      <a:pt x="11088" y="8039"/>
                    </a:cubicBezTo>
                    <a:cubicBezTo>
                      <a:pt x="10917" y="7900"/>
                      <a:pt x="10693" y="7831"/>
                      <a:pt x="10469" y="7831"/>
                    </a:cubicBezTo>
                    <a:close/>
                    <a:moveTo>
                      <a:pt x="3055" y="10726"/>
                    </a:moveTo>
                    <a:cubicBezTo>
                      <a:pt x="2273" y="10726"/>
                      <a:pt x="1492" y="10937"/>
                      <a:pt x="895" y="11357"/>
                    </a:cubicBezTo>
                    <a:cubicBezTo>
                      <a:pt x="-298" y="12196"/>
                      <a:pt x="-298" y="13556"/>
                      <a:pt x="895" y="14396"/>
                    </a:cubicBezTo>
                    <a:cubicBezTo>
                      <a:pt x="2089" y="15236"/>
                      <a:pt x="4022" y="15236"/>
                      <a:pt x="5215" y="14396"/>
                    </a:cubicBezTo>
                    <a:cubicBezTo>
                      <a:pt x="6409" y="13556"/>
                      <a:pt x="6409" y="12196"/>
                      <a:pt x="5215" y="11357"/>
                    </a:cubicBezTo>
                    <a:cubicBezTo>
                      <a:pt x="4619" y="10937"/>
                      <a:pt x="3837" y="10726"/>
                      <a:pt x="3055" y="10726"/>
                    </a:cubicBezTo>
                    <a:close/>
                    <a:moveTo>
                      <a:pt x="17949" y="10726"/>
                    </a:moveTo>
                    <a:cubicBezTo>
                      <a:pt x="17167" y="10726"/>
                      <a:pt x="16385" y="10937"/>
                      <a:pt x="15789" y="11357"/>
                    </a:cubicBezTo>
                    <a:cubicBezTo>
                      <a:pt x="14595" y="12196"/>
                      <a:pt x="14595" y="13556"/>
                      <a:pt x="15789" y="14396"/>
                    </a:cubicBezTo>
                    <a:cubicBezTo>
                      <a:pt x="16982" y="15236"/>
                      <a:pt x="18915" y="15236"/>
                      <a:pt x="20109" y="14396"/>
                    </a:cubicBezTo>
                    <a:cubicBezTo>
                      <a:pt x="21302" y="13556"/>
                      <a:pt x="21302" y="12196"/>
                      <a:pt x="20109" y="11357"/>
                    </a:cubicBezTo>
                    <a:cubicBezTo>
                      <a:pt x="19512" y="10937"/>
                      <a:pt x="18731" y="10726"/>
                      <a:pt x="17949" y="10726"/>
                    </a:cubicBezTo>
                    <a:close/>
                    <a:moveTo>
                      <a:pt x="6023" y="15152"/>
                    </a:moveTo>
                    <a:cubicBezTo>
                      <a:pt x="4855" y="15152"/>
                      <a:pt x="3687" y="15453"/>
                      <a:pt x="2795" y="16053"/>
                    </a:cubicBezTo>
                    <a:cubicBezTo>
                      <a:pt x="1013" y="17253"/>
                      <a:pt x="1013" y="19199"/>
                      <a:pt x="2795" y="20399"/>
                    </a:cubicBezTo>
                    <a:cubicBezTo>
                      <a:pt x="4578" y="21600"/>
                      <a:pt x="7471" y="21600"/>
                      <a:pt x="9254" y="20399"/>
                    </a:cubicBezTo>
                    <a:cubicBezTo>
                      <a:pt x="9920" y="19951"/>
                      <a:pt x="10334" y="19399"/>
                      <a:pt x="10502" y="18820"/>
                    </a:cubicBezTo>
                    <a:cubicBezTo>
                      <a:pt x="10670" y="19399"/>
                      <a:pt x="11087" y="19951"/>
                      <a:pt x="11753" y="20399"/>
                    </a:cubicBezTo>
                    <a:cubicBezTo>
                      <a:pt x="13536" y="21600"/>
                      <a:pt x="16426" y="21600"/>
                      <a:pt x="18209" y="20399"/>
                    </a:cubicBezTo>
                    <a:cubicBezTo>
                      <a:pt x="19991" y="19199"/>
                      <a:pt x="19991" y="17253"/>
                      <a:pt x="18209" y="16053"/>
                    </a:cubicBezTo>
                    <a:cubicBezTo>
                      <a:pt x="16426" y="14852"/>
                      <a:pt x="13536" y="14852"/>
                      <a:pt x="11753" y="16053"/>
                    </a:cubicBezTo>
                    <a:cubicBezTo>
                      <a:pt x="11087" y="16501"/>
                      <a:pt x="10670" y="17053"/>
                      <a:pt x="10502" y="17632"/>
                    </a:cubicBezTo>
                    <a:cubicBezTo>
                      <a:pt x="10334" y="17053"/>
                      <a:pt x="9920" y="16501"/>
                      <a:pt x="9254" y="16053"/>
                    </a:cubicBezTo>
                    <a:cubicBezTo>
                      <a:pt x="8362" y="15453"/>
                      <a:pt x="7191" y="15152"/>
                      <a:pt x="6023" y="15152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  <p:sp>
            <p:nvSpPr>
              <p:cNvPr id="101401" name="Shape 3385"/>
              <p:cNvSpPr>
                <a:spLocks/>
              </p:cNvSpPr>
              <p:nvPr/>
            </p:nvSpPr>
            <p:spPr bwMode="auto">
              <a:xfrm>
                <a:off x="5409165" y="682387"/>
                <a:ext cx="427840" cy="427840"/>
              </a:xfrm>
              <a:custGeom>
                <a:avLst/>
                <a:gdLst>
                  <a:gd name="T0" fmla="*/ 213920 w 21600"/>
                  <a:gd name="T1" fmla="*/ 213920 h 21600"/>
                  <a:gd name="T2" fmla="*/ 213920 w 21600"/>
                  <a:gd name="T3" fmla="*/ 213920 h 21600"/>
                  <a:gd name="T4" fmla="*/ 213920 w 21600"/>
                  <a:gd name="T5" fmla="*/ 213920 h 21600"/>
                  <a:gd name="T6" fmla="*/ 213920 w 21600"/>
                  <a:gd name="T7" fmla="*/ 21392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14657"/>
                    </a:moveTo>
                    <a:cubicBezTo>
                      <a:pt x="8670" y="14657"/>
                      <a:pt x="6943" y="12930"/>
                      <a:pt x="6943" y="10800"/>
                    </a:cubicBezTo>
                    <a:cubicBezTo>
                      <a:pt x="6943" y="8670"/>
                      <a:pt x="8670" y="6943"/>
                      <a:pt x="10800" y="6943"/>
                    </a:cubicBezTo>
                    <a:cubicBezTo>
                      <a:pt x="12930" y="6943"/>
                      <a:pt x="14657" y="8670"/>
                      <a:pt x="14657" y="10800"/>
                    </a:cubicBezTo>
                    <a:cubicBezTo>
                      <a:pt x="14657" y="12930"/>
                      <a:pt x="12930" y="14657"/>
                      <a:pt x="10800" y="14657"/>
                    </a:cubicBezTo>
                    <a:close/>
                    <a:moveTo>
                      <a:pt x="20016" y="9930"/>
                    </a:moveTo>
                    <a:cubicBezTo>
                      <a:pt x="21001" y="9522"/>
                      <a:pt x="21600" y="9257"/>
                      <a:pt x="21600" y="9257"/>
                    </a:cubicBezTo>
                    <a:lnTo>
                      <a:pt x="20829" y="6171"/>
                    </a:lnTo>
                    <a:cubicBezTo>
                      <a:pt x="20829" y="6171"/>
                      <a:pt x="20119" y="6283"/>
                      <a:pt x="18990" y="6492"/>
                    </a:cubicBezTo>
                    <a:cubicBezTo>
                      <a:pt x="18430" y="5424"/>
                      <a:pt x="17677" y="4501"/>
                      <a:pt x="16789" y="3749"/>
                    </a:cubicBezTo>
                    <a:cubicBezTo>
                      <a:pt x="17377" y="2418"/>
                      <a:pt x="17743" y="1543"/>
                      <a:pt x="17743" y="1543"/>
                    </a:cubicBezTo>
                    <a:lnTo>
                      <a:pt x="14657" y="0"/>
                    </a:lnTo>
                    <a:cubicBezTo>
                      <a:pt x="14657" y="0"/>
                      <a:pt x="14156" y="750"/>
                      <a:pt x="13405" y="1922"/>
                    </a:cubicBezTo>
                    <a:cubicBezTo>
                      <a:pt x="12297" y="1595"/>
                      <a:pt x="11120" y="1470"/>
                      <a:pt x="9929" y="1584"/>
                    </a:cubicBezTo>
                    <a:cubicBezTo>
                      <a:pt x="9522" y="599"/>
                      <a:pt x="9257" y="0"/>
                      <a:pt x="9257" y="0"/>
                    </a:cubicBezTo>
                    <a:lnTo>
                      <a:pt x="6171" y="771"/>
                    </a:lnTo>
                    <a:cubicBezTo>
                      <a:pt x="6171" y="771"/>
                      <a:pt x="6283" y="1481"/>
                      <a:pt x="6492" y="2610"/>
                    </a:cubicBezTo>
                    <a:cubicBezTo>
                      <a:pt x="5420" y="3172"/>
                      <a:pt x="4494" y="3929"/>
                      <a:pt x="3740" y="4821"/>
                    </a:cubicBezTo>
                    <a:cubicBezTo>
                      <a:pt x="2414" y="4227"/>
                      <a:pt x="1543" y="3857"/>
                      <a:pt x="1543" y="3857"/>
                    </a:cubicBezTo>
                    <a:lnTo>
                      <a:pt x="0" y="6943"/>
                    </a:lnTo>
                    <a:cubicBezTo>
                      <a:pt x="0" y="6943"/>
                      <a:pt x="748" y="7450"/>
                      <a:pt x="1919" y="8207"/>
                    </a:cubicBezTo>
                    <a:cubicBezTo>
                      <a:pt x="1595" y="9313"/>
                      <a:pt x="1471" y="10485"/>
                      <a:pt x="1584" y="11672"/>
                    </a:cubicBezTo>
                    <a:cubicBezTo>
                      <a:pt x="599" y="12078"/>
                      <a:pt x="0" y="12343"/>
                      <a:pt x="0" y="12343"/>
                    </a:cubicBezTo>
                    <a:lnTo>
                      <a:pt x="771" y="15429"/>
                    </a:lnTo>
                    <a:cubicBezTo>
                      <a:pt x="771" y="15429"/>
                      <a:pt x="1480" y="15317"/>
                      <a:pt x="2609" y="15107"/>
                    </a:cubicBezTo>
                    <a:cubicBezTo>
                      <a:pt x="3172" y="16179"/>
                      <a:pt x="3928" y="17106"/>
                      <a:pt x="4820" y="17860"/>
                    </a:cubicBezTo>
                    <a:cubicBezTo>
                      <a:pt x="4227" y="19186"/>
                      <a:pt x="3857" y="20057"/>
                      <a:pt x="3857" y="20057"/>
                    </a:cubicBezTo>
                    <a:lnTo>
                      <a:pt x="6943" y="21600"/>
                    </a:lnTo>
                    <a:cubicBezTo>
                      <a:pt x="6943" y="21600"/>
                      <a:pt x="7449" y="20852"/>
                      <a:pt x="8206" y="19681"/>
                    </a:cubicBezTo>
                    <a:cubicBezTo>
                      <a:pt x="9312" y="20005"/>
                      <a:pt x="10485" y="20129"/>
                      <a:pt x="11672" y="20016"/>
                    </a:cubicBezTo>
                    <a:cubicBezTo>
                      <a:pt x="12078" y="21001"/>
                      <a:pt x="12343" y="21600"/>
                      <a:pt x="12343" y="21600"/>
                    </a:cubicBezTo>
                    <a:lnTo>
                      <a:pt x="15429" y="20829"/>
                    </a:lnTo>
                    <a:cubicBezTo>
                      <a:pt x="15429" y="20829"/>
                      <a:pt x="15317" y="20120"/>
                      <a:pt x="15107" y="18991"/>
                    </a:cubicBezTo>
                    <a:cubicBezTo>
                      <a:pt x="16176" y="18431"/>
                      <a:pt x="17099" y="17676"/>
                      <a:pt x="17852" y="16788"/>
                    </a:cubicBezTo>
                    <a:cubicBezTo>
                      <a:pt x="19183" y="17377"/>
                      <a:pt x="20057" y="17743"/>
                      <a:pt x="20057" y="17743"/>
                    </a:cubicBezTo>
                    <a:lnTo>
                      <a:pt x="21600" y="14657"/>
                    </a:lnTo>
                    <a:cubicBezTo>
                      <a:pt x="21600" y="14657"/>
                      <a:pt x="20851" y="14156"/>
                      <a:pt x="19678" y="13405"/>
                    </a:cubicBezTo>
                    <a:cubicBezTo>
                      <a:pt x="20005" y="12296"/>
                      <a:pt x="20130" y="11120"/>
                      <a:pt x="20016" y="9930"/>
                    </a:cubicBezTo>
                    <a:close/>
                  </a:path>
                </a:pathLst>
              </a:custGeom>
              <a:solidFill>
                <a:srgbClr val="72B1D7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75344" tIns="75344" rIns="75344" bIns="75344" anchor="ctr"/>
              <a:lstStyle/>
              <a:p>
                <a:endParaRPr lang="it-IT"/>
              </a:p>
            </p:txBody>
          </p:sp>
          <p:sp>
            <p:nvSpPr>
              <p:cNvPr id="101402" name="Shape 3386"/>
              <p:cNvSpPr>
                <a:spLocks/>
              </p:cNvSpPr>
              <p:nvPr/>
            </p:nvSpPr>
            <p:spPr bwMode="auto">
              <a:xfrm rot="-1080000">
                <a:off x="3383885" y="1840941"/>
                <a:ext cx="390375" cy="399704"/>
              </a:xfrm>
              <a:custGeom>
                <a:avLst/>
                <a:gdLst>
                  <a:gd name="T0" fmla="*/ 195188 w 19901"/>
                  <a:gd name="T1" fmla="*/ 199852 h 21099"/>
                  <a:gd name="T2" fmla="*/ 195188 w 19901"/>
                  <a:gd name="T3" fmla="*/ 199852 h 21099"/>
                  <a:gd name="T4" fmla="*/ 195188 w 19901"/>
                  <a:gd name="T5" fmla="*/ 199852 h 21099"/>
                  <a:gd name="T6" fmla="*/ 195188 w 19901"/>
                  <a:gd name="T7" fmla="*/ 199852 h 2109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9901"/>
                  <a:gd name="T13" fmla="*/ 0 h 21099"/>
                  <a:gd name="T14" fmla="*/ 19901 w 19901"/>
                  <a:gd name="T15" fmla="*/ 21099 h 210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01" h="21099" extrusionOk="0">
                    <a:moveTo>
                      <a:pt x="13928" y="0"/>
                    </a:moveTo>
                    <a:cubicBezTo>
                      <a:pt x="13203" y="166"/>
                      <a:pt x="12478" y="426"/>
                      <a:pt x="11771" y="779"/>
                    </a:cubicBezTo>
                    <a:cubicBezTo>
                      <a:pt x="10598" y="1364"/>
                      <a:pt x="9411" y="2305"/>
                      <a:pt x="9157" y="3606"/>
                    </a:cubicBezTo>
                    <a:cubicBezTo>
                      <a:pt x="9135" y="3722"/>
                      <a:pt x="9135" y="3828"/>
                      <a:pt x="9129" y="3937"/>
                    </a:cubicBezTo>
                    <a:lnTo>
                      <a:pt x="7488" y="866"/>
                    </a:lnTo>
                    <a:cubicBezTo>
                      <a:pt x="7470" y="874"/>
                      <a:pt x="7450" y="883"/>
                      <a:pt x="7432" y="891"/>
                    </a:cubicBezTo>
                    <a:cubicBezTo>
                      <a:pt x="7346" y="931"/>
                      <a:pt x="7263" y="971"/>
                      <a:pt x="7176" y="1011"/>
                    </a:cubicBezTo>
                    <a:lnTo>
                      <a:pt x="9033" y="5334"/>
                    </a:lnTo>
                    <a:cubicBezTo>
                      <a:pt x="6654" y="4335"/>
                      <a:pt x="3929" y="4924"/>
                      <a:pt x="2049" y="7096"/>
                    </a:cubicBezTo>
                    <a:cubicBezTo>
                      <a:pt x="-839" y="10430"/>
                      <a:pt x="-668" y="16053"/>
                      <a:pt x="2529" y="19102"/>
                    </a:cubicBezTo>
                    <a:cubicBezTo>
                      <a:pt x="4841" y="21308"/>
                      <a:pt x="8181" y="21600"/>
                      <a:pt x="11066" y="20404"/>
                    </a:cubicBezTo>
                    <a:cubicBezTo>
                      <a:pt x="13305" y="21209"/>
                      <a:pt x="15783" y="20906"/>
                      <a:pt x="17615" y="19136"/>
                    </a:cubicBezTo>
                    <a:cubicBezTo>
                      <a:pt x="20761" y="16093"/>
                      <a:pt x="20564" y="10527"/>
                      <a:pt x="17615" y="7062"/>
                    </a:cubicBezTo>
                    <a:cubicBezTo>
                      <a:pt x="16814" y="6122"/>
                      <a:pt x="15861" y="5427"/>
                      <a:pt x="14793" y="5061"/>
                    </a:cubicBezTo>
                    <a:cubicBezTo>
                      <a:pt x="14016" y="4794"/>
                      <a:pt x="13206" y="4719"/>
                      <a:pt x="12403" y="4795"/>
                    </a:cubicBezTo>
                    <a:cubicBezTo>
                      <a:pt x="12954" y="4187"/>
                      <a:pt x="13342" y="3373"/>
                      <a:pt x="13572" y="2545"/>
                    </a:cubicBezTo>
                    <a:cubicBezTo>
                      <a:pt x="13810" y="1689"/>
                      <a:pt x="13930" y="831"/>
                      <a:pt x="13928" y="0"/>
                    </a:cubicBez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it-IT"/>
              </a:p>
            </p:txBody>
          </p:sp>
        </p:grpSp>
      </p:grpSp>
      <p:sp>
        <p:nvSpPr>
          <p:cNvPr id="101383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egnaposto data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EA99C7-30EC-4CAF-89A6-0379A7201575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102402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B60C27-2B96-4982-BA26-DDD517CF206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e-DE"/>
          </a:p>
        </p:txBody>
      </p:sp>
      <p:sp>
        <p:nvSpPr>
          <p:cNvPr id="8" name="CasellaDiTesto 7"/>
          <p:cNvSpPr txBox="1"/>
          <p:nvPr/>
        </p:nvSpPr>
        <p:spPr>
          <a:xfrm>
            <a:off x="1092200" y="2406650"/>
            <a:ext cx="97218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latin typeface="+mn-lt"/>
              </a:rPr>
              <a:t>Positivo </a:t>
            </a:r>
            <a:r>
              <a:rPr lang="it-IT" b="1" dirty="0">
                <a:latin typeface="+mn-lt"/>
              </a:rPr>
              <a:t>incremento</a:t>
            </a:r>
            <a:r>
              <a:rPr lang="it-IT" dirty="0">
                <a:latin typeface="+mn-lt"/>
              </a:rPr>
              <a:t> nell’</a:t>
            </a:r>
            <a:r>
              <a:rPr lang="it-IT" dirty="0" err="1">
                <a:latin typeface="+mn-lt"/>
              </a:rPr>
              <a:t>nps</a:t>
            </a:r>
            <a:endParaRPr lang="it-IT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b="1" dirty="0">
                <a:latin typeface="+mn-lt"/>
              </a:rPr>
              <a:t>Riduzione</a:t>
            </a:r>
            <a:r>
              <a:rPr lang="it-IT" dirty="0">
                <a:latin typeface="+mn-lt"/>
              </a:rPr>
              <a:t> dei contatti di servizio e dei feedback negativi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it-IT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b="1" dirty="0">
                <a:latin typeface="+mn-lt"/>
              </a:rPr>
              <a:t>Proposte </a:t>
            </a:r>
            <a:r>
              <a:rPr lang="it-IT" dirty="0">
                <a:latin typeface="+mn-lt"/>
              </a:rPr>
              <a:t>spontanee, idee e suggerimenti da diversi reparti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it-IT" dirty="0">
              <a:latin typeface="+mn-lt"/>
            </a:endParaRPr>
          </a:p>
        </p:txBody>
      </p:sp>
      <p:sp>
        <p:nvSpPr>
          <p:cNvPr id="102404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  <p:sp>
        <p:nvSpPr>
          <p:cNvPr id="102405" name="Titel 1"/>
          <p:cNvSpPr>
            <a:spLocks noGrp="1"/>
          </p:cNvSpPr>
          <p:nvPr>
            <p:ph type="title"/>
          </p:nvPr>
        </p:nvSpPr>
        <p:spPr>
          <a:xfrm>
            <a:off x="839788" y="80963"/>
            <a:ext cx="10477500" cy="1260475"/>
          </a:xfrm>
        </p:spPr>
        <p:txBody>
          <a:bodyPr/>
          <a:lstStyle/>
          <a:p>
            <a:r>
              <a:rPr lang="en-US" b="1" smtClean="0"/>
              <a:t>Quali effetti della </a:t>
            </a:r>
            <a:r>
              <a:rPr lang="en-US" b="1" smtClean="0">
                <a:solidFill>
                  <a:srgbClr val="0D76BD"/>
                </a:solidFill>
              </a:rPr>
              <a:t>nuova cultura aziendale?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el 1"/>
          <p:cNvSpPr>
            <a:spLocks noGrp="1"/>
          </p:cNvSpPr>
          <p:nvPr>
            <p:ph type="title"/>
          </p:nvPr>
        </p:nvSpPr>
        <p:spPr>
          <a:xfrm>
            <a:off x="1127125" y="236538"/>
            <a:ext cx="10477500" cy="928687"/>
          </a:xfrm>
        </p:spPr>
        <p:txBody>
          <a:bodyPr/>
          <a:lstStyle/>
          <a:p>
            <a:r>
              <a:rPr lang="de-DE" smtClean="0"/>
              <a:t>Agenda</a:t>
            </a:r>
          </a:p>
        </p:txBody>
      </p:sp>
      <p:sp>
        <p:nvSpPr>
          <p:cNvPr id="83970" name="Datumsplatzhalter 2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7CBB7B-5839-4657-8DE9-F7FFAFF0DB9E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83971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  <p:sp>
        <p:nvSpPr>
          <p:cNvPr id="83972" name="Foliennummernplatzhalt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8D31D0-D972-4E0B-90FE-214A346CB73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127125" y="1638300"/>
          <a:ext cx="9274175" cy="11715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9370"/>
                <a:gridCol w="8794047"/>
              </a:tblGrid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bonprix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chi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siamo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Perchè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parlare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 di Customer Experience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Dal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progetto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 alla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cultura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aziendale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03426" name="Titel 1"/>
          <p:cNvSpPr>
            <a:spLocks noGrp="1"/>
          </p:cNvSpPr>
          <p:nvPr>
            <p:ph type="title"/>
          </p:nvPr>
        </p:nvSpPr>
        <p:spPr>
          <a:xfrm>
            <a:off x="517525" y="917575"/>
            <a:ext cx="10496550" cy="4586288"/>
          </a:xfrm>
        </p:spPr>
        <p:txBody>
          <a:bodyPr/>
          <a:lstStyle/>
          <a:p>
            <a:r>
              <a:rPr lang="de-DE" sz="3600" smtClean="0">
                <a:solidFill>
                  <a:schemeClr val="tx1"/>
                </a:solidFill>
              </a:rPr>
              <a:t>Grazie!</a:t>
            </a:r>
            <a:br>
              <a:rPr lang="de-DE" sz="3600" smtClean="0">
                <a:solidFill>
                  <a:schemeClr val="tx1"/>
                </a:solidFill>
              </a:rPr>
            </a:br>
            <a:r>
              <a:rPr lang="de-DE" sz="3600" smtClean="0">
                <a:solidFill>
                  <a:schemeClr val="tx1"/>
                </a:solidFill>
              </a:rPr>
              <a:t>Vielen Dank!</a:t>
            </a:r>
            <a:br>
              <a:rPr lang="de-DE" sz="3600" smtClean="0">
                <a:solidFill>
                  <a:schemeClr val="tx1"/>
                </a:solidFill>
              </a:rPr>
            </a:br>
            <a:r>
              <a:rPr lang="de-DE" sz="3600" smtClean="0">
                <a:solidFill>
                  <a:schemeClr val="tx1"/>
                </a:solidFill>
              </a:rPr>
              <a:t>Thank you!</a:t>
            </a:r>
            <a:br>
              <a:rPr lang="de-DE" sz="3600" smtClean="0">
                <a:solidFill>
                  <a:schemeClr val="tx1"/>
                </a:solidFill>
              </a:rPr>
            </a:br>
            <a:r>
              <a:rPr lang="de-DE" sz="3600" smtClean="0">
                <a:solidFill>
                  <a:schemeClr val="tx1"/>
                </a:solidFill>
              </a:rPr>
              <a:t>Merci!</a:t>
            </a:r>
            <a:br>
              <a:rPr lang="de-DE" sz="3600" smtClean="0">
                <a:solidFill>
                  <a:schemeClr val="tx1"/>
                </a:solidFill>
              </a:rPr>
            </a:br>
            <a:r>
              <a:rPr lang="az-Cyrl-AZ" sz="3600" smtClean="0">
                <a:solidFill>
                  <a:schemeClr val="tx1"/>
                </a:solidFill>
              </a:rPr>
              <a:t>Спасибо!</a:t>
            </a:r>
            <a:r>
              <a:rPr lang="de-DE" sz="3600" smtClean="0">
                <a:solidFill>
                  <a:schemeClr val="tx1"/>
                </a:solidFill>
              </a:rPr>
              <a:t/>
            </a:r>
            <a:br>
              <a:rPr lang="de-DE" sz="3600" smtClean="0">
                <a:solidFill>
                  <a:schemeClr val="tx1"/>
                </a:solidFill>
              </a:rPr>
            </a:br>
            <a:endParaRPr lang="de-DE" sz="3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538"/>
            <a:ext cx="10477500" cy="9286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Agenda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4994" name="Datumsplatzhalter 2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718072-75DA-410C-87C9-C2161754896F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84995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  <p:sp>
        <p:nvSpPr>
          <p:cNvPr id="84996" name="Foliennummernplatzhalt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051D33-E954-4E71-9DCF-27FCB983540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127125" y="1638300"/>
          <a:ext cx="9274175" cy="11715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9370"/>
                <a:gridCol w="8794047"/>
              </a:tblGrid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bonprix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chi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siamo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2.</a:t>
                      </a:r>
                      <a:endParaRPr lang="de-DE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Perchè</a:t>
                      </a:r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parlare</a:t>
                      </a:r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di Customer</a:t>
                      </a:r>
                      <a:r>
                        <a:rPr lang="de-DE" sz="1600" b="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Experience</a:t>
                      </a:r>
                      <a:endParaRPr lang="de-DE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3.</a:t>
                      </a:r>
                      <a:endParaRPr lang="de-DE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Dal </a:t>
                      </a:r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progetto</a:t>
                      </a:r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alla </a:t>
                      </a:r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cultura</a:t>
                      </a:r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aziendale</a:t>
                      </a:r>
                      <a:endParaRPr lang="de-DE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olo 1"/>
          <p:cNvSpPr>
            <a:spLocks noGrp="1"/>
          </p:cNvSpPr>
          <p:nvPr>
            <p:ph type="title"/>
          </p:nvPr>
        </p:nvSpPr>
        <p:spPr>
          <a:xfrm>
            <a:off x="1127125" y="236538"/>
            <a:ext cx="10477500" cy="928687"/>
          </a:xfrm>
        </p:spPr>
        <p:txBody>
          <a:bodyPr/>
          <a:lstStyle/>
          <a:p>
            <a:r>
              <a:rPr lang="it-IT" b="1" smtClean="0"/>
              <a:t>Il gruppo OTTO e bonprix International</a:t>
            </a:r>
          </a:p>
        </p:txBody>
      </p:sp>
      <p:sp>
        <p:nvSpPr>
          <p:cNvPr id="86018" name="Segnaposto data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FD8F57-2953-4FEB-B93D-F3C9F9EA8093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86019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06AAE7-7780-4906-A52B-F2DBD528717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1039813" y="1516063"/>
            <a:ext cx="5272087" cy="376237"/>
          </a:xfrm>
        </p:spPr>
        <p:txBody>
          <a:bodyPr rtlCol="0"/>
          <a:lstStyle/>
          <a:p>
            <a:pPr fontAlgn="auto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t-IT" sz="18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Otto: 123 aziende e 54.000 dipendenti nel mondo</a:t>
            </a:r>
            <a:endParaRPr lang="it-IT" sz="18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6021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12975"/>
            <a:ext cx="50609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2278063"/>
            <a:ext cx="523875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CasellaDiTesto 10"/>
          <p:cNvSpPr txBox="1">
            <a:spLocks noChangeArrowheads="1"/>
          </p:cNvSpPr>
          <p:nvPr/>
        </p:nvSpPr>
        <p:spPr bwMode="auto">
          <a:xfrm>
            <a:off x="2452688" y="2809875"/>
            <a:ext cx="9366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260600" y="2001838"/>
            <a:ext cx="1152525" cy="1081087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 err="1"/>
          </a:p>
        </p:txBody>
      </p:sp>
      <p:sp>
        <p:nvSpPr>
          <p:cNvPr id="13" name="CasellaDiTesto 12"/>
          <p:cNvSpPr txBox="1"/>
          <p:nvPr/>
        </p:nvSpPr>
        <p:spPr>
          <a:xfrm>
            <a:off x="6743700" y="1508125"/>
            <a:ext cx="5448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bonprix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: 25 sedi e 3.000 dipendenti nel mondo</a:t>
            </a:r>
            <a:endParaRPr lang="it-IT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6026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olo 1"/>
          <p:cNvSpPr>
            <a:spLocks noGrp="1"/>
          </p:cNvSpPr>
          <p:nvPr>
            <p:ph type="title"/>
          </p:nvPr>
        </p:nvSpPr>
        <p:spPr>
          <a:xfrm>
            <a:off x="1127125" y="236538"/>
            <a:ext cx="10477500" cy="928687"/>
          </a:xfrm>
        </p:spPr>
        <p:txBody>
          <a:bodyPr/>
          <a:lstStyle/>
          <a:p>
            <a:r>
              <a:rPr lang="it-IT" b="1" smtClean="0"/>
              <a:t>bonprix Italia e Getaline  (logo tüv e gptw)</a:t>
            </a:r>
          </a:p>
        </p:txBody>
      </p:sp>
      <p:sp>
        <p:nvSpPr>
          <p:cNvPr id="87042" name="Segnaposto data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1417FF-3EF7-4D3E-98B3-FB63694D63BA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87043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68018C-EBEE-45F1-8A47-8C4CAFFA81C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1127125" y="1169988"/>
            <a:ext cx="10477500" cy="376237"/>
          </a:xfrm>
        </p:spPr>
        <p:txBody>
          <a:bodyPr rtlCol="0"/>
          <a:lstStyle/>
          <a:p>
            <a:pPr fontAlgn="auto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t-IT" dirty="0" smtClean="0"/>
              <a:t>I numeri di </a:t>
            </a:r>
            <a:r>
              <a:rPr lang="it-IT" dirty="0" err="1" smtClean="0"/>
              <a:t>bonprix</a:t>
            </a:r>
            <a:r>
              <a:rPr lang="it-IT" dirty="0" smtClean="0"/>
              <a:t> Italia e di </a:t>
            </a:r>
            <a:r>
              <a:rPr lang="it-IT" dirty="0" err="1" smtClean="0"/>
              <a:t>Getaline</a:t>
            </a:r>
            <a:endParaRPr lang="it-IT" dirty="0"/>
          </a:p>
        </p:txBody>
      </p:sp>
      <p:pic>
        <p:nvPicPr>
          <p:cNvPr id="87045" name="Immagin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546225"/>
            <a:ext cx="63373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e 9"/>
          <p:cNvSpPr/>
          <p:nvPr/>
        </p:nvSpPr>
        <p:spPr>
          <a:xfrm>
            <a:off x="4500563" y="4905375"/>
            <a:ext cx="2016125" cy="10795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 err="1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1900" y="5300663"/>
            <a:ext cx="10461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7485063" y="1633538"/>
            <a:ext cx="38528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bonprix</a:t>
            </a: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Italia</a:t>
            </a:r>
            <a:endParaRPr lang="it-IT" sz="2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589838" y="1984375"/>
            <a:ext cx="38163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b</a:t>
            </a:r>
            <a:r>
              <a:rPr lang="it-IT" sz="12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onprix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nasce nel 1997 a Valdengo (BI) con 7 persone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Oggi ha: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Circa 300 dipendenti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1.700.000 visitatori al mese sul sito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Più di 200.000 articoli sul sito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1.800.000 fan sulla pagina </a:t>
            </a:r>
            <a:r>
              <a:rPr lang="it-IT" sz="12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fb</a:t>
            </a:r>
            <a:endParaRPr lang="it-IT" sz="12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680325" y="4365625"/>
            <a:ext cx="3851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Getaline</a:t>
            </a: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endParaRPr lang="it-IT" sz="2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608888" y="4797425"/>
            <a:ext cx="38147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Getaline</a:t>
            </a: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nasce in Italia nel 2007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140 operatori nei momenti di picco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95% di presenza femminile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10% operatori madrelingua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13 lingue parlate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2.500.000 interazioni in un anno</a:t>
            </a:r>
          </a:p>
        </p:txBody>
      </p:sp>
      <p:sp>
        <p:nvSpPr>
          <p:cNvPr id="87052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egnaposto data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C276B-8E60-4F64-A22E-55692E1F1339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88066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4A07FF-C3F5-4535-82FB-2DDC7E4431FB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/>
          </a:p>
        </p:txBody>
      </p:sp>
      <p:sp>
        <p:nvSpPr>
          <p:cNvPr id="88067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  <p:pic>
        <p:nvPicPr>
          <p:cNvPr id="88068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3" y="1639888"/>
            <a:ext cx="19986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13" descr="Riconoscimenti 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0688" y="3875088"/>
            <a:ext cx="11366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14" descr="Riconoscimenti (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988" y="2781300"/>
            <a:ext cx="13922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15" descr="Riconoscimenti_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9825" y="4781550"/>
            <a:ext cx="7874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2" descr="C:\Users\antonella.pella\AppData\Local\Microsoft\Windows\Temporary Internet Files\Content.IE5\LCTJOO0J\lossy-page1-200px-Logo_T%C3%9CV_S%C3%9CD.tif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463" y="1192213"/>
            <a:ext cx="27876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3" name="Picture 2" descr="G:\RISORSE UMANE\HR_PR_PRIVATO\PR_bp-gal_ TOTAL GROUP\bp-Gal_W_WELFARE\EVENTI-INIZIATIVE AZIENDALI\EVENTI RU\Great Place to work\2015\Logo_color\gptw_Italia_BestMediumWorkplaces_2016_cmy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75" y="207963"/>
            <a:ext cx="3589338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236538"/>
            <a:ext cx="10477500" cy="9286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Agenda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9090" name="Datumsplatzhalter 2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A6999C-F5B5-4530-8D4E-D848A6E4FC47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89091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  <p:sp>
        <p:nvSpPr>
          <p:cNvPr id="89092" name="Foliennummernplatzhalter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F0DBAA-762D-4D75-A5A2-A61E6AB592DC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127125" y="1638300"/>
          <a:ext cx="9274175" cy="11715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9370"/>
                <a:gridCol w="8794047"/>
              </a:tblGrid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1.</a:t>
                      </a:r>
                      <a:endParaRPr lang="de-DE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100800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bonprix</a:t>
                      </a:r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: </a:t>
                      </a:r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chi</a:t>
                      </a:r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siamo</a:t>
                      </a:r>
                      <a:endParaRPr lang="de-DE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100800"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err="1" smtClean="0">
                          <a:solidFill>
                            <a:schemeClr val="tx1"/>
                          </a:solidFill>
                        </a:rPr>
                        <a:t>Perchè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="0" baseline="0" dirty="0" err="1" smtClean="0">
                          <a:solidFill>
                            <a:schemeClr val="tx1"/>
                          </a:solidFill>
                        </a:rPr>
                        <a:t>parlare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</a:rPr>
                        <a:t> di Customer Experience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3.</a:t>
                      </a:r>
                      <a:endParaRPr lang="de-DE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Dal </a:t>
                      </a:r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progetto</a:t>
                      </a:r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alla </a:t>
                      </a:r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cultura</a:t>
                      </a:r>
                      <a:r>
                        <a:rPr lang="de-DE" sz="1600" b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e-DE" sz="1600" b="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aziendale</a:t>
                      </a:r>
                      <a:endParaRPr lang="de-DE" sz="1600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0" marR="0" marT="100800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igura a mano libera 30"/>
          <p:cNvSpPr/>
          <p:nvPr/>
        </p:nvSpPr>
        <p:spPr>
          <a:xfrm>
            <a:off x="1058863" y="2824163"/>
            <a:ext cx="3657600" cy="2179637"/>
          </a:xfrm>
          <a:custGeom>
            <a:avLst/>
            <a:gdLst>
              <a:gd name="connsiteX0" fmla="*/ 0 w 3657535"/>
              <a:gd name="connsiteY0" fmla="*/ 812806 h 2179547"/>
              <a:gd name="connsiteX1" fmla="*/ 936978 w 3657535"/>
              <a:gd name="connsiteY1" fmla="*/ 6 h 2179547"/>
              <a:gd name="connsiteX2" fmla="*/ 2235200 w 3657535"/>
              <a:gd name="connsiteY2" fmla="*/ 824095 h 2179547"/>
              <a:gd name="connsiteX3" fmla="*/ 3296356 w 3657535"/>
              <a:gd name="connsiteY3" fmla="*/ 33873 h 2179547"/>
              <a:gd name="connsiteX4" fmla="*/ 3589867 w 3657535"/>
              <a:gd name="connsiteY4" fmla="*/ 1727206 h 2179547"/>
              <a:gd name="connsiteX5" fmla="*/ 2133600 w 3657535"/>
              <a:gd name="connsiteY5" fmla="*/ 936984 h 2179547"/>
              <a:gd name="connsiteX6" fmla="*/ 1061156 w 3657535"/>
              <a:gd name="connsiteY6" fmla="*/ 2178762 h 2179547"/>
              <a:gd name="connsiteX7" fmla="*/ 135467 w 3657535"/>
              <a:gd name="connsiteY7" fmla="*/ 1140184 h 2179547"/>
              <a:gd name="connsiteX8" fmla="*/ 135467 w 3657535"/>
              <a:gd name="connsiteY8" fmla="*/ 1140184 h 2179547"/>
              <a:gd name="connsiteX9" fmla="*/ 135467 w 3657535"/>
              <a:gd name="connsiteY9" fmla="*/ 1140184 h 2179547"/>
              <a:gd name="connsiteX10" fmla="*/ 3318934 w 3657535"/>
              <a:gd name="connsiteY10" fmla="*/ 1772362 h 2179547"/>
              <a:gd name="connsiteX11" fmla="*/ 3070578 w 3657535"/>
              <a:gd name="connsiteY11" fmla="*/ 1682051 h 2179547"/>
              <a:gd name="connsiteX12" fmla="*/ 3002845 w 3657535"/>
              <a:gd name="connsiteY12" fmla="*/ 1727206 h 2179547"/>
              <a:gd name="connsiteX13" fmla="*/ 3002845 w 3657535"/>
              <a:gd name="connsiteY13" fmla="*/ 1727206 h 2179547"/>
              <a:gd name="connsiteX14" fmla="*/ 3002845 w 3657535"/>
              <a:gd name="connsiteY14" fmla="*/ 1727206 h 217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7535" h="2179547">
                <a:moveTo>
                  <a:pt x="0" y="812806"/>
                </a:moveTo>
                <a:cubicBezTo>
                  <a:pt x="282222" y="405465"/>
                  <a:pt x="564445" y="-1876"/>
                  <a:pt x="936978" y="6"/>
                </a:cubicBezTo>
                <a:cubicBezTo>
                  <a:pt x="1309511" y="1887"/>
                  <a:pt x="1841970" y="818451"/>
                  <a:pt x="2235200" y="824095"/>
                </a:cubicBezTo>
                <a:cubicBezTo>
                  <a:pt x="2628430" y="829739"/>
                  <a:pt x="3070578" y="-116645"/>
                  <a:pt x="3296356" y="33873"/>
                </a:cubicBezTo>
                <a:cubicBezTo>
                  <a:pt x="3522134" y="184391"/>
                  <a:pt x="3783660" y="1576688"/>
                  <a:pt x="3589867" y="1727206"/>
                </a:cubicBezTo>
                <a:cubicBezTo>
                  <a:pt x="3396074" y="1877725"/>
                  <a:pt x="2555052" y="861725"/>
                  <a:pt x="2133600" y="936984"/>
                </a:cubicBezTo>
                <a:cubicBezTo>
                  <a:pt x="1712148" y="1012243"/>
                  <a:pt x="1394178" y="2144895"/>
                  <a:pt x="1061156" y="2178762"/>
                </a:cubicBezTo>
                <a:cubicBezTo>
                  <a:pt x="728134" y="2212629"/>
                  <a:pt x="135467" y="1140184"/>
                  <a:pt x="135467" y="1140184"/>
                </a:cubicBezTo>
                <a:lnTo>
                  <a:pt x="135467" y="1140184"/>
                </a:lnTo>
                <a:lnTo>
                  <a:pt x="135467" y="1140184"/>
                </a:lnTo>
                <a:lnTo>
                  <a:pt x="3318934" y="1772362"/>
                </a:lnTo>
                <a:cubicBezTo>
                  <a:pt x="3808119" y="1862673"/>
                  <a:pt x="3123260" y="1689577"/>
                  <a:pt x="3070578" y="1682051"/>
                </a:cubicBezTo>
                <a:cubicBezTo>
                  <a:pt x="3017897" y="1674525"/>
                  <a:pt x="3002845" y="1727206"/>
                  <a:pt x="3002845" y="1727206"/>
                </a:cubicBezTo>
                <a:lnTo>
                  <a:pt x="3002845" y="1727206"/>
                </a:lnTo>
                <a:lnTo>
                  <a:pt x="3002845" y="1727206"/>
                </a:lnTo>
              </a:path>
            </a:pathLst>
          </a:custGeom>
          <a:ln>
            <a:solidFill>
              <a:srgbClr val="0D7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0114" name="Shape 678"/>
          <p:cNvSpPr>
            <a:spLocks/>
          </p:cNvSpPr>
          <p:nvPr/>
        </p:nvSpPr>
        <p:spPr bwMode="auto">
          <a:xfrm>
            <a:off x="4171950" y="2620963"/>
            <a:ext cx="782638" cy="781050"/>
          </a:xfrm>
          <a:custGeom>
            <a:avLst/>
            <a:gdLst>
              <a:gd name="T0" fmla="*/ 391138 w 19679"/>
              <a:gd name="T1" fmla="*/ 391138 h 19679"/>
              <a:gd name="T2" fmla="*/ 391138 w 19679"/>
              <a:gd name="T3" fmla="*/ 391138 h 19679"/>
              <a:gd name="T4" fmla="*/ 391138 w 19679"/>
              <a:gd name="T5" fmla="*/ 391138 h 19679"/>
              <a:gd name="T6" fmla="*/ 391138 w 19679"/>
              <a:gd name="T7" fmla="*/ 39113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9B9B9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0115" name="Titolo 1"/>
          <p:cNvSpPr>
            <a:spLocks noGrp="1"/>
          </p:cNvSpPr>
          <p:nvPr>
            <p:ph type="title"/>
          </p:nvPr>
        </p:nvSpPr>
        <p:spPr>
          <a:xfrm>
            <a:off x="825500" y="261938"/>
            <a:ext cx="10788650" cy="928687"/>
          </a:xfrm>
        </p:spPr>
        <p:txBody>
          <a:bodyPr/>
          <a:lstStyle/>
          <a:p>
            <a:r>
              <a:rPr lang="it-IT" b="1" smtClean="0"/>
              <a:t>Da sempre ascoltiamo le esigenze dei nostri Clienti, ma come </a:t>
            </a:r>
            <a:r>
              <a:rPr lang="it-IT" b="1" smtClean="0">
                <a:solidFill>
                  <a:srgbClr val="0D76BD"/>
                </a:solidFill>
              </a:rPr>
              <a:t>farlo in modo strutturato?</a:t>
            </a:r>
            <a:endParaRPr lang="it-IT" b="1" smtClean="0"/>
          </a:p>
        </p:txBody>
      </p:sp>
      <p:sp>
        <p:nvSpPr>
          <p:cNvPr id="90116" name="Segnaposto data 2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6C6B38-09D8-46A5-BD9C-A94FA0DCCD8C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90117" name="Segnaposto numero diapositiva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D6A9C6-75FD-4937-9EC2-F14C915EAFC5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3"/>
          </p:nvPr>
        </p:nvSpPr>
        <p:spPr>
          <a:xfrm>
            <a:off x="1058863" y="1700213"/>
            <a:ext cx="4392612" cy="376237"/>
          </a:xfrm>
        </p:spPr>
        <p:txBody>
          <a:bodyPr rtlCol="0"/>
          <a:lstStyle/>
          <a:p>
            <a:pPr fontAlgn="auto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t-IT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Da una raccolta casuale delle info…</a:t>
            </a:r>
            <a:endParaRPr lang="it-IT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0119" name="Shape 481"/>
          <p:cNvSpPr>
            <a:spLocks/>
          </p:cNvSpPr>
          <p:nvPr/>
        </p:nvSpPr>
        <p:spPr bwMode="auto">
          <a:xfrm>
            <a:off x="2959100" y="2246313"/>
            <a:ext cx="133350" cy="284162"/>
          </a:xfrm>
          <a:custGeom>
            <a:avLst/>
            <a:gdLst>
              <a:gd name="T0" fmla="*/ 66270 w 21600"/>
              <a:gd name="T1" fmla="*/ 142033 h 21600"/>
              <a:gd name="T2" fmla="*/ 66270 w 21600"/>
              <a:gd name="T3" fmla="*/ 142033 h 21600"/>
              <a:gd name="T4" fmla="*/ 66270 w 21600"/>
              <a:gd name="T5" fmla="*/ 142033 h 21600"/>
              <a:gd name="T6" fmla="*/ 66270 w 21600"/>
              <a:gd name="T7" fmla="*/ 142033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4362" y="21600"/>
                </a:moveTo>
                <a:lnTo>
                  <a:pt x="4786" y="21600"/>
                </a:lnTo>
                <a:lnTo>
                  <a:pt x="4786" y="10800"/>
                </a:lnTo>
                <a:lnTo>
                  <a:pt x="0" y="10800"/>
                </a:lnTo>
                <a:lnTo>
                  <a:pt x="0" y="7077"/>
                </a:lnTo>
                <a:lnTo>
                  <a:pt x="4786" y="7077"/>
                </a:lnTo>
                <a:lnTo>
                  <a:pt x="4786" y="4842"/>
                </a:lnTo>
                <a:cubicBezTo>
                  <a:pt x="4786" y="1806"/>
                  <a:pt x="7489" y="0"/>
                  <a:pt x="15162" y="0"/>
                </a:cubicBezTo>
                <a:lnTo>
                  <a:pt x="21552" y="0"/>
                </a:lnTo>
                <a:lnTo>
                  <a:pt x="21552" y="3723"/>
                </a:lnTo>
                <a:lnTo>
                  <a:pt x="17560" y="3723"/>
                </a:lnTo>
                <a:cubicBezTo>
                  <a:pt x="14572" y="3723"/>
                  <a:pt x="14372" y="4243"/>
                  <a:pt x="14372" y="5214"/>
                </a:cubicBezTo>
                <a:lnTo>
                  <a:pt x="14362" y="7077"/>
                </a:lnTo>
                <a:lnTo>
                  <a:pt x="21600" y="7077"/>
                </a:lnTo>
                <a:lnTo>
                  <a:pt x="20752" y="10800"/>
                </a:lnTo>
                <a:lnTo>
                  <a:pt x="14362" y="10800"/>
                </a:lnTo>
                <a:cubicBezTo>
                  <a:pt x="14362" y="10800"/>
                  <a:pt x="14362" y="21600"/>
                  <a:pt x="14362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90120" name="Shape 678"/>
          <p:cNvSpPr>
            <a:spLocks/>
          </p:cNvSpPr>
          <p:nvPr/>
        </p:nvSpPr>
        <p:spPr bwMode="auto">
          <a:xfrm>
            <a:off x="1746250" y="4660900"/>
            <a:ext cx="782638" cy="782638"/>
          </a:xfrm>
          <a:custGeom>
            <a:avLst/>
            <a:gdLst>
              <a:gd name="T0" fmla="*/ 391138 w 19679"/>
              <a:gd name="T1" fmla="*/ 391138 h 19679"/>
              <a:gd name="T2" fmla="*/ 391138 w 19679"/>
              <a:gd name="T3" fmla="*/ 391138 h 19679"/>
              <a:gd name="T4" fmla="*/ 391138 w 19679"/>
              <a:gd name="T5" fmla="*/ 391138 h 19679"/>
              <a:gd name="T6" fmla="*/ 391138 w 19679"/>
              <a:gd name="T7" fmla="*/ 39113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9B9B9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90121" name="Shape 679"/>
          <p:cNvSpPr>
            <a:spLocks/>
          </p:cNvSpPr>
          <p:nvPr/>
        </p:nvSpPr>
        <p:spPr bwMode="auto">
          <a:xfrm>
            <a:off x="2046288" y="4856163"/>
            <a:ext cx="182562" cy="390525"/>
          </a:xfrm>
          <a:custGeom>
            <a:avLst/>
            <a:gdLst>
              <a:gd name="T0" fmla="*/ 91672 w 21600"/>
              <a:gd name="T1" fmla="*/ 195569 h 21600"/>
              <a:gd name="T2" fmla="*/ 91672 w 21600"/>
              <a:gd name="T3" fmla="*/ 195569 h 21600"/>
              <a:gd name="T4" fmla="*/ 91672 w 21600"/>
              <a:gd name="T5" fmla="*/ 195569 h 21600"/>
              <a:gd name="T6" fmla="*/ 91672 w 21600"/>
              <a:gd name="T7" fmla="*/ 19556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4362" y="21600"/>
                </a:moveTo>
                <a:lnTo>
                  <a:pt x="4787" y="21600"/>
                </a:lnTo>
                <a:lnTo>
                  <a:pt x="4787" y="10800"/>
                </a:lnTo>
                <a:lnTo>
                  <a:pt x="0" y="10800"/>
                </a:lnTo>
                <a:lnTo>
                  <a:pt x="0" y="7077"/>
                </a:lnTo>
                <a:lnTo>
                  <a:pt x="4787" y="7077"/>
                </a:lnTo>
                <a:lnTo>
                  <a:pt x="4787" y="4842"/>
                </a:lnTo>
                <a:cubicBezTo>
                  <a:pt x="4787" y="1806"/>
                  <a:pt x="7489" y="0"/>
                  <a:pt x="15163" y="0"/>
                </a:cubicBezTo>
                <a:lnTo>
                  <a:pt x="21555" y="0"/>
                </a:lnTo>
                <a:lnTo>
                  <a:pt x="21555" y="3723"/>
                </a:lnTo>
                <a:lnTo>
                  <a:pt x="17562" y="3723"/>
                </a:lnTo>
                <a:cubicBezTo>
                  <a:pt x="14573" y="3723"/>
                  <a:pt x="14374" y="4243"/>
                  <a:pt x="14374" y="5214"/>
                </a:cubicBezTo>
                <a:lnTo>
                  <a:pt x="14362" y="7077"/>
                </a:lnTo>
                <a:lnTo>
                  <a:pt x="21600" y="7077"/>
                </a:lnTo>
                <a:lnTo>
                  <a:pt x="20753" y="10800"/>
                </a:lnTo>
                <a:lnTo>
                  <a:pt x="14362" y="10800"/>
                </a:lnTo>
                <a:cubicBezTo>
                  <a:pt x="14362" y="10800"/>
                  <a:pt x="14362" y="21600"/>
                  <a:pt x="14362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  <a:headEnd/>
            <a:tailEnd/>
          </a:ln>
        </p:spPr>
        <p:txBody>
          <a:bodyPr lIns="75344" tIns="75344" rIns="75344" bIns="75344" anchor="ctr"/>
          <a:lstStyle/>
          <a:p>
            <a:endParaRPr lang="it-IT"/>
          </a:p>
        </p:txBody>
      </p:sp>
      <p:pic>
        <p:nvPicPr>
          <p:cNvPr id="90122" name="Immagin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025" y="3417888"/>
            <a:ext cx="7969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Immagin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2357438"/>
            <a:ext cx="889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4" name="Shape 678"/>
          <p:cNvSpPr>
            <a:spLocks/>
          </p:cNvSpPr>
          <p:nvPr/>
        </p:nvSpPr>
        <p:spPr bwMode="auto">
          <a:xfrm>
            <a:off x="3978275" y="4102100"/>
            <a:ext cx="781050" cy="782638"/>
          </a:xfrm>
          <a:custGeom>
            <a:avLst/>
            <a:gdLst>
              <a:gd name="T0" fmla="*/ 391138 w 19679"/>
              <a:gd name="T1" fmla="*/ 391138 h 19679"/>
              <a:gd name="T2" fmla="*/ 391138 w 19679"/>
              <a:gd name="T3" fmla="*/ 391138 h 19679"/>
              <a:gd name="T4" fmla="*/ 391138 w 19679"/>
              <a:gd name="T5" fmla="*/ 391138 h 19679"/>
              <a:gd name="T6" fmla="*/ 391138 w 19679"/>
              <a:gd name="T7" fmla="*/ 39113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9B9B9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713" y="2806700"/>
            <a:ext cx="519112" cy="333375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90126" name="Shape 300"/>
          <p:cNvSpPr>
            <a:spLocks/>
          </p:cNvSpPr>
          <p:nvPr/>
        </p:nvSpPr>
        <p:spPr bwMode="auto">
          <a:xfrm>
            <a:off x="4179888" y="2781300"/>
            <a:ext cx="704850" cy="392113"/>
          </a:xfrm>
          <a:custGeom>
            <a:avLst/>
            <a:gdLst>
              <a:gd name="T0" fmla="*/ 352736 w 21600"/>
              <a:gd name="T1" fmla="*/ 195569 h 21600"/>
              <a:gd name="T2" fmla="*/ 352736 w 21600"/>
              <a:gd name="T3" fmla="*/ 195569 h 21600"/>
              <a:gd name="T4" fmla="*/ 352736 w 21600"/>
              <a:gd name="T5" fmla="*/ 195569 h 21600"/>
              <a:gd name="T6" fmla="*/ 352736 w 21600"/>
              <a:gd name="T7" fmla="*/ 19556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792" y="0"/>
                </a:moveTo>
                <a:cubicBezTo>
                  <a:pt x="2468" y="0"/>
                  <a:pt x="2205" y="476"/>
                  <a:pt x="2205" y="1065"/>
                </a:cubicBezTo>
                <a:lnTo>
                  <a:pt x="2205" y="19736"/>
                </a:lnTo>
                <a:lnTo>
                  <a:pt x="0" y="19736"/>
                </a:lnTo>
                <a:cubicBezTo>
                  <a:pt x="38" y="20777"/>
                  <a:pt x="516" y="21600"/>
                  <a:pt x="1100" y="21600"/>
                </a:cubicBezTo>
                <a:lnTo>
                  <a:pt x="10799" y="21600"/>
                </a:lnTo>
                <a:lnTo>
                  <a:pt x="20500" y="21600"/>
                </a:lnTo>
                <a:cubicBezTo>
                  <a:pt x="21084" y="21600"/>
                  <a:pt x="21562" y="20777"/>
                  <a:pt x="21600" y="19736"/>
                </a:cubicBezTo>
                <a:lnTo>
                  <a:pt x="19400" y="19736"/>
                </a:lnTo>
                <a:lnTo>
                  <a:pt x="19400" y="1065"/>
                </a:lnTo>
                <a:cubicBezTo>
                  <a:pt x="19400" y="476"/>
                  <a:pt x="19138" y="0"/>
                  <a:pt x="18813" y="0"/>
                </a:cubicBezTo>
                <a:lnTo>
                  <a:pt x="10803" y="0"/>
                </a:lnTo>
                <a:lnTo>
                  <a:pt x="2792" y="0"/>
                </a:lnTo>
                <a:close/>
                <a:moveTo>
                  <a:pt x="10780" y="265"/>
                </a:moveTo>
                <a:cubicBezTo>
                  <a:pt x="10849" y="265"/>
                  <a:pt x="10907" y="367"/>
                  <a:pt x="10907" y="493"/>
                </a:cubicBezTo>
                <a:cubicBezTo>
                  <a:pt x="10907" y="618"/>
                  <a:pt x="10849" y="720"/>
                  <a:pt x="10780" y="720"/>
                </a:cubicBezTo>
                <a:cubicBezTo>
                  <a:pt x="10711" y="720"/>
                  <a:pt x="10655" y="618"/>
                  <a:pt x="10655" y="493"/>
                </a:cubicBezTo>
                <a:cubicBezTo>
                  <a:pt x="10655" y="367"/>
                  <a:pt x="10711" y="265"/>
                  <a:pt x="10780" y="265"/>
                </a:cubicBezTo>
                <a:close/>
                <a:moveTo>
                  <a:pt x="2792" y="1065"/>
                </a:moveTo>
                <a:lnTo>
                  <a:pt x="10803" y="1065"/>
                </a:lnTo>
                <a:lnTo>
                  <a:pt x="18813" y="1065"/>
                </a:lnTo>
                <a:lnTo>
                  <a:pt x="18813" y="1333"/>
                </a:lnTo>
                <a:lnTo>
                  <a:pt x="18813" y="19316"/>
                </a:lnTo>
                <a:lnTo>
                  <a:pt x="18813" y="19581"/>
                </a:lnTo>
                <a:lnTo>
                  <a:pt x="10803" y="19581"/>
                </a:lnTo>
                <a:lnTo>
                  <a:pt x="2792" y="19581"/>
                </a:lnTo>
                <a:lnTo>
                  <a:pt x="2792" y="19316"/>
                </a:lnTo>
                <a:lnTo>
                  <a:pt x="2792" y="1333"/>
                </a:lnTo>
                <a:lnTo>
                  <a:pt x="2792" y="1065"/>
                </a:ln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29" name="Figura a mano libera 28"/>
          <p:cNvSpPr/>
          <p:nvPr/>
        </p:nvSpPr>
        <p:spPr>
          <a:xfrm>
            <a:off x="1073150" y="2281238"/>
            <a:ext cx="4997450" cy="2162175"/>
          </a:xfrm>
          <a:custGeom>
            <a:avLst/>
            <a:gdLst>
              <a:gd name="connsiteX0" fmla="*/ 0 w 4998020"/>
              <a:gd name="connsiteY0" fmla="*/ 744100 h 2162739"/>
              <a:gd name="connsiteX1" fmla="*/ 1151467 w 4998020"/>
              <a:gd name="connsiteY1" fmla="*/ 89345 h 2162739"/>
              <a:gd name="connsiteX2" fmla="*/ 1727200 w 4998020"/>
              <a:gd name="connsiteY2" fmla="*/ 55478 h 2162739"/>
              <a:gd name="connsiteX3" fmla="*/ 3578578 w 4998020"/>
              <a:gd name="connsiteY3" fmla="*/ 552189 h 2162739"/>
              <a:gd name="connsiteX4" fmla="*/ 2291645 w 4998020"/>
              <a:gd name="connsiteY4" fmla="*/ 642500 h 2162739"/>
              <a:gd name="connsiteX5" fmla="*/ 3781778 w 4998020"/>
              <a:gd name="connsiteY5" fmla="*/ 1918145 h 2162739"/>
              <a:gd name="connsiteX6" fmla="*/ 1512712 w 4998020"/>
              <a:gd name="connsiteY6" fmla="*/ 2098767 h 2162739"/>
              <a:gd name="connsiteX7" fmla="*/ 395112 w 4998020"/>
              <a:gd name="connsiteY7" fmla="*/ 1150500 h 2162739"/>
              <a:gd name="connsiteX8" fmla="*/ 4989689 w 4998020"/>
              <a:gd name="connsiteY8" fmla="*/ 608634 h 2162739"/>
              <a:gd name="connsiteX9" fmla="*/ 1557867 w 4998020"/>
              <a:gd name="connsiteY9" fmla="*/ 868278 h 2162739"/>
              <a:gd name="connsiteX10" fmla="*/ 2720623 w 4998020"/>
              <a:gd name="connsiteY10" fmla="*/ 834411 h 21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8020" h="2162739">
                <a:moveTo>
                  <a:pt x="0" y="744100"/>
                </a:moveTo>
                <a:cubicBezTo>
                  <a:pt x="431800" y="474107"/>
                  <a:pt x="863600" y="204115"/>
                  <a:pt x="1151467" y="89345"/>
                </a:cubicBezTo>
                <a:cubicBezTo>
                  <a:pt x="1439334" y="-25425"/>
                  <a:pt x="1322682" y="-21663"/>
                  <a:pt x="1727200" y="55478"/>
                </a:cubicBezTo>
                <a:cubicBezTo>
                  <a:pt x="2131718" y="132619"/>
                  <a:pt x="3484504" y="454352"/>
                  <a:pt x="3578578" y="552189"/>
                </a:cubicBezTo>
                <a:cubicBezTo>
                  <a:pt x="3672652" y="650026"/>
                  <a:pt x="2257778" y="414841"/>
                  <a:pt x="2291645" y="642500"/>
                </a:cubicBezTo>
                <a:cubicBezTo>
                  <a:pt x="2325512" y="870159"/>
                  <a:pt x="3911600" y="1675434"/>
                  <a:pt x="3781778" y="1918145"/>
                </a:cubicBezTo>
                <a:cubicBezTo>
                  <a:pt x="3651956" y="2160856"/>
                  <a:pt x="2077156" y="2226708"/>
                  <a:pt x="1512712" y="2098767"/>
                </a:cubicBezTo>
                <a:cubicBezTo>
                  <a:pt x="948268" y="1970826"/>
                  <a:pt x="-184384" y="1398856"/>
                  <a:pt x="395112" y="1150500"/>
                </a:cubicBezTo>
                <a:cubicBezTo>
                  <a:pt x="974608" y="902145"/>
                  <a:pt x="4795897" y="655671"/>
                  <a:pt x="4989689" y="608634"/>
                </a:cubicBezTo>
                <a:cubicBezTo>
                  <a:pt x="5183482" y="561597"/>
                  <a:pt x="1936045" y="830649"/>
                  <a:pt x="1557867" y="868278"/>
                </a:cubicBezTo>
                <a:cubicBezTo>
                  <a:pt x="1179689" y="905907"/>
                  <a:pt x="1950156" y="870159"/>
                  <a:pt x="2720623" y="83441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0" name="Figura a mano libera 29"/>
          <p:cNvSpPr/>
          <p:nvPr/>
        </p:nvSpPr>
        <p:spPr>
          <a:xfrm>
            <a:off x="1038225" y="2138363"/>
            <a:ext cx="3590925" cy="2424112"/>
          </a:xfrm>
          <a:custGeom>
            <a:avLst/>
            <a:gdLst>
              <a:gd name="connsiteX0" fmla="*/ 0 w 3589866"/>
              <a:gd name="connsiteY0" fmla="*/ 931849 h 2424183"/>
              <a:gd name="connsiteX1" fmla="*/ 778933 w 3589866"/>
              <a:gd name="connsiteY1" fmla="*/ 28738 h 2424183"/>
              <a:gd name="connsiteX2" fmla="*/ 3567289 w 3589866"/>
              <a:gd name="connsiteY2" fmla="*/ 277093 h 2424183"/>
              <a:gd name="connsiteX3" fmla="*/ 2088444 w 3589866"/>
              <a:gd name="connsiteY3" fmla="*/ 807671 h 2424183"/>
              <a:gd name="connsiteX4" fmla="*/ 3330222 w 3589866"/>
              <a:gd name="connsiteY4" fmla="*/ 1710782 h 2424183"/>
              <a:gd name="connsiteX5" fmla="*/ 1399822 w 3589866"/>
              <a:gd name="connsiteY5" fmla="*/ 2410693 h 2424183"/>
              <a:gd name="connsiteX6" fmla="*/ 1919111 w 3589866"/>
              <a:gd name="connsiteY6" fmla="*/ 1078604 h 2424183"/>
              <a:gd name="connsiteX7" fmla="*/ 90311 w 3589866"/>
              <a:gd name="connsiteY7" fmla="*/ 1168915 h 2424183"/>
              <a:gd name="connsiteX8" fmla="*/ 1049866 w 3589866"/>
              <a:gd name="connsiteY8" fmla="*/ 2049449 h 2424183"/>
              <a:gd name="connsiteX9" fmla="*/ 3589866 w 3589866"/>
              <a:gd name="connsiteY9" fmla="*/ 514160 h 2424183"/>
              <a:gd name="connsiteX10" fmla="*/ 3589866 w 3589866"/>
              <a:gd name="connsiteY10" fmla="*/ 514160 h 2424183"/>
              <a:gd name="connsiteX11" fmla="*/ 3183466 w 3589866"/>
              <a:gd name="connsiteY11" fmla="*/ 818960 h 242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9866" h="2424183">
                <a:moveTo>
                  <a:pt x="0" y="931849"/>
                </a:moveTo>
                <a:cubicBezTo>
                  <a:pt x="92192" y="534856"/>
                  <a:pt x="184385" y="137864"/>
                  <a:pt x="778933" y="28738"/>
                </a:cubicBezTo>
                <a:cubicBezTo>
                  <a:pt x="1373481" y="-80388"/>
                  <a:pt x="3349037" y="147271"/>
                  <a:pt x="3567289" y="277093"/>
                </a:cubicBezTo>
                <a:cubicBezTo>
                  <a:pt x="3785541" y="406915"/>
                  <a:pt x="2127955" y="568723"/>
                  <a:pt x="2088444" y="807671"/>
                </a:cubicBezTo>
                <a:cubicBezTo>
                  <a:pt x="2048933" y="1046619"/>
                  <a:pt x="3444992" y="1443612"/>
                  <a:pt x="3330222" y="1710782"/>
                </a:cubicBezTo>
                <a:cubicBezTo>
                  <a:pt x="3215452" y="1977952"/>
                  <a:pt x="1635007" y="2516056"/>
                  <a:pt x="1399822" y="2410693"/>
                </a:cubicBezTo>
                <a:cubicBezTo>
                  <a:pt x="1164637" y="2305330"/>
                  <a:pt x="2137363" y="1285567"/>
                  <a:pt x="1919111" y="1078604"/>
                </a:cubicBezTo>
                <a:cubicBezTo>
                  <a:pt x="1700859" y="871641"/>
                  <a:pt x="235185" y="1007108"/>
                  <a:pt x="90311" y="1168915"/>
                </a:cubicBezTo>
                <a:cubicBezTo>
                  <a:pt x="-54563" y="1330723"/>
                  <a:pt x="466607" y="2158575"/>
                  <a:pt x="1049866" y="2049449"/>
                </a:cubicBezTo>
                <a:cubicBezTo>
                  <a:pt x="1633125" y="1940323"/>
                  <a:pt x="3589866" y="514160"/>
                  <a:pt x="3589866" y="514160"/>
                </a:cubicBezTo>
                <a:lnTo>
                  <a:pt x="3589866" y="514160"/>
                </a:lnTo>
                <a:lnTo>
                  <a:pt x="3183466" y="81896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65682" y="3543417"/>
            <a:ext cx="693863" cy="668345"/>
          </a:xfrm>
          <a:prstGeom prst="rect">
            <a:avLst/>
          </a:prstGeom>
        </p:spPr>
      </p:pic>
      <p:sp>
        <p:nvSpPr>
          <p:cNvPr id="33" name="Shape 678"/>
          <p:cNvSpPr>
            <a:spLocks/>
          </p:cNvSpPr>
          <p:nvPr/>
        </p:nvSpPr>
        <p:spPr bwMode="auto">
          <a:xfrm>
            <a:off x="10442575" y="2174875"/>
            <a:ext cx="782638" cy="781050"/>
          </a:xfrm>
          <a:custGeom>
            <a:avLst/>
            <a:gdLst>
              <a:gd name="T0" fmla="*/ 391138 w 19679"/>
              <a:gd name="T1" fmla="*/ 391138 h 19679"/>
              <a:gd name="T2" fmla="*/ 391138 w 19679"/>
              <a:gd name="T3" fmla="*/ 391138 h 19679"/>
              <a:gd name="T4" fmla="*/ 391138 w 19679"/>
              <a:gd name="T5" fmla="*/ 391138 h 19679"/>
              <a:gd name="T6" fmla="*/ 391138 w 19679"/>
              <a:gd name="T7" fmla="*/ 39113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9B9B9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038" y="2398713"/>
            <a:ext cx="519112" cy="333375"/>
          </a:xfrm>
          <a:prstGeom prst="rect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5" name="Shape 300"/>
          <p:cNvSpPr>
            <a:spLocks/>
          </p:cNvSpPr>
          <p:nvPr/>
        </p:nvSpPr>
        <p:spPr bwMode="auto">
          <a:xfrm>
            <a:off x="10485438" y="2373313"/>
            <a:ext cx="706437" cy="390525"/>
          </a:xfrm>
          <a:custGeom>
            <a:avLst/>
            <a:gdLst>
              <a:gd name="T0" fmla="*/ 352736 w 21600"/>
              <a:gd name="T1" fmla="*/ 195569 h 21600"/>
              <a:gd name="T2" fmla="*/ 352736 w 21600"/>
              <a:gd name="T3" fmla="*/ 195569 h 21600"/>
              <a:gd name="T4" fmla="*/ 352736 w 21600"/>
              <a:gd name="T5" fmla="*/ 195569 h 21600"/>
              <a:gd name="T6" fmla="*/ 352736 w 21600"/>
              <a:gd name="T7" fmla="*/ 19556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792" y="0"/>
                </a:moveTo>
                <a:cubicBezTo>
                  <a:pt x="2468" y="0"/>
                  <a:pt x="2205" y="476"/>
                  <a:pt x="2205" y="1065"/>
                </a:cubicBezTo>
                <a:lnTo>
                  <a:pt x="2205" y="19736"/>
                </a:lnTo>
                <a:lnTo>
                  <a:pt x="0" y="19736"/>
                </a:lnTo>
                <a:cubicBezTo>
                  <a:pt x="38" y="20777"/>
                  <a:pt x="516" y="21600"/>
                  <a:pt x="1100" y="21600"/>
                </a:cubicBezTo>
                <a:lnTo>
                  <a:pt x="10799" y="21600"/>
                </a:lnTo>
                <a:lnTo>
                  <a:pt x="20500" y="21600"/>
                </a:lnTo>
                <a:cubicBezTo>
                  <a:pt x="21084" y="21600"/>
                  <a:pt x="21562" y="20777"/>
                  <a:pt x="21600" y="19736"/>
                </a:cubicBezTo>
                <a:lnTo>
                  <a:pt x="19400" y="19736"/>
                </a:lnTo>
                <a:lnTo>
                  <a:pt x="19400" y="1065"/>
                </a:lnTo>
                <a:cubicBezTo>
                  <a:pt x="19400" y="476"/>
                  <a:pt x="19138" y="0"/>
                  <a:pt x="18813" y="0"/>
                </a:cubicBezTo>
                <a:lnTo>
                  <a:pt x="10803" y="0"/>
                </a:lnTo>
                <a:lnTo>
                  <a:pt x="2792" y="0"/>
                </a:lnTo>
                <a:close/>
                <a:moveTo>
                  <a:pt x="10780" y="265"/>
                </a:moveTo>
                <a:cubicBezTo>
                  <a:pt x="10849" y="265"/>
                  <a:pt x="10907" y="367"/>
                  <a:pt x="10907" y="493"/>
                </a:cubicBezTo>
                <a:cubicBezTo>
                  <a:pt x="10907" y="618"/>
                  <a:pt x="10849" y="720"/>
                  <a:pt x="10780" y="720"/>
                </a:cubicBezTo>
                <a:cubicBezTo>
                  <a:pt x="10711" y="720"/>
                  <a:pt x="10655" y="618"/>
                  <a:pt x="10655" y="493"/>
                </a:cubicBezTo>
                <a:cubicBezTo>
                  <a:pt x="10655" y="367"/>
                  <a:pt x="10711" y="265"/>
                  <a:pt x="10780" y="265"/>
                </a:cubicBezTo>
                <a:close/>
                <a:moveTo>
                  <a:pt x="2792" y="1065"/>
                </a:moveTo>
                <a:lnTo>
                  <a:pt x="10803" y="1065"/>
                </a:lnTo>
                <a:lnTo>
                  <a:pt x="18813" y="1065"/>
                </a:lnTo>
                <a:lnTo>
                  <a:pt x="18813" y="1333"/>
                </a:lnTo>
                <a:lnTo>
                  <a:pt x="18813" y="19316"/>
                </a:lnTo>
                <a:lnTo>
                  <a:pt x="18813" y="19581"/>
                </a:lnTo>
                <a:lnTo>
                  <a:pt x="10803" y="19581"/>
                </a:lnTo>
                <a:lnTo>
                  <a:pt x="2792" y="19581"/>
                </a:lnTo>
                <a:lnTo>
                  <a:pt x="2792" y="19316"/>
                </a:lnTo>
                <a:lnTo>
                  <a:pt x="2792" y="1333"/>
                </a:lnTo>
                <a:lnTo>
                  <a:pt x="2792" y="1065"/>
                </a:lnTo>
                <a:close/>
              </a:path>
            </a:pathLst>
          </a:custGeom>
          <a:solidFill>
            <a:srgbClr val="1985C7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6" name="Shape 678"/>
          <p:cNvSpPr>
            <a:spLocks/>
          </p:cNvSpPr>
          <p:nvPr/>
        </p:nvSpPr>
        <p:spPr bwMode="auto">
          <a:xfrm rot="422199">
            <a:off x="7421563" y="3395663"/>
            <a:ext cx="781050" cy="781050"/>
          </a:xfrm>
          <a:custGeom>
            <a:avLst/>
            <a:gdLst>
              <a:gd name="T0" fmla="*/ 391138 w 19679"/>
              <a:gd name="T1" fmla="*/ 391138 h 19679"/>
              <a:gd name="T2" fmla="*/ 391138 w 19679"/>
              <a:gd name="T3" fmla="*/ 391138 h 19679"/>
              <a:gd name="T4" fmla="*/ 391138 w 19679"/>
              <a:gd name="T5" fmla="*/ 391138 h 19679"/>
              <a:gd name="T6" fmla="*/ 391138 w 19679"/>
              <a:gd name="T7" fmla="*/ 39113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9B9B9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8" name="Shape 678"/>
          <p:cNvSpPr>
            <a:spLocks/>
          </p:cNvSpPr>
          <p:nvPr/>
        </p:nvSpPr>
        <p:spPr bwMode="auto">
          <a:xfrm>
            <a:off x="8139113" y="4933950"/>
            <a:ext cx="782637" cy="782638"/>
          </a:xfrm>
          <a:custGeom>
            <a:avLst/>
            <a:gdLst>
              <a:gd name="T0" fmla="*/ 391138 w 19679"/>
              <a:gd name="T1" fmla="*/ 391138 h 19679"/>
              <a:gd name="T2" fmla="*/ 391138 w 19679"/>
              <a:gd name="T3" fmla="*/ 391138 h 19679"/>
              <a:gd name="T4" fmla="*/ 391138 w 19679"/>
              <a:gd name="T5" fmla="*/ 391138 h 19679"/>
              <a:gd name="T6" fmla="*/ 391138 w 19679"/>
              <a:gd name="T7" fmla="*/ 391138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9B9B9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9" name="Shape 679"/>
          <p:cNvSpPr>
            <a:spLocks/>
          </p:cNvSpPr>
          <p:nvPr/>
        </p:nvSpPr>
        <p:spPr bwMode="auto">
          <a:xfrm>
            <a:off x="8439150" y="5095875"/>
            <a:ext cx="182563" cy="390525"/>
          </a:xfrm>
          <a:custGeom>
            <a:avLst/>
            <a:gdLst>
              <a:gd name="T0" fmla="*/ 91672 w 21600"/>
              <a:gd name="T1" fmla="*/ 195569 h 21600"/>
              <a:gd name="T2" fmla="*/ 91672 w 21600"/>
              <a:gd name="T3" fmla="*/ 195569 h 21600"/>
              <a:gd name="T4" fmla="*/ 91672 w 21600"/>
              <a:gd name="T5" fmla="*/ 195569 h 21600"/>
              <a:gd name="T6" fmla="*/ 91672 w 21600"/>
              <a:gd name="T7" fmla="*/ 19556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4362" y="21600"/>
                </a:moveTo>
                <a:lnTo>
                  <a:pt x="4787" y="21600"/>
                </a:lnTo>
                <a:lnTo>
                  <a:pt x="4787" y="10800"/>
                </a:lnTo>
                <a:lnTo>
                  <a:pt x="0" y="10800"/>
                </a:lnTo>
                <a:lnTo>
                  <a:pt x="0" y="7077"/>
                </a:lnTo>
                <a:lnTo>
                  <a:pt x="4787" y="7077"/>
                </a:lnTo>
                <a:lnTo>
                  <a:pt x="4787" y="4842"/>
                </a:lnTo>
                <a:cubicBezTo>
                  <a:pt x="4787" y="1806"/>
                  <a:pt x="7489" y="0"/>
                  <a:pt x="15163" y="0"/>
                </a:cubicBezTo>
                <a:lnTo>
                  <a:pt x="21555" y="0"/>
                </a:lnTo>
                <a:lnTo>
                  <a:pt x="21555" y="3723"/>
                </a:lnTo>
                <a:lnTo>
                  <a:pt x="17562" y="3723"/>
                </a:lnTo>
                <a:cubicBezTo>
                  <a:pt x="14573" y="3723"/>
                  <a:pt x="14374" y="4243"/>
                  <a:pt x="14374" y="5214"/>
                </a:cubicBezTo>
                <a:lnTo>
                  <a:pt x="14362" y="7077"/>
                </a:lnTo>
                <a:lnTo>
                  <a:pt x="21600" y="7077"/>
                </a:lnTo>
                <a:lnTo>
                  <a:pt x="20753" y="10800"/>
                </a:lnTo>
                <a:lnTo>
                  <a:pt x="14362" y="10800"/>
                </a:lnTo>
                <a:cubicBezTo>
                  <a:pt x="14362" y="10800"/>
                  <a:pt x="14362" y="21600"/>
                  <a:pt x="14362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  <a:headEnd/>
            <a:tailEnd/>
          </a:ln>
        </p:spPr>
        <p:txBody>
          <a:bodyPr lIns="75344" tIns="75344" rIns="75344" bIns="75344" anchor="ctr"/>
          <a:lstStyle/>
          <a:p>
            <a:endParaRPr lang="it-IT"/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4150" y="4833938"/>
            <a:ext cx="7969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3388" y="2216150"/>
            <a:ext cx="889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26720" y="3481176"/>
            <a:ext cx="846953" cy="760529"/>
          </a:xfrm>
          <a:prstGeom prst="rect">
            <a:avLst/>
          </a:prstGeom>
        </p:spPr>
      </p:pic>
      <p:sp>
        <p:nvSpPr>
          <p:cNvPr id="43" name="Segnaposto testo 5"/>
          <p:cNvSpPr txBox="1">
            <a:spLocks/>
          </p:cNvSpPr>
          <p:nvPr/>
        </p:nvSpPr>
        <p:spPr>
          <a:xfrm>
            <a:off x="6773863" y="1666875"/>
            <a:ext cx="5119687" cy="3762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it-IT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…ad una analisi organizzata e </a:t>
            </a:r>
            <a:r>
              <a:rPr lang="it-IT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omnicanale</a:t>
            </a:r>
            <a:endParaRPr lang="it-IT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0140" name="Immagine 4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7975" y="4316413"/>
            <a:ext cx="5016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5388" y="3573463"/>
            <a:ext cx="5032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Connettore 2 56"/>
          <p:cNvCxnSpPr/>
          <p:nvPr/>
        </p:nvCxnSpPr>
        <p:spPr>
          <a:xfrm>
            <a:off x="8729663" y="2760663"/>
            <a:ext cx="603250" cy="652462"/>
          </a:xfrm>
          <a:prstGeom prst="straightConnector1">
            <a:avLst/>
          </a:prstGeom>
          <a:ln w="317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>
            <a:off x="8248650" y="3843338"/>
            <a:ext cx="795338" cy="0"/>
          </a:xfrm>
          <a:prstGeom prst="straightConnector1">
            <a:avLst/>
          </a:prstGeom>
          <a:ln w="317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 flipV="1">
            <a:off x="8777288" y="4352925"/>
            <a:ext cx="422275" cy="661988"/>
          </a:xfrm>
          <a:prstGeom prst="straightConnector1">
            <a:avLst/>
          </a:prstGeom>
          <a:ln w="317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>
            <a:off x="10190163" y="3840163"/>
            <a:ext cx="795337" cy="0"/>
          </a:xfrm>
          <a:prstGeom prst="straightConnector1">
            <a:avLst/>
          </a:prstGeom>
          <a:ln w="317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 flipH="1">
            <a:off x="9839325" y="2809875"/>
            <a:ext cx="603250" cy="623888"/>
          </a:xfrm>
          <a:prstGeom prst="straightConnector1">
            <a:avLst/>
          </a:prstGeom>
          <a:ln w="317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72"/>
          <p:cNvCxnSpPr/>
          <p:nvPr/>
        </p:nvCxnSpPr>
        <p:spPr>
          <a:xfrm>
            <a:off x="9950450" y="4406900"/>
            <a:ext cx="534988" cy="554038"/>
          </a:xfrm>
          <a:prstGeom prst="straightConnector1">
            <a:avLst/>
          </a:prstGeom>
          <a:ln w="31750">
            <a:solidFill>
              <a:schemeClr val="bg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Immagine 82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9626" y="3438654"/>
            <a:ext cx="591344" cy="590371"/>
          </a:xfrm>
          <a:prstGeom prst="rect">
            <a:avLst/>
          </a:prstGeom>
        </p:spPr>
      </p:pic>
      <p:sp>
        <p:nvSpPr>
          <p:cNvPr id="90149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8" grpId="0" animBg="1"/>
      <p:bldP spid="39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egnaposto data 2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09B20C-A2B9-4E19-89C3-E43E8DA628A1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05.04.2016</a:t>
            </a:fld>
            <a:endParaRPr lang="de-DE"/>
          </a:p>
        </p:txBody>
      </p:sp>
      <p:sp>
        <p:nvSpPr>
          <p:cNvPr id="91138" name="Segnaposto numero diapositiva 4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EBF92A-7CCE-4ADA-822D-37B176E3EDB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/>
          </a:p>
        </p:txBody>
      </p:sp>
      <p:sp>
        <p:nvSpPr>
          <p:cNvPr id="91139" name="Fußzeilenplatzhalter 3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/>
              <a:t>MISURARE LA CX, bonprix - Getaline</a:t>
            </a:r>
          </a:p>
        </p:txBody>
      </p:sp>
      <p:sp>
        <p:nvSpPr>
          <p:cNvPr id="91140" name="Titolo 1"/>
          <p:cNvSpPr txBox="1">
            <a:spLocks/>
          </p:cNvSpPr>
          <p:nvPr/>
        </p:nvSpPr>
        <p:spPr bwMode="auto">
          <a:xfrm>
            <a:off x="839788" y="-26988"/>
            <a:ext cx="107870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it-IT" sz="2400" b="1">
                <a:solidFill>
                  <a:srgbClr val="595959"/>
                </a:solidFill>
                <a:latin typeface="Museo Cyrl 500"/>
              </a:rPr>
              <a:t>I 3 </a:t>
            </a:r>
            <a:r>
              <a:rPr lang="it-IT" sz="2400" b="1">
                <a:solidFill>
                  <a:srgbClr val="0D76BD"/>
                </a:solidFill>
                <a:latin typeface="Museo Cyrl 500"/>
              </a:rPr>
              <a:t>passi</a:t>
            </a:r>
            <a:r>
              <a:rPr lang="it-IT" sz="2400" b="1">
                <a:solidFill>
                  <a:srgbClr val="595959"/>
                </a:solidFill>
                <a:latin typeface="Museo Cyrl 500"/>
              </a:rPr>
              <a:t> per migliorare la Customer Experience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4564063" y="3660775"/>
            <a:ext cx="1668462" cy="96361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 err="1"/>
          </a:p>
        </p:txBody>
      </p:sp>
      <p:grpSp>
        <p:nvGrpSpPr>
          <p:cNvPr id="17" name="Group 3194"/>
          <p:cNvGrpSpPr>
            <a:grpSpLocks/>
          </p:cNvGrpSpPr>
          <p:nvPr/>
        </p:nvGrpSpPr>
        <p:grpSpPr bwMode="auto">
          <a:xfrm>
            <a:off x="6888163" y="3644900"/>
            <a:ext cx="3563937" cy="2411413"/>
            <a:chOff x="-854051" y="2089291"/>
            <a:chExt cx="17982224" cy="9073449"/>
          </a:xfrm>
        </p:grpSpPr>
        <p:grpSp>
          <p:nvGrpSpPr>
            <p:cNvPr id="91156" name="Group 3157"/>
            <p:cNvGrpSpPr>
              <a:grpSpLocks/>
            </p:cNvGrpSpPr>
            <p:nvPr/>
          </p:nvGrpSpPr>
          <p:grpSpPr bwMode="auto">
            <a:xfrm>
              <a:off x="5125918" y="3375644"/>
              <a:ext cx="5169243" cy="4464845"/>
              <a:chOff x="-560359" y="3300"/>
              <a:chExt cx="5169241" cy="4464843"/>
            </a:xfrm>
          </p:grpSpPr>
          <p:sp>
            <p:nvSpPr>
              <p:cNvPr id="91165" name="Shape 3152"/>
              <p:cNvSpPr>
                <a:spLocks/>
              </p:cNvSpPr>
              <p:nvPr/>
            </p:nvSpPr>
            <p:spPr bwMode="auto">
              <a:xfrm>
                <a:off x="-560359" y="3300"/>
                <a:ext cx="5169241" cy="4464843"/>
              </a:xfrm>
              <a:custGeom>
                <a:avLst/>
                <a:gdLst>
                  <a:gd name="T0" fmla="*/ 2584621 w 19679"/>
                  <a:gd name="T1" fmla="*/ 2232422 h 19679"/>
                  <a:gd name="T2" fmla="*/ 2584621 w 19679"/>
                  <a:gd name="T3" fmla="*/ 2232422 h 19679"/>
                  <a:gd name="T4" fmla="*/ 2584621 w 19679"/>
                  <a:gd name="T5" fmla="*/ 2232422 h 19679"/>
                  <a:gd name="T6" fmla="*/ 2584621 w 19679"/>
                  <a:gd name="T7" fmla="*/ 2232422 h 19679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19679"/>
                  <a:gd name="T13" fmla="*/ 0 h 19679"/>
                  <a:gd name="T14" fmla="*/ 19679 w 19679"/>
                  <a:gd name="T15" fmla="*/ 19679 h 196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114300" cap="flat">
                <a:solidFill>
                  <a:srgbClr val="E5E5E5"/>
                </a:solidFill>
                <a:prstDash val="solid"/>
                <a:miter lim="400000"/>
                <a:headEnd/>
                <a:tailEnd/>
              </a:ln>
            </p:spPr>
            <p:txBody>
              <a:bodyPr lIns="100458" tIns="100458" rIns="100458" bIns="100458" anchor="ctr"/>
              <a:lstStyle/>
              <a:p>
                <a:endParaRPr lang="it-IT"/>
              </a:p>
            </p:txBody>
          </p:sp>
          <p:sp>
            <p:nvSpPr>
              <p:cNvPr id="91166" name="Shape 3153"/>
              <p:cNvSpPr>
                <a:spLocks/>
              </p:cNvSpPr>
              <p:nvPr/>
            </p:nvSpPr>
            <p:spPr bwMode="auto">
              <a:xfrm rot="7481871">
                <a:off x="3468904" y="321468"/>
                <a:ext cx="357188" cy="357189"/>
              </a:xfrm>
              <a:custGeom>
                <a:avLst/>
                <a:gdLst>
                  <a:gd name="T0" fmla="*/ 178594 w 21600"/>
                  <a:gd name="T1" fmla="*/ 178595 h 21600"/>
                  <a:gd name="T2" fmla="*/ 178594 w 21600"/>
                  <a:gd name="T3" fmla="*/ 178595 h 21600"/>
                  <a:gd name="T4" fmla="*/ 178594 w 21600"/>
                  <a:gd name="T5" fmla="*/ 178595 h 21600"/>
                  <a:gd name="T6" fmla="*/ 178594 w 21600"/>
                  <a:gd name="T7" fmla="*/ 178595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5E5E5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91167" name="Shape 3154"/>
              <p:cNvSpPr>
                <a:spLocks/>
              </p:cNvSpPr>
              <p:nvPr/>
            </p:nvSpPr>
            <p:spPr bwMode="auto">
              <a:xfrm rot="-8809398">
                <a:off x="3951107" y="3286125"/>
                <a:ext cx="357188" cy="357188"/>
              </a:xfrm>
              <a:custGeom>
                <a:avLst/>
                <a:gdLst>
                  <a:gd name="T0" fmla="*/ 178594 w 21600"/>
                  <a:gd name="T1" fmla="*/ 178594 h 21600"/>
                  <a:gd name="T2" fmla="*/ 178594 w 21600"/>
                  <a:gd name="T3" fmla="*/ 178594 h 21600"/>
                  <a:gd name="T4" fmla="*/ 178594 w 21600"/>
                  <a:gd name="T5" fmla="*/ 178594 h 21600"/>
                  <a:gd name="T6" fmla="*/ 178594 w 21600"/>
                  <a:gd name="T7" fmla="*/ 17859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5E5E5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91168" name="Shape 3155"/>
              <p:cNvSpPr>
                <a:spLocks/>
              </p:cNvSpPr>
              <p:nvPr/>
            </p:nvSpPr>
            <p:spPr bwMode="auto">
              <a:xfrm rot="-2828518">
                <a:off x="825716" y="3893343"/>
                <a:ext cx="357189" cy="357189"/>
              </a:xfrm>
              <a:custGeom>
                <a:avLst/>
                <a:gdLst>
                  <a:gd name="T0" fmla="*/ 178595 w 21600"/>
                  <a:gd name="T1" fmla="*/ 178595 h 21600"/>
                  <a:gd name="T2" fmla="*/ 178595 w 21600"/>
                  <a:gd name="T3" fmla="*/ 178595 h 21600"/>
                  <a:gd name="T4" fmla="*/ 178595 w 21600"/>
                  <a:gd name="T5" fmla="*/ 178595 h 21600"/>
                  <a:gd name="T6" fmla="*/ 178595 w 21600"/>
                  <a:gd name="T7" fmla="*/ 178595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5E5E5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91169" name="Shape 3156"/>
              <p:cNvSpPr>
                <a:spLocks/>
              </p:cNvSpPr>
              <p:nvPr/>
            </p:nvSpPr>
            <p:spPr bwMode="auto">
              <a:xfrm rot="1461566">
                <a:off x="57763" y="1214437"/>
                <a:ext cx="357189" cy="357188"/>
              </a:xfrm>
              <a:custGeom>
                <a:avLst/>
                <a:gdLst>
                  <a:gd name="T0" fmla="*/ 178595 w 21600"/>
                  <a:gd name="T1" fmla="*/ 178594 h 21600"/>
                  <a:gd name="T2" fmla="*/ 178595 w 21600"/>
                  <a:gd name="T3" fmla="*/ 178594 h 21600"/>
                  <a:gd name="T4" fmla="*/ 178595 w 21600"/>
                  <a:gd name="T5" fmla="*/ 178594 h 21600"/>
                  <a:gd name="T6" fmla="*/ 178595 w 21600"/>
                  <a:gd name="T7" fmla="*/ 178594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5E5E5"/>
              </a:solidFill>
              <a:ln w="12700" cap="flat">
                <a:noFill/>
                <a:miter lim="4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sp>
          <p:nvSpPr>
            <p:cNvPr id="19" name="Shape 3162"/>
            <p:cNvSpPr/>
            <p:nvPr/>
          </p:nvSpPr>
          <p:spPr>
            <a:xfrm>
              <a:off x="12802827" y="7363719"/>
              <a:ext cx="4325346" cy="710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 anchor="ctr"/>
            <a:lstStyle>
              <a:lvl1pPr algn="l">
                <a:lnSpc>
                  <a:spcPct val="100000"/>
                </a:lnSpc>
                <a:defRPr sz="3400">
                  <a:solidFill>
                    <a:srgbClr val="4C4C4C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it-IT" sz="1050" b="1" dirty="0" smtClean="0">
                  <a:solidFill>
                    <a:srgbClr val="000000"/>
                  </a:solidFill>
                  <a:latin typeface="+mn-lt"/>
                </a:rPr>
                <a:t>Mail</a:t>
              </a:r>
              <a:r>
                <a:rPr lang="it-IT" sz="1100" b="1" dirty="0" smtClean="0">
                  <a:solidFill>
                    <a:srgbClr val="000000"/>
                  </a:solidFill>
                  <a:latin typeface="+mn-lt"/>
                </a:rPr>
                <a:t> di servizio</a:t>
              </a:r>
              <a:endParaRPr sz="110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" name="Shape 3168"/>
            <p:cNvSpPr/>
            <p:nvPr/>
          </p:nvSpPr>
          <p:spPr>
            <a:xfrm>
              <a:off x="-854051" y="4878825"/>
              <a:ext cx="6055485" cy="651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 anchor="ctr"/>
            <a:lstStyle>
              <a:lvl1pPr algn="r">
                <a:lnSpc>
                  <a:spcPct val="100000"/>
                </a:lnSpc>
                <a:defRPr sz="3400">
                  <a:solidFill>
                    <a:srgbClr val="424242"/>
                  </a:solidFill>
                </a:defRPr>
              </a:lvl1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it-IT" sz="1050" b="1" dirty="0" smtClean="0">
                  <a:solidFill>
                    <a:srgbClr val="000000"/>
                  </a:solidFill>
                  <a:latin typeface="+mn-lt"/>
                </a:rPr>
                <a:t>Contatto Servizio Clienti</a:t>
              </a:r>
              <a:endParaRPr sz="105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" name="Shape 3174"/>
            <p:cNvSpPr/>
            <p:nvPr/>
          </p:nvSpPr>
          <p:spPr>
            <a:xfrm>
              <a:off x="10704233" y="10445944"/>
              <a:ext cx="4325346" cy="716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 anchor="ctr"/>
            <a:lstStyle>
              <a:lvl1pPr algn="l">
                <a:lnSpc>
                  <a:spcPct val="100000"/>
                </a:lnSpc>
                <a:defRPr sz="3400">
                  <a:solidFill>
                    <a:srgbClr val="424242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it-IT" sz="1050" b="1" dirty="0" smtClean="0">
                  <a:solidFill>
                    <a:srgbClr val="000000"/>
                  </a:solidFill>
                  <a:latin typeface="+mn-lt"/>
                </a:rPr>
                <a:t>Area Personale</a:t>
              </a:r>
              <a:endParaRPr sz="105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" name="Shape 3180"/>
            <p:cNvSpPr/>
            <p:nvPr/>
          </p:nvSpPr>
          <p:spPr>
            <a:xfrm>
              <a:off x="-277338" y="8104409"/>
              <a:ext cx="4325346" cy="716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 anchor="ctr"/>
            <a:lstStyle>
              <a:lvl1pPr algn="r">
                <a:lnSpc>
                  <a:spcPct val="100000"/>
                </a:lnSpc>
                <a:defRPr sz="3400">
                  <a:solidFill>
                    <a:srgbClr val="424242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it-IT" sz="1100" b="1" dirty="0" smtClean="0">
                  <a:solidFill>
                    <a:srgbClr val="000000"/>
                  </a:solidFill>
                  <a:latin typeface="+mn-lt"/>
                </a:rPr>
                <a:t>Imballo e </a:t>
              </a:r>
              <a:r>
                <a:rPr lang="it-IT" sz="1050" b="1" dirty="0" smtClean="0">
                  <a:solidFill>
                    <a:srgbClr val="000000"/>
                  </a:solidFill>
                  <a:latin typeface="+mn-lt"/>
                </a:rPr>
                <a:t>prodotto</a:t>
              </a:r>
              <a:endParaRPr sz="1050" b="1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" name="Shape 3186"/>
            <p:cNvSpPr/>
            <p:nvPr/>
          </p:nvSpPr>
          <p:spPr>
            <a:xfrm>
              <a:off x="4624721" y="2089291"/>
              <a:ext cx="6079512" cy="716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0" tIns="0" rIns="0" bIns="0" anchor="ctr"/>
            <a:lstStyle>
              <a:lvl1pPr algn="l">
                <a:lnSpc>
                  <a:spcPct val="100000"/>
                </a:lnSpc>
                <a:defRPr sz="3400">
                  <a:solidFill>
                    <a:srgbClr val="424242"/>
                  </a:solidFill>
                </a:defRPr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it-IT" sz="1050" b="1" dirty="0" smtClean="0">
                  <a:solidFill>
                    <a:srgbClr val="000000"/>
                  </a:solidFill>
                  <a:latin typeface="+mn-lt"/>
                </a:rPr>
                <a:t>Catalogo e sito</a:t>
              </a:r>
              <a:endParaRPr sz="1050" b="1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91162" name="Group 3193"/>
            <p:cNvGrpSpPr>
              <a:grpSpLocks/>
            </p:cNvGrpSpPr>
            <p:nvPr/>
          </p:nvGrpSpPr>
          <p:grpSpPr bwMode="auto">
            <a:xfrm>
              <a:off x="3501325" y="8539800"/>
              <a:ext cx="4615085" cy="2622940"/>
              <a:chOff x="-2296291" y="225566"/>
              <a:chExt cx="4615083" cy="2622938"/>
            </a:xfrm>
          </p:grpSpPr>
          <p:sp>
            <p:nvSpPr>
              <p:cNvPr id="25" name="Shape 3189"/>
              <p:cNvSpPr/>
              <p:nvPr/>
            </p:nvSpPr>
            <p:spPr>
              <a:xfrm>
                <a:off x="2007029" y="226224"/>
                <a:ext cx="312388" cy="698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00" y="18466"/>
                    </a:moveTo>
                    <a:lnTo>
                      <a:pt x="2500" y="18466"/>
                    </a:lnTo>
                    <a:lnTo>
                      <a:pt x="2500" y="3136"/>
                    </a:lnTo>
                    <a:lnTo>
                      <a:pt x="19100" y="3136"/>
                    </a:lnTo>
                    <a:cubicBezTo>
                      <a:pt x="19100" y="3136"/>
                      <a:pt x="19100" y="18466"/>
                      <a:pt x="19100" y="18466"/>
                    </a:cubicBezTo>
                    <a:close/>
                    <a:moveTo>
                      <a:pt x="10853" y="20779"/>
                    </a:moveTo>
                    <a:cubicBezTo>
                      <a:pt x="10002" y="20779"/>
                      <a:pt x="9310" y="20457"/>
                      <a:pt x="9310" y="20058"/>
                    </a:cubicBezTo>
                    <a:cubicBezTo>
                      <a:pt x="9310" y="19659"/>
                      <a:pt x="10002" y="19337"/>
                      <a:pt x="10853" y="19337"/>
                    </a:cubicBezTo>
                    <a:cubicBezTo>
                      <a:pt x="11704" y="19337"/>
                      <a:pt x="12396" y="19659"/>
                      <a:pt x="12396" y="20058"/>
                    </a:cubicBezTo>
                    <a:cubicBezTo>
                      <a:pt x="12396" y="20457"/>
                      <a:pt x="11704" y="20779"/>
                      <a:pt x="10853" y="20779"/>
                    </a:cubicBezTo>
                    <a:close/>
                    <a:moveTo>
                      <a:pt x="17876" y="0"/>
                    </a:moveTo>
                    <a:lnTo>
                      <a:pt x="3724" y="0"/>
                    </a:lnTo>
                    <a:cubicBezTo>
                      <a:pt x="1664" y="0"/>
                      <a:pt x="0" y="780"/>
                      <a:pt x="0" y="1741"/>
                    </a:cubicBezTo>
                    <a:lnTo>
                      <a:pt x="0" y="19859"/>
                    </a:lnTo>
                    <a:cubicBezTo>
                      <a:pt x="0" y="20820"/>
                      <a:pt x="1664" y="21600"/>
                      <a:pt x="3724" y="21600"/>
                    </a:cubicBezTo>
                    <a:lnTo>
                      <a:pt x="17876" y="21600"/>
                    </a:lnTo>
                    <a:cubicBezTo>
                      <a:pt x="19931" y="21600"/>
                      <a:pt x="21600" y="20820"/>
                      <a:pt x="21600" y="19859"/>
                    </a:cubicBezTo>
                    <a:lnTo>
                      <a:pt x="21600" y="1741"/>
                    </a:lnTo>
                    <a:cubicBezTo>
                      <a:pt x="21600" y="780"/>
                      <a:pt x="19931" y="0"/>
                      <a:pt x="178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lIns="75344" tIns="75344" rIns="75344" bIns="75344" anchor="ctr"/>
              <a:lstStyle/>
              <a:p>
                <a:pPr defTabSz="321469" fontAlgn="auto">
                  <a:spcBef>
                    <a:spcPts val="0"/>
                  </a:spcBef>
                  <a:spcAft>
                    <a:spcPts val="0"/>
                  </a:spcAft>
                  <a:defRPr sz="58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58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26" name="Shape 3192"/>
              <p:cNvSpPr/>
              <p:nvPr/>
            </p:nvSpPr>
            <p:spPr>
              <a:xfrm>
                <a:off x="-2294283" y="2131708"/>
                <a:ext cx="4317332" cy="7167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/>
              </a:extLst>
            </p:spPr>
            <p:txBody>
              <a:bodyPr lIns="0" tIns="0" rIns="0" bIns="0" anchor="ctr"/>
              <a:lstStyle>
                <a:lvl1pPr algn="l">
                  <a:lnSpc>
                    <a:spcPct val="100000"/>
                  </a:lnSpc>
                  <a:defRPr sz="3400">
                    <a:solidFill>
                      <a:srgbClr val="424242"/>
                    </a:solidFill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>
                    <a:solidFill>
                      <a:srgbClr val="000000"/>
                    </a:solidFill>
                  </a:defRPr>
                </a:pPr>
                <a:r>
                  <a:rPr lang="it-IT" sz="1050" b="1" dirty="0" smtClean="0">
                    <a:solidFill>
                      <a:srgbClr val="000000"/>
                    </a:solidFill>
                    <a:latin typeface="+mn-lt"/>
                  </a:rPr>
                  <a:t>Spedizione</a:t>
                </a:r>
                <a:endParaRPr sz="105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</p:grpSp>
      <p:sp>
        <p:nvSpPr>
          <p:cNvPr id="32" name="Shape 2779"/>
          <p:cNvSpPr>
            <a:spLocks/>
          </p:cNvSpPr>
          <p:nvPr/>
        </p:nvSpPr>
        <p:spPr bwMode="auto">
          <a:xfrm>
            <a:off x="7343775" y="4846638"/>
            <a:ext cx="419100" cy="327025"/>
          </a:xfrm>
          <a:custGeom>
            <a:avLst/>
            <a:gdLst>
              <a:gd name="T0" fmla="*/ 209461 w 21600"/>
              <a:gd name="T1" fmla="*/ 163210 h 21600"/>
              <a:gd name="T2" fmla="*/ 209461 w 21600"/>
              <a:gd name="T3" fmla="*/ 163210 h 21600"/>
              <a:gd name="T4" fmla="*/ 209461 w 21600"/>
              <a:gd name="T5" fmla="*/ 163210 h 21600"/>
              <a:gd name="T6" fmla="*/ 209461 w 21600"/>
              <a:gd name="T7" fmla="*/ 16321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789" y="10800"/>
                </a:moveTo>
                <a:lnTo>
                  <a:pt x="4709" y="7714"/>
                </a:lnTo>
                <a:lnTo>
                  <a:pt x="10789" y="4629"/>
                </a:lnTo>
                <a:lnTo>
                  <a:pt x="16870" y="7714"/>
                </a:lnTo>
                <a:cubicBezTo>
                  <a:pt x="16870" y="7714"/>
                  <a:pt x="10789" y="10800"/>
                  <a:pt x="10789" y="10800"/>
                </a:cubicBezTo>
                <a:close/>
                <a:moveTo>
                  <a:pt x="21600" y="3857"/>
                </a:moveTo>
                <a:lnTo>
                  <a:pt x="14168" y="0"/>
                </a:lnTo>
                <a:lnTo>
                  <a:pt x="10800" y="3845"/>
                </a:lnTo>
                <a:lnTo>
                  <a:pt x="7432" y="0"/>
                </a:lnTo>
                <a:lnTo>
                  <a:pt x="0" y="3857"/>
                </a:lnTo>
                <a:lnTo>
                  <a:pt x="3372" y="7707"/>
                </a:lnTo>
                <a:lnTo>
                  <a:pt x="3357" y="7714"/>
                </a:lnTo>
                <a:lnTo>
                  <a:pt x="655" y="11571"/>
                </a:lnTo>
                <a:lnTo>
                  <a:pt x="3357" y="12974"/>
                </a:lnTo>
                <a:lnTo>
                  <a:pt x="3357" y="17743"/>
                </a:lnTo>
                <a:lnTo>
                  <a:pt x="10789" y="21600"/>
                </a:lnTo>
                <a:lnTo>
                  <a:pt x="18222" y="17743"/>
                </a:lnTo>
                <a:lnTo>
                  <a:pt x="18222" y="12974"/>
                </a:lnTo>
                <a:lnTo>
                  <a:pt x="20924" y="11571"/>
                </a:lnTo>
                <a:lnTo>
                  <a:pt x="18222" y="7714"/>
                </a:lnTo>
                <a:cubicBezTo>
                  <a:pt x="18222" y="7714"/>
                  <a:pt x="21600" y="3857"/>
                  <a:pt x="21600" y="3857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bg2"/>
            </a:solidFill>
            <a:miter lim="400000"/>
            <a:headEnd/>
            <a:tailEnd/>
          </a:ln>
        </p:spPr>
        <p:txBody>
          <a:bodyPr lIns="75344" tIns="75344" rIns="75344" bIns="75344" anchor="ctr"/>
          <a:lstStyle/>
          <a:p>
            <a:endParaRPr lang="it-IT"/>
          </a:p>
        </p:txBody>
      </p:sp>
      <p:sp>
        <p:nvSpPr>
          <p:cNvPr id="33" name="Shape 2786"/>
          <p:cNvSpPr>
            <a:spLocks/>
          </p:cNvSpPr>
          <p:nvPr/>
        </p:nvSpPr>
        <p:spPr bwMode="auto">
          <a:xfrm>
            <a:off x="8059738" y="5514975"/>
            <a:ext cx="323850" cy="268288"/>
          </a:xfrm>
          <a:custGeom>
            <a:avLst/>
            <a:gdLst>
              <a:gd name="T0" fmla="*/ 162085 w 21600"/>
              <a:gd name="T1" fmla="*/ 134304 h 21600"/>
              <a:gd name="T2" fmla="*/ 162085 w 21600"/>
              <a:gd name="T3" fmla="*/ 134304 h 21600"/>
              <a:gd name="T4" fmla="*/ 162085 w 21600"/>
              <a:gd name="T5" fmla="*/ 134304 h 21600"/>
              <a:gd name="T6" fmla="*/ 162085 w 21600"/>
              <a:gd name="T7" fmla="*/ 13430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4829" y="10800"/>
                </a:moveTo>
                <a:lnTo>
                  <a:pt x="14850" y="5891"/>
                </a:lnTo>
                <a:lnTo>
                  <a:pt x="18865" y="5891"/>
                </a:lnTo>
                <a:lnTo>
                  <a:pt x="20250" y="10800"/>
                </a:lnTo>
                <a:lnTo>
                  <a:pt x="14829" y="10800"/>
                </a:lnTo>
                <a:close/>
                <a:moveTo>
                  <a:pt x="20250" y="5564"/>
                </a:moveTo>
                <a:cubicBezTo>
                  <a:pt x="19879" y="3856"/>
                  <a:pt x="18900" y="3919"/>
                  <a:pt x="18900" y="3919"/>
                </a:cubicBezTo>
                <a:lnTo>
                  <a:pt x="13495" y="3919"/>
                </a:lnTo>
                <a:lnTo>
                  <a:pt x="13495" y="18655"/>
                </a:lnTo>
                <a:lnTo>
                  <a:pt x="15525" y="18655"/>
                </a:lnTo>
                <a:cubicBezTo>
                  <a:pt x="15527" y="14736"/>
                  <a:pt x="16734" y="14727"/>
                  <a:pt x="18225" y="14728"/>
                </a:cubicBezTo>
                <a:cubicBezTo>
                  <a:pt x="19716" y="14728"/>
                  <a:pt x="20918" y="14757"/>
                  <a:pt x="20924" y="18655"/>
                </a:cubicBezTo>
                <a:lnTo>
                  <a:pt x="21600" y="18655"/>
                </a:lnTo>
                <a:lnTo>
                  <a:pt x="21600" y="10817"/>
                </a:lnTo>
                <a:cubicBezTo>
                  <a:pt x="21600" y="10817"/>
                  <a:pt x="20621" y="7272"/>
                  <a:pt x="20250" y="5564"/>
                </a:cubicBezTo>
                <a:close/>
                <a:moveTo>
                  <a:pt x="12690" y="1964"/>
                </a:moveTo>
                <a:lnTo>
                  <a:pt x="12690" y="18655"/>
                </a:lnTo>
                <a:lnTo>
                  <a:pt x="6750" y="18655"/>
                </a:lnTo>
                <a:cubicBezTo>
                  <a:pt x="6750" y="14728"/>
                  <a:pt x="5541" y="14728"/>
                  <a:pt x="4050" y="14728"/>
                </a:cubicBezTo>
                <a:cubicBezTo>
                  <a:pt x="2559" y="14728"/>
                  <a:pt x="1350" y="14728"/>
                  <a:pt x="1350" y="18655"/>
                </a:cubicBezTo>
                <a:lnTo>
                  <a:pt x="0" y="18655"/>
                </a:lnTo>
                <a:lnTo>
                  <a:pt x="0" y="1964"/>
                </a:lnTo>
                <a:cubicBezTo>
                  <a:pt x="0" y="1421"/>
                  <a:pt x="151" y="931"/>
                  <a:pt x="395" y="575"/>
                </a:cubicBezTo>
                <a:cubicBezTo>
                  <a:pt x="640" y="220"/>
                  <a:pt x="977" y="0"/>
                  <a:pt x="1350" y="0"/>
                </a:cubicBezTo>
                <a:lnTo>
                  <a:pt x="11340" y="0"/>
                </a:lnTo>
                <a:cubicBezTo>
                  <a:pt x="11713" y="0"/>
                  <a:pt x="12050" y="220"/>
                  <a:pt x="12295" y="575"/>
                </a:cubicBezTo>
                <a:cubicBezTo>
                  <a:pt x="12539" y="931"/>
                  <a:pt x="12690" y="1421"/>
                  <a:pt x="12690" y="1964"/>
                </a:cubicBezTo>
                <a:close/>
                <a:moveTo>
                  <a:pt x="4050" y="19636"/>
                </a:moveTo>
                <a:cubicBezTo>
                  <a:pt x="3677" y="19636"/>
                  <a:pt x="3375" y="19197"/>
                  <a:pt x="3375" y="18655"/>
                </a:cubicBezTo>
                <a:cubicBezTo>
                  <a:pt x="3375" y="18112"/>
                  <a:pt x="3677" y="17673"/>
                  <a:pt x="4050" y="17673"/>
                </a:cubicBezTo>
                <a:cubicBezTo>
                  <a:pt x="4423" y="17673"/>
                  <a:pt x="4725" y="18112"/>
                  <a:pt x="4725" y="18655"/>
                </a:cubicBezTo>
                <a:cubicBezTo>
                  <a:pt x="4725" y="19197"/>
                  <a:pt x="4423" y="19636"/>
                  <a:pt x="4050" y="19636"/>
                </a:cubicBezTo>
                <a:close/>
                <a:moveTo>
                  <a:pt x="4050" y="15709"/>
                </a:moveTo>
                <a:cubicBezTo>
                  <a:pt x="2932" y="15709"/>
                  <a:pt x="2025" y="17028"/>
                  <a:pt x="2025" y="18655"/>
                </a:cubicBezTo>
                <a:cubicBezTo>
                  <a:pt x="2025" y="20281"/>
                  <a:pt x="2932" y="21600"/>
                  <a:pt x="4050" y="21600"/>
                </a:cubicBezTo>
                <a:cubicBezTo>
                  <a:pt x="5168" y="21600"/>
                  <a:pt x="6075" y="20281"/>
                  <a:pt x="6075" y="18655"/>
                </a:cubicBezTo>
                <a:cubicBezTo>
                  <a:pt x="6075" y="17028"/>
                  <a:pt x="5168" y="15709"/>
                  <a:pt x="4050" y="15709"/>
                </a:cubicBezTo>
                <a:close/>
                <a:moveTo>
                  <a:pt x="18225" y="19636"/>
                </a:moveTo>
                <a:cubicBezTo>
                  <a:pt x="17852" y="19636"/>
                  <a:pt x="17550" y="19197"/>
                  <a:pt x="17550" y="18655"/>
                </a:cubicBezTo>
                <a:cubicBezTo>
                  <a:pt x="17550" y="18112"/>
                  <a:pt x="17852" y="17673"/>
                  <a:pt x="18225" y="17673"/>
                </a:cubicBezTo>
                <a:cubicBezTo>
                  <a:pt x="18598" y="17673"/>
                  <a:pt x="18900" y="18112"/>
                  <a:pt x="18900" y="18655"/>
                </a:cubicBezTo>
                <a:cubicBezTo>
                  <a:pt x="18900" y="19197"/>
                  <a:pt x="18598" y="19636"/>
                  <a:pt x="18225" y="19636"/>
                </a:cubicBezTo>
                <a:close/>
                <a:moveTo>
                  <a:pt x="18225" y="15709"/>
                </a:moveTo>
                <a:cubicBezTo>
                  <a:pt x="17107" y="15709"/>
                  <a:pt x="16200" y="17028"/>
                  <a:pt x="16200" y="18655"/>
                </a:cubicBezTo>
                <a:cubicBezTo>
                  <a:pt x="16200" y="20281"/>
                  <a:pt x="17107" y="21600"/>
                  <a:pt x="18225" y="21600"/>
                </a:cubicBezTo>
                <a:cubicBezTo>
                  <a:pt x="19343" y="21600"/>
                  <a:pt x="20250" y="20281"/>
                  <a:pt x="20250" y="18655"/>
                </a:cubicBezTo>
                <a:cubicBezTo>
                  <a:pt x="20250" y="17028"/>
                  <a:pt x="19343" y="15709"/>
                  <a:pt x="18225" y="1570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bg2"/>
            </a:solidFill>
            <a:miter lim="400000"/>
            <a:headEnd/>
            <a:tailEnd/>
          </a:ln>
        </p:spPr>
        <p:txBody>
          <a:bodyPr lIns="75344" tIns="75344" rIns="75344" bIns="75344" anchor="ctr"/>
          <a:lstStyle/>
          <a:p>
            <a:endParaRPr lang="it-IT"/>
          </a:p>
        </p:txBody>
      </p:sp>
      <p:sp>
        <p:nvSpPr>
          <p:cNvPr id="34" name="Shape 2793"/>
          <p:cNvSpPr>
            <a:spLocks/>
          </p:cNvSpPr>
          <p:nvPr/>
        </p:nvSpPr>
        <p:spPr bwMode="auto">
          <a:xfrm>
            <a:off x="9594850" y="3567113"/>
            <a:ext cx="349250" cy="377825"/>
          </a:xfrm>
          <a:custGeom>
            <a:avLst/>
            <a:gdLst>
              <a:gd name="T0" fmla="*/ 174086 w 21600"/>
              <a:gd name="T1" fmla="*/ 189095 h 21600"/>
              <a:gd name="T2" fmla="*/ 174086 w 21600"/>
              <a:gd name="T3" fmla="*/ 189095 h 21600"/>
              <a:gd name="T4" fmla="*/ 174086 w 21600"/>
              <a:gd name="T5" fmla="*/ 189095 h 21600"/>
              <a:gd name="T6" fmla="*/ 174086 w 21600"/>
              <a:gd name="T7" fmla="*/ 189095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519" y="0"/>
                </a:moveTo>
                <a:cubicBezTo>
                  <a:pt x="679" y="0"/>
                  <a:pt x="0" y="652"/>
                  <a:pt x="0" y="1459"/>
                </a:cubicBezTo>
                <a:cubicBezTo>
                  <a:pt x="0" y="2266"/>
                  <a:pt x="679" y="2918"/>
                  <a:pt x="1519" y="2918"/>
                </a:cubicBezTo>
                <a:cubicBezTo>
                  <a:pt x="1647" y="2918"/>
                  <a:pt x="1771" y="2913"/>
                  <a:pt x="1890" y="2884"/>
                </a:cubicBezTo>
                <a:lnTo>
                  <a:pt x="3713" y="4612"/>
                </a:lnTo>
                <a:lnTo>
                  <a:pt x="6024" y="16468"/>
                </a:lnTo>
                <a:lnTo>
                  <a:pt x="18326" y="16468"/>
                </a:lnTo>
                <a:lnTo>
                  <a:pt x="20301" y="17475"/>
                </a:lnTo>
                <a:lnTo>
                  <a:pt x="21026" y="16133"/>
                </a:lnTo>
                <a:lnTo>
                  <a:pt x="18714" y="14959"/>
                </a:lnTo>
                <a:cubicBezTo>
                  <a:pt x="18714" y="14959"/>
                  <a:pt x="7324" y="14959"/>
                  <a:pt x="7324" y="14959"/>
                </a:cubicBezTo>
                <a:lnTo>
                  <a:pt x="6969" y="13114"/>
                </a:lnTo>
                <a:lnTo>
                  <a:pt x="20048" y="13114"/>
                </a:lnTo>
                <a:lnTo>
                  <a:pt x="21600" y="5719"/>
                </a:lnTo>
                <a:lnTo>
                  <a:pt x="4691" y="3421"/>
                </a:lnTo>
                <a:lnTo>
                  <a:pt x="3004" y="1811"/>
                </a:lnTo>
                <a:cubicBezTo>
                  <a:pt x="3031" y="1701"/>
                  <a:pt x="3038" y="1577"/>
                  <a:pt x="3038" y="1459"/>
                </a:cubicBezTo>
                <a:cubicBezTo>
                  <a:pt x="3038" y="652"/>
                  <a:pt x="2359" y="0"/>
                  <a:pt x="1519" y="0"/>
                </a:cubicBezTo>
                <a:close/>
                <a:moveTo>
                  <a:pt x="5400" y="5031"/>
                </a:moveTo>
                <a:cubicBezTo>
                  <a:pt x="5400" y="5031"/>
                  <a:pt x="7476" y="5316"/>
                  <a:pt x="7476" y="5316"/>
                </a:cubicBezTo>
                <a:lnTo>
                  <a:pt x="7813" y="7614"/>
                </a:lnTo>
                <a:lnTo>
                  <a:pt x="5856" y="7446"/>
                </a:lnTo>
                <a:lnTo>
                  <a:pt x="5400" y="5031"/>
                </a:lnTo>
                <a:close/>
                <a:moveTo>
                  <a:pt x="9096" y="5534"/>
                </a:moveTo>
                <a:lnTo>
                  <a:pt x="12150" y="5953"/>
                </a:lnTo>
                <a:cubicBezTo>
                  <a:pt x="12150" y="5953"/>
                  <a:pt x="12150" y="7966"/>
                  <a:pt x="12150" y="7966"/>
                </a:cubicBezTo>
                <a:lnTo>
                  <a:pt x="9416" y="7748"/>
                </a:lnTo>
                <a:lnTo>
                  <a:pt x="9096" y="5534"/>
                </a:lnTo>
                <a:close/>
                <a:moveTo>
                  <a:pt x="13719" y="6171"/>
                </a:moveTo>
                <a:lnTo>
                  <a:pt x="16301" y="6524"/>
                </a:lnTo>
                <a:lnTo>
                  <a:pt x="16031" y="8301"/>
                </a:lnTo>
                <a:cubicBezTo>
                  <a:pt x="16031" y="8301"/>
                  <a:pt x="13719" y="8100"/>
                  <a:pt x="13719" y="8100"/>
                </a:cubicBezTo>
                <a:lnTo>
                  <a:pt x="13719" y="6171"/>
                </a:lnTo>
                <a:close/>
                <a:moveTo>
                  <a:pt x="17854" y="6725"/>
                </a:moveTo>
                <a:lnTo>
                  <a:pt x="19727" y="6993"/>
                </a:lnTo>
                <a:cubicBezTo>
                  <a:pt x="19727" y="6993"/>
                  <a:pt x="19389" y="8586"/>
                  <a:pt x="19389" y="8586"/>
                </a:cubicBezTo>
                <a:lnTo>
                  <a:pt x="17601" y="8435"/>
                </a:lnTo>
                <a:lnTo>
                  <a:pt x="17854" y="6725"/>
                </a:lnTo>
                <a:close/>
                <a:moveTo>
                  <a:pt x="6159" y="8989"/>
                </a:moveTo>
                <a:lnTo>
                  <a:pt x="8033" y="9140"/>
                </a:lnTo>
                <a:lnTo>
                  <a:pt x="8404" y="11605"/>
                </a:lnTo>
                <a:lnTo>
                  <a:pt x="6683" y="11605"/>
                </a:lnTo>
                <a:cubicBezTo>
                  <a:pt x="6683" y="11605"/>
                  <a:pt x="6159" y="8989"/>
                  <a:pt x="6159" y="8989"/>
                </a:cubicBezTo>
                <a:close/>
                <a:moveTo>
                  <a:pt x="9653" y="9274"/>
                </a:moveTo>
                <a:cubicBezTo>
                  <a:pt x="9653" y="9274"/>
                  <a:pt x="12150" y="9492"/>
                  <a:pt x="12150" y="9492"/>
                </a:cubicBezTo>
                <a:lnTo>
                  <a:pt x="12150" y="11605"/>
                </a:lnTo>
                <a:lnTo>
                  <a:pt x="9990" y="11605"/>
                </a:lnTo>
                <a:lnTo>
                  <a:pt x="9653" y="9274"/>
                </a:lnTo>
                <a:close/>
                <a:moveTo>
                  <a:pt x="13719" y="9626"/>
                </a:moveTo>
                <a:lnTo>
                  <a:pt x="15829" y="9794"/>
                </a:lnTo>
                <a:cubicBezTo>
                  <a:pt x="15829" y="9794"/>
                  <a:pt x="15559" y="11605"/>
                  <a:pt x="15559" y="11605"/>
                </a:cubicBezTo>
                <a:lnTo>
                  <a:pt x="13719" y="11605"/>
                </a:lnTo>
                <a:lnTo>
                  <a:pt x="13719" y="9626"/>
                </a:lnTo>
                <a:close/>
                <a:moveTo>
                  <a:pt x="17398" y="9928"/>
                </a:moveTo>
                <a:lnTo>
                  <a:pt x="19086" y="10079"/>
                </a:lnTo>
                <a:cubicBezTo>
                  <a:pt x="19086" y="10079"/>
                  <a:pt x="18765" y="11605"/>
                  <a:pt x="18765" y="11605"/>
                </a:cubicBezTo>
                <a:lnTo>
                  <a:pt x="17145" y="11605"/>
                </a:lnTo>
                <a:lnTo>
                  <a:pt x="17398" y="9928"/>
                </a:lnTo>
                <a:close/>
                <a:moveTo>
                  <a:pt x="8505" y="17441"/>
                </a:moveTo>
                <a:cubicBezTo>
                  <a:pt x="7352" y="17441"/>
                  <a:pt x="6413" y="18374"/>
                  <a:pt x="6413" y="19520"/>
                </a:cubicBezTo>
                <a:cubicBezTo>
                  <a:pt x="6413" y="20667"/>
                  <a:pt x="7352" y="21600"/>
                  <a:pt x="8505" y="21600"/>
                </a:cubicBezTo>
                <a:cubicBezTo>
                  <a:pt x="9659" y="21600"/>
                  <a:pt x="10597" y="20667"/>
                  <a:pt x="10598" y="19520"/>
                </a:cubicBezTo>
                <a:cubicBezTo>
                  <a:pt x="10598" y="18374"/>
                  <a:pt x="9659" y="17441"/>
                  <a:pt x="8505" y="17441"/>
                </a:cubicBezTo>
                <a:close/>
                <a:moveTo>
                  <a:pt x="17213" y="17441"/>
                </a:moveTo>
                <a:cubicBezTo>
                  <a:pt x="16059" y="17441"/>
                  <a:pt x="15137" y="18374"/>
                  <a:pt x="15137" y="19520"/>
                </a:cubicBezTo>
                <a:cubicBezTo>
                  <a:pt x="15137" y="20667"/>
                  <a:pt x="16059" y="21600"/>
                  <a:pt x="17213" y="21600"/>
                </a:cubicBezTo>
                <a:cubicBezTo>
                  <a:pt x="18366" y="21600"/>
                  <a:pt x="19305" y="20667"/>
                  <a:pt x="19305" y="19520"/>
                </a:cubicBezTo>
                <a:cubicBezTo>
                  <a:pt x="19305" y="18374"/>
                  <a:pt x="18366" y="17441"/>
                  <a:pt x="17213" y="17441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bg2"/>
            </a:solidFill>
            <a:miter lim="400000"/>
            <a:headEnd/>
            <a:tailEnd/>
          </a:ln>
        </p:spPr>
        <p:txBody>
          <a:bodyPr lIns="75344" tIns="75344" rIns="75344" bIns="75344" anchor="ctr"/>
          <a:lstStyle/>
          <a:p>
            <a:endParaRPr lang="it-IT"/>
          </a:p>
        </p:txBody>
      </p:sp>
      <p:sp>
        <p:nvSpPr>
          <p:cNvPr id="35" name="Shape 2567"/>
          <p:cNvSpPr>
            <a:spLocks/>
          </p:cNvSpPr>
          <p:nvPr/>
        </p:nvSpPr>
        <p:spPr bwMode="auto">
          <a:xfrm>
            <a:off x="7232650" y="3768725"/>
            <a:ext cx="428625" cy="388938"/>
          </a:xfrm>
          <a:custGeom>
            <a:avLst/>
            <a:gdLst>
              <a:gd name="T0" fmla="*/ 213834 w 21600"/>
              <a:gd name="T1" fmla="*/ 194549 h 21600"/>
              <a:gd name="T2" fmla="*/ 213834 w 21600"/>
              <a:gd name="T3" fmla="*/ 194549 h 21600"/>
              <a:gd name="T4" fmla="*/ 213834 w 21600"/>
              <a:gd name="T5" fmla="*/ 194549 h 21600"/>
              <a:gd name="T6" fmla="*/ 213834 w 21600"/>
              <a:gd name="T7" fmla="*/ 19454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0085" y="8532"/>
                </a:moveTo>
                <a:lnTo>
                  <a:pt x="17798" y="8532"/>
                </a:lnTo>
                <a:lnTo>
                  <a:pt x="17798" y="12676"/>
                </a:lnTo>
                <a:cubicBezTo>
                  <a:pt x="17798" y="14711"/>
                  <a:pt x="16603" y="16373"/>
                  <a:pt x="15079" y="16373"/>
                </a:cubicBezTo>
                <a:lnTo>
                  <a:pt x="9158" y="16373"/>
                </a:lnTo>
                <a:lnTo>
                  <a:pt x="9158" y="17810"/>
                </a:lnTo>
                <a:cubicBezTo>
                  <a:pt x="9158" y="18927"/>
                  <a:pt x="9837" y="19832"/>
                  <a:pt x="10673" y="19832"/>
                </a:cubicBezTo>
                <a:lnTo>
                  <a:pt x="16728" y="19832"/>
                </a:lnTo>
                <a:lnTo>
                  <a:pt x="19181" y="21600"/>
                </a:lnTo>
                <a:lnTo>
                  <a:pt x="19181" y="19832"/>
                </a:lnTo>
                <a:lnTo>
                  <a:pt x="20085" y="19832"/>
                </a:lnTo>
                <a:cubicBezTo>
                  <a:pt x="20922" y="19832"/>
                  <a:pt x="21600" y="18927"/>
                  <a:pt x="21600" y="17810"/>
                </a:cubicBezTo>
                <a:lnTo>
                  <a:pt x="21600" y="10554"/>
                </a:lnTo>
                <a:cubicBezTo>
                  <a:pt x="21600" y="9438"/>
                  <a:pt x="20922" y="8532"/>
                  <a:pt x="20085" y="8532"/>
                </a:cubicBezTo>
                <a:close/>
                <a:moveTo>
                  <a:pt x="6912" y="15450"/>
                </a:moveTo>
                <a:lnTo>
                  <a:pt x="6689" y="15450"/>
                </a:lnTo>
                <a:lnTo>
                  <a:pt x="2592" y="18372"/>
                </a:lnTo>
                <a:lnTo>
                  <a:pt x="2592" y="15450"/>
                </a:lnTo>
                <a:lnTo>
                  <a:pt x="2074" y="15450"/>
                </a:lnTo>
                <a:cubicBezTo>
                  <a:pt x="928" y="15450"/>
                  <a:pt x="0" y="14211"/>
                  <a:pt x="0" y="12683"/>
                </a:cubicBezTo>
                <a:lnTo>
                  <a:pt x="0" y="2767"/>
                </a:lnTo>
                <a:cubicBezTo>
                  <a:pt x="0" y="1239"/>
                  <a:pt x="928" y="0"/>
                  <a:pt x="2074" y="0"/>
                </a:cubicBezTo>
                <a:lnTo>
                  <a:pt x="15034" y="0"/>
                </a:lnTo>
                <a:cubicBezTo>
                  <a:pt x="16179" y="0"/>
                  <a:pt x="17107" y="1239"/>
                  <a:pt x="17107" y="2767"/>
                </a:cubicBezTo>
                <a:lnTo>
                  <a:pt x="17107" y="4381"/>
                </a:lnTo>
                <a:lnTo>
                  <a:pt x="17107" y="8532"/>
                </a:lnTo>
                <a:lnTo>
                  <a:pt x="17107" y="12676"/>
                </a:lnTo>
                <a:cubicBezTo>
                  <a:pt x="17107" y="14205"/>
                  <a:pt x="16224" y="15450"/>
                  <a:pt x="15079" y="15450"/>
                </a:cubicBezTo>
                <a:lnTo>
                  <a:pt x="9158" y="15450"/>
                </a:lnTo>
                <a:cubicBezTo>
                  <a:pt x="9158" y="15450"/>
                  <a:pt x="6912" y="15450"/>
                  <a:pt x="6912" y="1545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bg2"/>
            </a:solidFill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6" name="Shape 2660"/>
          <p:cNvSpPr>
            <a:spLocks/>
          </p:cNvSpPr>
          <p:nvPr/>
        </p:nvSpPr>
        <p:spPr bwMode="auto">
          <a:xfrm>
            <a:off x="9148763" y="5532438"/>
            <a:ext cx="331787" cy="271462"/>
          </a:xfrm>
          <a:custGeom>
            <a:avLst/>
            <a:gdLst>
              <a:gd name="T0" fmla="*/ 166084 w 21600"/>
              <a:gd name="T1" fmla="*/ 135616 h 21484"/>
              <a:gd name="T2" fmla="*/ 166084 w 21600"/>
              <a:gd name="T3" fmla="*/ 135616 h 21484"/>
              <a:gd name="T4" fmla="*/ 166084 w 21600"/>
              <a:gd name="T5" fmla="*/ 135616 h 21484"/>
              <a:gd name="T6" fmla="*/ 166084 w 21600"/>
              <a:gd name="T7" fmla="*/ 135616 h 21484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484"/>
              <a:gd name="T14" fmla="*/ 21600 w 21600"/>
              <a:gd name="T15" fmla="*/ 21484 h 214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484" extrusionOk="0">
                <a:moveTo>
                  <a:pt x="19415" y="16649"/>
                </a:moveTo>
                <a:cubicBezTo>
                  <a:pt x="20161" y="16995"/>
                  <a:pt x="20794" y="17015"/>
                  <a:pt x="20797" y="18016"/>
                </a:cubicBezTo>
                <a:lnTo>
                  <a:pt x="21600" y="21484"/>
                </a:lnTo>
                <a:lnTo>
                  <a:pt x="0" y="21484"/>
                </a:lnTo>
                <a:cubicBezTo>
                  <a:pt x="91" y="20771"/>
                  <a:pt x="349" y="19060"/>
                  <a:pt x="573" y="18136"/>
                </a:cubicBezTo>
                <a:cubicBezTo>
                  <a:pt x="679" y="17700"/>
                  <a:pt x="1212" y="16975"/>
                  <a:pt x="2036" y="16624"/>
                </a:cubicBezTo>
                <a:cubicBezTo>
                  <a:pt x="4050" y="15766"/>
                  <a:pt x="6877" y="14370"/>
                  <a:pt x="7251" y="13724"/>
                </a:cubicBezTo>
                <a:cubicBezTo>
                  <a:pt x="7484" y="13323"/>
                  <a:pt x="7579" y="13743"/>
                  <a:pt x="7681" y="13421"/>
                </a:cubicBezTo>
                <a:cubicBezTo>
                  <a:pt x="7916" y="12679"/>
                  <a:pt x="7968" y="11587"/>
                  <a:pt x="7968" y="11587"/>
                </a:cubicBezTo>
                <a:cubicBezTo>
                  <a:pt x="7848" y="11494"/>
                  <a:pt x="7572" y="10786"/>
                  <a:pt x="7434" y="10117"/>
                </a:cubicBezTo>
                <a:cubicBezTo>
                  <a:pt x="7387" y="9891"/>
                  <a:pt x="7082" y="9884"/>
                  <a:pt x="6846" y="8995"/>
                </a:cubicBezTo>
                <a:cubicBezTo>
                  <a:pt x="6653" y="8263"/>
                  <a:pt x="6425" y="7272"/>
                  <a:pt x="6518" y="6932"/>
                </a:cubicBezTo>
                <a:cubicBezTo>
                  <a:pt x="6566" y="6758"/>
                  <a:pt x="6695" y="6822"/>
                  <a:pt x="6716" y="6831"/>
                </a:cubicBezTo>
                <a:cubicBezTo>
                  <a:pt x="6697" y="6706"/>
                  <a:pt x="6673" y="6705"/>
                  <a:pt x="6649" y="6531"/>
                </a:cubicBezTo>
                <a:cubicBezTo>
                  <a:pt x="6603" y="6199"/>
                  <a:pt x="6428" y="5653"/>
                  <a:pt x="6414" y="5330"/>
                </a:cubicBezTo>
                <a:cubicBezTo>
                  <a:pt x="6302" y="2941"/>
                  <a:pt x="6814" y="1517"/>
                  <a:pt x="7802" y="834"/>
                </a:cubicBezTo>
                <a:cubicBezTo>
                  <a:pt x="8064" y="653"/>
                  <a:pt x="9136" y="145"/>
                  <a:pt x="9462" y="64"/>
                </a:cubicBezTo>
                <a:cubicBezTo>
                  <a:pt x="10187" y="-116"/>
                  <a:pt x="11659" y="109"/>
                  <a:pt x="12338" y="443"/>
                </a:cubicBezTo>
                <a:cubicBezTo>
                  <a:pt x="14203" y="1346"/>
                  <a:pt x="14766" y="2285"/>
                  <a:pt x="14624" y="5330"/>
                </a:cubicBezTo>
                <a:cubicBezTo>
                  <a:pt x="14599" y="5877"/>
                  <a:pt x="14486" y="6618"/>
                  <a:pt x="14433" y="6945"/>
                </a:cubicBezTo>
                <a:cubicBezTo>
                  <a:pt x="14521" y="6860"/>
                  <a:pt x="14606" y="6807"/>
                  <a:pt x="14679" y="6813"/>
                </a:cubicBezTo>
                <a:cubicBezTo>
                  <a:pt x="14982" y="6833"/>
                  <a:pt x="14696" y="8105"/>
                  <a:pt x="14460" y="8995"/>
                </a:cubicBezTo>
                <a:cubicBezTo>
                  <a:pt x="14225" y="9884"/>
                  <a:pt x="13904" y="9888"/>
                  <a:pt x="13872" y="10117"/>
                </a:cubicBezTo>
                <a:cubicBezTo>
                  <a:pt x="13761" y="10901"/>
                  <a:pt x="13490" y="11361"/>
                  <a:pt x="13347" y="11576"/>
                </a:cubicBezTo>
                <a:cubicBezTo>
                  <a:pt x="13347" y="11576"/>
                  <a:pt x="13436" y="12775"/>
                  <a:pt x="13704" y="13449"/>
                </a:cubicBezTo>
                <a:cubicBezTo>
                  <a:pt x="13812" y="13730"/>
                  <a:pt x="13931" y="13430"/>
                  <a:pt x="14102" y="13742"/>
                </a:cubicBezTo>
                <a:cubicBezTo>
                  <a:pt x="14018" y="13588"/>
                  <a:pt x="14272" y="14339"/>
                  <a:pt x="15405" y="14858"/>
                </a:cubicBezTo>
                <a:cubicBezTo>
                  <a:pt x="17512" y="15825"/>
                  <a:pt x="18500" y="16226"/>
                  <a:pt x="19415" y="16649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bg2"/>
            </a:solidFill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7" name="Shape 2819"/>
          <p:cNvSpPr>
            <a:spLocks/>
          </p:cNvSpPr>
          <p:nvPr/>
        </p:nvSpPr>
        <p:spPr bwMode="auto">
          <a:xfrm>
            <a:off x="9758363" y="4638675"/>
            <a:ext cx="315912" cy="315913"/>
          </a:xfrm>
          <a:custGeom>
            <a:avLst/>
            <a:gdLst>
              <a:gd name="T0" fmla="*/ 157406 w 21600"/>
              <a:gd name="T1" fmla="*/ 158399 h 21600"/>
              <a:gd name="T2" fmla="*/ 157406 w 21600"/>
              <a:gd name="T3" fmla="*/ 158399 h 21600"/>
              <a:gd name="T4" fmla="*/ 157406 w 21600"/>
              <a:gd name="T5" fmla="*/ 158399 h 21600"/>
              <a:gd name="T6" fmla="*/ 157406 w 21600"/>
              <a:gd name="T7" fmla="*/ 158399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4175" y="2948"/>
                </a:moveTo>
                <a:lnTo>
                  <a:pt x="14175" y="4932"/>
                </a:lnTo>
                <a:lnTo>
                  <a:pt x="20250" y="10125"/>
                </a:lnTo>
                <a:lnTo>
                  <a:pt x="13327" y="14506"/>
                </a:lnTo>
                <a:cubicBezTo>
                  <a:pt x="13327" y="14506"/>
                  <a:pt x="21600" y="20250"/>
                  <a:pt x="21600" y="20250"/>
                </a:cubicBezTo>
                <a:lnTo>
                  <a:pt x="21600" y="9450"/>
                </a:lnTo>
                <a:cubicBezTo>
                  <a:pt x="21600" y="9450"/>
                  <a:pt x="14175" y="2948"/>
                  <a:pt x="14175" y="2948"/>
                </a:cubicBezTo>
                <a:close/>
                <a:moveTo>
                  <a:pt x="7425" y="4932"/>
                </a:moveTo>
                <a:lnTo>
                  <a:pt x="7425" y="2948"/>
                </a:lnTo>
                <a:lnTo>
                  <a:pt x="0" y="9450"/>
                </a:lnTo>
                <a:lnTo>
                  <a:pt x="0" y="20250"/>
                </a:lnTo>
                <a:lnTo>
                  <a:pt x="8298" y="14506"/>
                </a:lnTo>
                <a:lnTo>
                  <a:pt x="1350" y="10125"/>
                </a:lnTo>
                <a:cubicBezTo>
                  <a:pt x="1350" y="10125"/>
                  <a:pt x="7425" y="4932"/>
                  <a:pt x="7425" y="4932"/>
                </a:cubicBezTo>
                <a:close/>
                <a:moveTo>
                  <a:pt x="20925" y="21600"/>
                </a:moveTo>
                <a:lnTo>
                  <a:pt x="675" y="21600"/>
                </a:lnTo>
                <a:lnTo>
                  <a:pt x="9450" y="15525"/>
                </a:lnTo>
                <a:lnTo>
                  <a:pt x="12150" y="15525"/>
                </a:lnTo>
                <a:cubicBezTo>
                  <a:pt x="12150" y="15525"/>
                  <a:pt x="20925" y="21600"/>
                  <a:pt x="20925" y="21600"/>
                </a:cubicBezTo>
                <a:close/>
                <a:moveTo>
                  <a:pt x="12825" y="8100"/>
                </a:moveTo>
                <a:lnTo>
                  <a:pt x="12825" y="0"/>
                </a:lnTo>
                <a:lnTo>
                  <a:pt x="8775" y="0"/>
                </a:lnTo>
                <a:lnTo>
                  <a:pt x="8775" y="8100"/>
                </a:lnTo>
                <a:lnTo>
                  <a:pt x="6750" y="8100"/>
                </a:lnTo>
                <a:lnTo>
                  <a:pt x="10748" y="12151"/>
                </a:lnTo>
                <a:lnTo>
                  <a:pt x="14850" y="8100"/>
                </a:lnTo>
                <a:cubicBezTo>
                  <a:pt x="14850" y="8100"/>
                  <a:pt x="12825" y="8100"/>
                  <a:pt x="12825" y="810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chemeClr val="bg2"/>
            </a:solidFill>
            <a:miter lim="400000"/>
            <a:headEnd/>
            <a:tailEnd/>
          </a:ln>
        </p:spPr>
        <p:txBody>
          <a:bodyPr lIns="75344" tIns="75344" rIns="75344" bIns="75344" anchor="ctr"/>
          <a:lstStyle/>
          <a:p>
            <a:endParaRPr lang="it-IT"/>
          </a:p>
        </p:txBody>
      </p:sp>
      <p:sp>
        <p:nvSpPr>
          <p:cNvPr id="38" name="Shape 3590"/>
          <p:cNvSpPr>
            <a:spLocks/>
          </p:cNvSpPr>
          <p:nvPr/>
        </p:nvSpPr>
        <p:spPr bwMode="auto">
          <a:xfrm>
            <a:off x="8459788" y="3332163"/>
            <a:ext cx="309562" cy="317500"/>
          </a:xfrm>
          <a:custGeom>
            <a:avLst/>
            <a:gdLst>
              <a:gd name="T0" fmla="*/ 155125 w 21600"/>
              <a:gd name="T1" fmla="*/ 158800 h 21600"/>
              <a:gd name="T2" fmla="*/ 155125 w 21600"/>
              <a:gd name="T3" fmla="*/ 158800 h 21600"/>
              <a:gd name="T4" fmla="*/ 155125 w 21600"/>
              <a:gd name="T5" fmla="*/ 158800 h 21600"/>
              <a:gd name="T6" fmla="*/ 155125 w 21600"/>
              <a:gd name="T7" fmla="*/ 15880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900" y="15429"/>
                </a:moveTo>
                <a:lnTo>
                  <a:pt x="2700" y="15429"/>
                </a:lnTo>
                <a:lnTo>
                  <a:pt x="2700" y="2057"/>
                </a:lnTo>
                <a:lnTo>
                  <a:pt x="18900" y="2057"/>
                </a:lnTo>
                <a:cubicBezTo>
                  <a:pt x="18900" y="2057"/>
                  <a:pt x="18900" y="15429"/>
                  <a:pt x="18900" y="15429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954" y="0"/>
                  <a:pt x="1350" y="922"/>
                  <a:pt x="1350" y="2057"/>
                </a:cubicBezTo>
                <a:cubicBezTo>
                  <a:pt x="1350" y="2057"/>
                  <a:pt x="1350" y="17486"/>
                  <a:pt x="1364" y="17486"/>
                </a:cubicBezTo>
                <a:lnTo>
                  <a:pt x="20235" y="17486"/>
                </a:lnTo>
                <a:cubicBezTo>
                  <a:pt x="20250" y="17486"/>
                  <a:pt x="20250" y="2057"/>
                  <a:pt x="20250" y="2057"/>
                </a:cubicBezTo>
                <a:cubicBezTo>
                  <a:pt x="20250" y="922"/>
                  <a:pt x="19646" y="0"/>
                  <a:pt x="18900" y="0"/>
                </a:cubicBezTo>
                <a:close/>
                <a:moveTo>
                  <a:pt x="20250" y="21600"/>
                </a:moveTo>
                <a:lnTo>
                  <a:pt x="1350" y="21600"/>
                </a:lnTo>
                <a:cubicBezTo>
                  <a:pt x="604" y="21600"/>
                  <a:pt x="0" y="20679"/>
                  <a:pt x="0" y="19543"/>
                </a:cubicBezTo>
                <a:lnTo>
                  <a:pt x="0" y="18514"/>
                </a:lnTo>
                <a:lnTo>
                  <a:pt x="8775" y="18514"/>
                </a:lnTo>
                <a:lnTo>
                  <a:pt x="8775" y="19543"/>
                </a:lnTo>
                <a:lnTo>
                  <a:pt x="12825" y="19543"/>
                </a:lnTo>
                <a:lnTo>
                  <a:pt x="12825" y="18514"/>
                </a:lnTo>
                <a:lnTo>
                  <a:pt x="21600" y="18514"/>
                </a:lnTo>
                <a:lnTo>
                  <a:pt x="21600" y="19543"/>
                </a:lnTo>
                <a:cubicBezTo>
                  <a:pt x="21600" y="20679"/>
                  <a:pt x="20995" y="21600"/>
                  <a:pt x="20250" y="21600"/>
                </a:cubicBezTo>
                <a:cubicBezTo>
                  <a:pt x="20250" y="21600"/>
                  <a:pt x="20250" y="21600"/>
                  <a:pt x="20250" y="21600"/>
                </a:cubicBezTo>
                <a:close/>
              </a:path>
            </a:pathLst>
          </a:custGeom>
          <a:solidFill>
            <a:srgbClr val="B9B9B9"/>
          </a:solidFill>
          <a:ln w="12700" cap="flat">
            <a:solidFill>
              <a:schemeClr val="bg2"/>
            </a:solidFill>
            <a:miter lim="400000"/>
            <a:headEnd/>
            <a:tailEnd/>
          </a:ln>
        </p:spPr>
        <p:txBody>
          <a:bodyPr lIns="0" tIns="0" rIns="0" bIns="0" anchor="ctr"/>
          <a:lstStyle/>
          <a:p>
            <a:endParaRPr lang="it-IT"/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201286" y="4398706"/>
            <a:ext cx="866843" cy="48759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0" name="Shape 3162"/>
          <p:cNvSpPr/>
          <p:nvPr/>
        </p:nvSpPr>
        <p:spPr>
          <a:xfrm>
            <a:off x="9656763" y="4071938"/>
            <a:ext cx="1136650" cy="260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0" tIns="0" rIns="0" bIns="0" anchor="ctr"/>
          <a:lstStyle>
            <a:lvl1pPr algn="l">
              <a:lnSpc>
                <a:spcPct val="100000"/>
              </a:lnSpc>
              <a:defRPr sz="3400">
                <a:solidFill>
                  <a:srgbClr val="4C4C4C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it-IT" sz="1050" b="1" dirty="0" smtClean="0">
                <a:solidFill>
                  <a:srgbClr val="000000"/>
                </a:solidFill>
                <a:latin typeface="+mn-lt"/>
              </a:rPr>
              <a:t>Processo di acquisto</a:t>
            </a:r>
            <a:endParaRPr sz="105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" name="Segnaposto testo 6"/>
          <p:cNvSpPr txBox="1">
            <a:spLocks/>
          </p:cNvSpPr>
          <p:nvPr/>
        </p:nvSpPr>
        <p:spPr>
          <a:xfrm>
            <a:off x="6915150" y="1693863"/>
            <a:ext cx="4502150" cy="374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it-IT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Mystery Shopping</a:t>
            </a:r>
            <a:endParaRPr lang="it-IT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2" name="CasellaDiTesto 41"/>
          <p:cNvSpPr txBox="1">
            <a:spLocks noChangeArrowheads="1"/>
          </p:cNvSpPr>
          <p:nvPr/>
        </p:nvSpPr>
        <p:spPr bwMode="auto">
          <a:xfrm>
            <a:off x="6891338" y="2036763"/>
            <a:ext cx="44767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Che cosa avviene nelle varie tappe di contatto tra il Cliente e la nostra Azienda? Cosa percepisce il Cliente? Dove siamo forti e in cosa consiste il potenziale di miglioramento del nostro servizio?</a:t>
            </a:r>
          </a:p>
        </p:txBody>
      </p:sp>
      <p:pic>
        <p:nvPicPr>
          <p:cNvPr id="51" name="Immagine 50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954" y="2868644"/>
            <a:ext cx="3186316" cy="2315479"/>
          </a:xfrm>
          <a:prstGeom prst="rect">
            <a:avLst/>
          </a:prstGeom>
        </p:spPr>
      </p:pic>
      <p:sp>
        <p:nvSpPr>
          <p:cNvPr id="52" name="CasellaDiTesto 51"/>
          <p:cNvSpPr txBox="1"/>
          <p:nvPr/>
        </p:nvSpPr>
        <p:spPr>
          <a:xfrm>
            <a:off x="911225" y="1662113"/>
            <a:ext cx="41021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1. Disegnare la CX del nostro Cliente</a:t>
            </a:r>
            <a:endParaRPr lang="it-IT" sz="2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Bonprix (red)">
  <a:themeElements>
    <a:clrScheme name="Benutzerdefiniert 72">
      <a:dk1>
        <a:srgbClr val="FFFFFF"/>
      </a:dk1>
      <a:lt1>
        <a:srgbClr val="000000"/>
      </a:lt1>
      <a:dk2>
        <a:srgbClr val="666666"/>
      </a:dk2>
      <a:lt2>
        <a:srgbClr val="F0F0F0"/>
      </a:lt2>
      <a:accent1>
        <a:srgbClr val="D21829"/>
      </a:accent1>
      <a:accent2>
        <a:srgbClr val="6D2B91"/>
      </a:accent2>
      <a:accent3>
        <a:srgbClr val="0D76BD"/>
      </a:accent3>
      <a:accent4>
        <a:srgbClr val="16C0ED"/>
      </a:accent4>
      <a:accent5>
        <a:srgbClr val="66B945"/>
      </a:accent5>
      <a:accent6>
        <a:srgbClr val="068B4A"/>
      </a:accent6>
      <a:hlink>
        <a:srgbClr val="000000"/>
      </a:hlink>
      <a:folHlink>
        <a:srgbClr val="000000"/>
      </a:folHlink>
    </a:clrScheme>
    <a:fontScheme name="Benutzerdefiniert 29">
      <a:majorFont>
        <a:latin typeface="Museo Cyrl 500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01">
      <a:srgbClr val="E11453"/>
    </a:custClr>
    <a:custClr name="S02">
      <a:srgbClr val="DE0D6E"/>
    </a:custClr>
    <a:custClr name="PS03">
      <a:srgbClr val="EC008C"/>
    </a:custClr>
    <a:custClr name="S04">
      <a:srgbClr val="D40D8C"/>
    </a:custClr>
    <a:custClr name="S05">
      <a:srgbClr val="B01E8E"/>
    </a:custClr>
    <a:custClr name="S06">
      <a:srgbClr val="89278F"/>
    </a:custClr>
    <a:custClr name="S07">
      <a:srgbClr val="6D2B91"/>
    </a:custClr>
    <a:custClr name="S08">
      <a:srgbClr val="573F99"/>
    </a:custClr>
    <a:custClr name="S09">
      <a:srgbClr val="4A53A4"/>
    </a:custClr>
    <a:custClr name="S10">
      <a:srgbClr val="3565B0"/>
    </a:custClr>
    <a:custClr name="S11">
      <a:srgbClr val="0D76BD"/>
    </a:custClr>
    <a:custClr name="S12">
      <a:srgbClr val="1985C7"/>
    </a:custClr>
    <a:custClr name="S13">
      <a:srgbClr val="149AD7"/>
    </a:custClr>
    <a:custClr name="S14">
      <a:srgbClr val="0AAEE5"/>
    </a:custClr>
    <a:custClr name="S15">
      <a:srgbClr val="16C0ED"/>
    </a:custClr>
    <a:custClr name="S16">
      <a:srgbClr val="35BFB6"/>
    </a:custClr>
    <a:custClr name="S17">
      <a:srgbClr val="4FBE92"/>
    </a:custClr>
    <a:custClr name="S18">
      <a:srgbClr val="63BE64"/>
    </a:custClr>
    <a:custClr name="S19">
      <a:srgbClr val="66B945"/>
    </a:custClr>
    <a:custClr name="S20">
      <a:srgbClr val="46A647"/>
    </a:custClr>
    <a:custClr name="S21">
      <a:srgbClr val="149849"/>
    </a:custClr>
    <a:custClr name="S22">
      <a:srgbClr val="068B4A"/>
    </a:custClr>
    <a:custClr name="S23">
      <a:srgbClr val="00844A"/>
    </a:custClr>
    <a:custClr name="S24">
      <a:srgbClr val="007446"/>
    </a:custClr>
    <a:custClr name="S01.60">
      <a:srgbClr val="EC8288"/>
    </a:custClr>
    <a:custClr name="S03.60">
      <a:srgbClr val="F287B7"/>
    </a:custClr>
    <a:custClr name="S14.60">
      <a:srgbClr val="85C9EF"/>
    </a:custClr>
    <a:custClr name="S16.60">
      <a:srgbClr val="94D5CF"/>
    </a:custClr>
    <a:custClr name="S18.60">
      <a:srgbClr val="A3D49E"/>
    </a:custClr>
  </a:custClrLst>
  <a:extLst>
    <a:ext uri="{05A4C25C-085E-4340-85A3-A5531E510DB2}">
      <thm15:themeFamily xmlns="" xmlns:thm15="http://schemas.microsoft.com/office/thememl/2012/main" name="bp_ppt-Vorlage_2015_Juni_lang.potx" id="{CEE52B5F-4996-4D6C-95AB-6291B1275A61}" vid="{64EE65F9-4B75-4BC9-BC7B-678AC23551B6}"/>
    </a:ext>
  </a:extLst>
</a:theme>
</file>

<file path=ppt/theme/theme2.xml><?xml version="1.0" encoding="utf-8"?>
<a:theme xmlns:a="http://schemas.openxmlformats.org/drawingml/2006/main" name="Bonprix (purple)">
  <a:themeElements>
    <a:clrScheme name="Benutzerdefiniert 72">
      <a:dk1>
        <a:srgbClr val="FFFFFF"/>
      </a:dk1>
      <a:lt1>
        <a:srgbClr val="000000"/>
      </a:lt1>
      <a:dk2>
        <a:srgbClr val="666666"/>
      </a:dk2>
      <a:lt2>
        <a:srgbClr val="F0F0F0"/>
      </a:lt2>
      <a:accent1>
        <a:srgbClr val="D21829"/>
      </a:accent1>
      <a:accent2>
        <a:srgbClr val="6D2B91"/>
      </a:accent2>
      <a:accent3>
        <a:srgbClr val="0D76BD"/>
      </a:accent3>
      <a:accent4>
        <a:srgbClr val="16C0ED"/>
      </a:accent4>
      <a:accent5>
        <a:srgbClr val="66B945"/>
      </a:accent5>
      <a:accent6>
        <a:srgbClr val="068B4A"/>
      </a:accent6>
      <a:hlink>
        <a:srgbClr val="000000"/>
      </a:hlink>
      <a:folHlink>
        <a:srgbClr val="000000"/>
      </a:folHlink>
    </a:clrScheme>
    <a:fontScheme name="Benutzerdefiniert 29">
      <a:majorFont>
        <a:latin typeface="Museo Cyrl 500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01">
      <a:srgbClr val="E11453"/>
    </a:custClr>
    <a:custClr name="S02">
      <a:srgbClr val="DE0D6E"/>
    </a:custClr>
    <a:custClr name="PS03">
      <a:srgbClr val="EC008C"/>
    </a:custClr>
    <a:custClr name="S04">
      <a:srgbClr val="D40D8C"/>
    </a:custClr>
    <a:custClr name="S05">
      <a:srgbClr val="B01E8E"/>
    </a:custClr>
    <a:custClr name="S06">
      <a:srgbClr val="89278F"/>
    </a:custClr>
    <a:custClr name="S07">
      <a:srgbClr val="6D2B91"/>
    </a:custClr>
    <a:custClr name="S08">
      <a:srgbClr val="573F99"/>
    </a:custClr>
    <a:custClr name="S09">
      <a:srgbClr val="4A53A4"/>
    </a:custClr>
    <a:custClr name="S10">
      <a:srgbClr val="3565B0"/>
    </a:custClr>
    <a:custClr name="S11">
      <a:srgbClr val="0D76BD"/>
    </a:custClr>
    <a:custClr name="S12">
      <a:srgbClr val="1985C7"/>
    </a:custClr>
    <a:custClr name="S13">
      <a:srgbClr val="149AD7"/>
    </a:custClr>
    <a:custClr name="S14">
      <a:srgbClr val="0AAEE5"/>
    </a:custClr>
    <a:custClr name="S15">
      <a:srgbClr val="16C0ED"/>
    </a:custClr>
    <a:custClr name="S16">
      <a:srgbClr val="35BFB6"/>
    </a:custClr>
    <a:custClr name="S17">
      <a:srgbClr val="4FBE92"/>
    </a:custClr>
    <a:custClr name="S18">
      <a:srgbClr val="63BE64"/>
    </a:custClr>
    <a:custClr name="S19">
      <a:srgbClr val="66B945"/>
    </a:custClr>
    <a:custClr name="S20">
      <a:srgbClr val="46A647"/>
    </a:custClr>
    <a:custClr name="S21">
      <a:srgbClr val="149849"/>
    </a:custClr>
    <a:custClr name="S22">
      <a:srgbClr val="068B4A"/>
    </a:custClr>
    <a:custClr name="S23">
      <a:srgbClr val="00844A"/>
    </a:custClr>
    <a:custClr name="S24">
      <a:srgbClr val="007446"/>
    </a:custClr>
  </a:custClrLst>
  <a:extLst>
    <a:ext uri="{05A4C25C-085E-4340-85A3-A5531E510DB2}">
      <thm15:themeFamily xmlns="" xmlns:thm15="http://schemas.microsoft.com/office/thememl/2012/main" name="bp_ppt-Vorlage_2015_Juni_lang.potx" id="{CEE52B5F-4996-4D6C-95AB-6291B1275A61}" vid="{016967C0-AAD1-4A34-B32C-EEED365729FE}"/>
    </a:ext>
  </a:extLst>
</a:theme>
</file>

<file path=ppt/theme/theme3.xml><?xml version="1.0" encoding="utf-8"?>
<a:theme xmlns:a="http://schemas.openxmlformats.org/drawingml/2006/main" name="Bonprix (blue)">
  <a:themeElements>
    <a:clrScheme name="Benutzerdefiniert 72">
      <a:dk1>
        <a:srgbClr val="FFFFFF"/>
      </a:dk1>
      <a:lt1>
        <a:srgbClr val="000000"/>
      </a:lt1>
      <a:dk2>
        <a:srgbClr val="666666"/>
      </a:dk2>
      <a:lt2>
        <a:srgbClr val="F0F0F0"/>
      </a:lt2>
      <a:accent1>
        <a:srgbClr val="D21829"/>
      </a:accent1>
      <a:accent2>
        <a:srgbClr val="6D2B91"/>
      </a:accent2>
      <a:accent3>
        <a:srgbClr val="0D76BD"/>
      </a:accent3>
      <a:accent4>
        <a:srgbClr val="16C0ED"/>
      </a:accent4>
      <a:accent5>
        <a:srgbClr val="66B945"/>
      </a:accent5>
      <a:accent6>
        <a:srgbClr val="068B4A"/>
      </a:accent6>
      <a:hlink>
        <a:srgbClr val="000000"/>
      </a:hlink>
      <a:folHlink>
        <a:srgbClr val="000000"/>
      </a:folHlink>
    </a:clrScheme>
    <a:fontScheme name="Benutzerdefiniert 29">
      <a:majorFont>
        <a:latin typeface="Museo Cyrl 500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01">
      <a:srgbClr val="E11453"/>
    </a:custClr>
    <a:custClr name="S02">
      <a:srgbClr val="DE0D6E"/>
    </a:custClr>
    <a:custClr name="PS03">
      <a:srgbClr val="EC008C"/>
    </a:custClr>
    <a:custClr name="S04">
      <a:srgbClr val="D40D8C"/>
    </a:custClr>
    <a:custClr name="S05">
      <a:srgbClr val="B01E8E"/>
    </a:custClr>
    <a:custClr name="S06">
      <a:srgbClr val="89278F"/>
    </a:custClr>
    <a:custClr name="S07">
      <a:srgbClr val="6D2B91"/>
    </a:custClr>
    <a:custClr name="S08">
      <a:srgbClr val="573F99"/>
    </a:custClr>
    <a:custClr name="S09">
      <a:srgbClr val="4A53A4"/>
    </a:custClr>
    <a:custClr name="S10">
      <a:srgbClr val="3565B0"/>
    </a:custClr>
    <a:custClr name="S11">
      <a:srgbClr val="0D76BD"/>
    </a:custClr>
    <a:custClr name="S12">
      <a:srgbClr val="1985C7"/>
    </a:custClr>
    <a:custClr name="S13">
      <a:srgbClr val="149AD7"/>
    </a:custClr>
    <a:custClr name="S14">
      <a:srgbClr val="0AAEE5"/>
    </a:custClr>
    <a:custClr name="S15">
      <a:srgbClr val="16C0ED"/>
    </a:custClr>
    <a:custClr name="S16">
      <a:srgbClr val="35BFB6"/>
    </a:custClr>
    <a:custClr name="S17">
      <a:srgbClr val="4FBE92"/>
    </a:custClr>
    <a:custClr name="S18">
      <a:srgbClr val="63BE64"/>
    </a:custClr>
    <a:custClr name="S19">
      <a:srgbClr val="66B945"/>
    </a:custClr>
    <a:custClr name="S20">
      <a:srgbClr val="46A647"/>
    </a:custClr>
    <a:custClr name="S21">
      <a:srgbClr val="149849"/>
    </a:custClr>
    <a:custClr name="S22">
      <a:srgbClr val="068B4A"/>
    </a:custClr>
    <a:custClr name="S23">
      <a:srgbClr val="00844A"/>
    </a:custClr>
    <a:custClr name="S24">
      <a:srgbClr val="007446"/>
    </a:custClr>
  </a:custClrLst>
  <a:extLst>
    <a:ext uri="{05A4C25C-085E-4340-85A3-A5531E510DB2}">
      <thm15:themeFamily xmlns="" xmlns:thm15="http://schemas.microsoft.com/office/thememl/2012/main" name="bp_ppt-Vorlage_2015_Juni_lang.potx" id="{CEE52B5F-4996-4D6C-95AB-6291B1275A61}" vid="{8431FA93-B1E9-4781-8D28-8D114927F415}"/>
    </a:ext>
  </a:extLst>
</a:theme>
</file>

<file path=ppt/theme/theme4.xml><?xml version="1.0" encoding="utf-8"?>
<a:theme xmlns:a="http://schemas.openxmlformats.org/drawingml/2006/main" name="Bonprix (cyan)">
  <a:themeElements>
    <a:clrScheme name="Benutzerdefiniert 72">
      <a:dk1>
        <a:srgbClr val="FFFFFF"/>
      </a:dk1>
      <a:lt1>
        <a:srgbClr val="000000"/>
      </a:lt1>
      <a:dk2>
        <a:srgbClr val="666666"/>
      </a:dk2>
      <a:lt2>
        <a:srgbClr val="F0F0F0"/>
      </a:lt2>
      <a:accent1>
        <a:srgbClr val="D21829"/>
      </a:accent1>
      <a:accent2>
        <a:srgbClr val="6D2B91"/>
      </a:accent2>
      <a:accent3>
        <a:srgbClr val="0D76BD"/>
      </a:accent3>
      <a:accent4>
        <a:srgbClr val="16C0ED"/>
      </a:accent4>
      <a:accent5>
        <a:srgbClr val="66B945"/>
      </a:accent5>
      <a:accent6>
        <a:srgbClr val="068B4A"/>
      </a:accent6>
      <a:hlink>
        <a:srgbClr val="000000"/>
      </a:hlink>
      <a:folHlink>
        <a:srgbClr val="000000"/>
      </a:folHlink>
    </a:clrScheme>
    <a:fontScheme name="Benutzerdefiniert 29">
      <a:majorFont>
        <a:latin typeface="Museo Cyrl 500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01">
      <a:srgbClr val="E11453"/>
    </a:custClr>
    <a:custClr name="S02">
      <a:srgbClr val="DE0D6E"/>
    </a:custClr>
    <a:custClr name="PS03">
      <a:srgbClr val="EC008C"/>
    </a:custClr>
    <a:custClr name="S04">
      <a:srgbClr val="D40D8C"/>
    </a:custClr>
    <a:custClr name="S05">
      <a:srgbClr val="B01E8E"/>
    </a:custClr>
    <a:custClr name="S06">
      <a:srgbClr val="89278F"/>
    </a:custClr>
    <a:custClr name="S07">
      <a:srgbClr val="6D2B91"/>
    </a:custClr>
    <a:custClr name="S08">
      <a:srgbClr val="573F99"/>
    </a:custClr>
    <a:custClr name="S09">
      <a:srgbClr val="4A53A4"/>
    </a:custClr>
    <a:custClr name="S10">
      <a:srgbClr val="3565B0"/>
    </a:custClr>
    <a:custClr name="S11">
      <a:srgbClr val="0D76BD"/>
    </a:custClr>
    <a:custClr name="S12">
      <a:srgbClr val="1985C7"/>
    </a:custClr>
    <a:custClr name="S13">
      <a:srgbClr val="149AD7"/>
    </a:custClr>
    <a:custClr name="S14">
      <a:srgbClr val="0AAEE5"/>
    </a:custClr>
    <a:custClr name="S15">
      <a:srgbClr val="16C0ED"/>
    </a:custClr>
    <a:custClr name="S16">
      <a:srgbClr val="35BFB6"/>
    </a:custClr>
    <a:custClr name="S17">
      <a:srgbClr val="4FBE92"/>
    </a:custClr>
    <a:custClr name="S18">
      <a:srgbClr val="63BE64"/>
    </a:custClr>
    <a:custClr name="S19">
      <a:srgbClr val="66B945"/>
    </a:custClr>
    <a:custClr name="S20">
      <a:srgbClr val="46A647"/>
    </a:custClr>
    <a:custClr name="S21">
      <a:srgbClr val="149849"/>
    </a:custClr>
    <a:custClr name="S22">
      <a:srgbClr val="068B4A"/>
    </a:custClr>
    <a:custClr name="S23">
      <a:srgbClr val="00844A"/>
    </a:custClr>
    <a:custClr name="S24">
      <a:srgbClr val="007446"/>
    </a:custClr>
  </a:custClrLst>
  <a:extLst>
    <a:ext uri="{05A4C25C-085E-4340-85A3-A5531E510DB2}">
      <thm15:themeFamily xmlns="" xmlns:thm15="http://schemas.microsoft.com/office/thememl/2012/main" name="bp_ppt-Vorlage_2015_Juni_lang.potx" id="{CEE52B5F-4996-4D6C-95AB-6291B1275A61}" vid="{265ED71B-D491-4541-9255-4B41BE861581}"/>
    </a:ext>
  </a:extLst>
</a:theme>
</file>

<file path=ppt/theme/theme5.xml><?xml version="1.0" encoding="utf-8"?>
<a:theme xmlns:a="http://schemas.openxmlformats.org/drawingml/2006/main" name="Bonprix (green)">
  <a:themeElements>
    <a:clrScheme name="Benutzerdefiniert 72">
      <a:dk1>
        <a:srgbClr val="FFFFFF"/>
      </a:dk1>
      <a:lt1>
        <a:srgbClr val="000000"/>
      </a:lt1>
      <a:dk2>
        <a:srgbClr val="666666"/>
      </a:dk2>
      <a:lt2>
        <a:srgbClr val="F0F0F0"/>
      </a:lt2>
      <a:accent1>
        <a:srgbClr val="D21829"/>
      </a:accent1>
      <a:accent2>
        <a:srgbClr val="6D2B91"/>
      </a:accent2>
      <a:accent3>
        <a:srgbClr val="0D76BD"/>
      </a:accent3>
      <a:accent4>
        <a:srgbClr val="16C0ED"/>
      </a:accent4>
      <a:accent5>
        <a:srgbClr val="66B945"/>
      </a:accent5>
      <a:accent6>
        <a:srgbClr val="068B4A"/>
      </a:accent6>
      <a:hlink>
        <a:srgbClr val="000000"/>
      </a:hlink>
      <a:folHlink>
        <a:srgbClr val="000000"/>
      </a:folHlink>
    </a:clrScheme>
    <a:fontScheme name="Benutzerdefiniert 29">
      <a:majorFont>
        <a:latin typeface="Museo Cyrl 500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01">
      <a:srgbClr val="E11453"/>
    </a:custClr>
    <a:custClr name="S02">
      <a:srgbClr val="DE0D6E"/>
    </a:custClr>
    <a:custClr name="PS03">
      <a:srgbClr val="EC008C"/>
    </a:custClr>
    <a:custClr name="S04">
      <a:srgbClr val="D40D8C"/>
    </a:custClr>
    <a:custClr name="S05">
      <a:srgbClr val="B01E8E"/>
    </a:custClr>
    <a:custClr name="S06">
      <a:srgbClr val="89278F"/>
    </a:custClr>
    <a:custClr name="S07">
      <a:srgbClr val="6D2B91"/>
    </a:custClr>
    <a:custClr name="S08">
      <a:srgbClr val="573F99"/>
    </a:custClr>
    <a:custClr name="S09">
      <a:srgbClr val="4A53A4"/>
    </a:custClr>
    <a:custClr name="S10">
      <a:srgbClr val="3565B0"/>
    </a:custClr>
    <a:custClr name="S11">
      <a:srgbClr val="0D76BD"/>
    </a:custClr>
    <a:custClr name="S12">
      <a:srgbClr val="1985C7"/>
    </a:custClr>
    <a:custClr name="S13">
      <a:srgbClr val="149AD7"/>
    </a:custClr>
    <a:custClr name="S14">
      <a:srgbClr val="0AAEE5"/>
    </a:custClr>
    <a:custClr name="S15">
      <a:srgbClr val="16C0ED"/>
    </a:custClr>
    <a:custClr name="S16">
      <a:srgbClr val="35BFB6"/>
    </a:custClr>
    <a:custClr name="S17">
      <a:srgbClr val="4FBE92"/>
    </a:custClr>
    <a:custClr name="S18">
      <a:srgbClr val="63BE64"/>
    </a:custClr>
    <a:custClr name="S19">
      <a:srgbClr val="66B945"/>
    </a:custClr>
    <a:custClr name="S20">
      <a:srgbClr val="46A647"/>
    </a:custClr>
    <a:custClr name="S21">
      <a:srgbClr val="149849"/>
    </a:custClr>
    <a:custClr name="S22">
      <a:srgbClr val="068B4A"/>
    </a:custClr>
    <a:custClr name="S23">
      <a:srgbClr val="00844A"/>
    </a:custClr>
    <a:custClr name="S24">
      <a:srgbClr val="007446"/>
    </a:custClr>
  </a:custClrLst>
  <a:extLst>
    <a:ext uri="{05A4C25C-085E-4340-85A3-A5531E510DB2}">
      <thm15:themeFamily xmlns="" xmlns:thm15="http://schemas.microsoft.com/office/thememl/2012/main" name="bp_ppt-Vorlage_2015_Juni_lang.potx" id="{CEE52B5F-4996-4D6C-95AB-6291B1275A61}" vid="{80701E5C-395B-45F4-8875-658B0CA23CEE}"/>
    </a:ext>
  </a:extLst>
</a:theme>
</file>

<file path=ppt/theme/theme6.xml><?xml version="1.0" encoding="utf-8"?>
<a:theme xmlns:a="http://schemas.openxmlformats.org/drawingml/2006/main" name="Bonprix (light green)">
  <a:themeElements>
    <a:clrScheme name="Benutzerdefiniert 72">
      <a:dk1>
        <a:srgbClr val="FFFFFF"/>
      </a:dk1>
      <a:lt1>
        <a:srgbClr val="000000"/>
      </a:lt1>
      <a:dk2>
        <a:srgbClr val="666666"/>
      </a:dk2>
      <a:lt2>
        <a:srgbClr val="F0F0F0"/>
      </a:lt2>
      <a:accent1>
        <a:srgbClr val="D21829"/>
      </a:accent1>
      <a:accent2>
        <a:srgbClr val="6D2B91"/>
      </a:accent2>
      <a:accent3>
        <a:srgbClr val="0D76BD"/>
      </a:accent3>
      <a:accent4>
        <a:srgbClr val="16C0ED"/>
      </a:accent4>
      <a:accent5>
        <a:srgbClr val="66B945"/>
      </a:accent5>
      <a:accent6>
        <a:srgbClr val="068B4A"/>
      </a:accent6>
      <a:hlink>
        <a:srgbClr val="000000"/>
      </a:hlink>
      <a:folHlink>
        <a:srgbClr val="000000"/>
      </a:folHlink>
    </a:clrScheme>
    <a:fontScheme name="Benutzerdefiniert 29">
      <a:majorFont>
        <a:latin typeface="Museo Cyrl 500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01">
      <a:srgbClr val="E11453"/>
    </a:custClr>
    <a:custClr name="S02">
      <a:srgbClr val="DE0D6E"/>
    </a:custClr>
    <a:custClr name="PS03">
      <a:srgbClr val="EC008C"/>
    </a:custClr>
    <a:custClr name="S04">
      <a:srgbClr val="D40D8C"/>
    </a:custClr>
    <a:custClr name="S05">
      <a:srgbClr val="B01E8E"/>
    </a:custClr>
    <a:custClr name="S06">
      <a:srgbClr val="89278F"/>
    </a:custClr>
    <a:custClr name="S07">
      <a:srgbClr val="6D2B91"/>
    </a:custClr>
    <a:custClr name="S08">
      <a:srgbClr val="573F99"/>
    </a:custClr>
    <a:custClr name="S09">
      <a:srgbClr val="4A53A4"/>
    </a:custClr>
    <a:custClr name="S10">
      <a:srgbClr val="3565B0"/>
    </a:custClr>
    <a:custClr name="S11">
      <a:srgbClr val="0D76BD"/>
    </a:custClr>
    <a:custClr name="S12">
      <a:srgbClr val="1985C7"/>
    </a:custClr>
    <a:custClr name="S13">
      <a:srgbClr val="149AD7"/>
    </a:custClr>
    <a:custClr name="S14">
      <a:srgbClr val="0AAEE5"/>
    </a:custClr>
    <a:custClr name="S15">
      <a:srgbClr val="16C0ED"/>
    </a:custClr>
    <a:custClr name="S16">
      <a:srgbClr val="35BFB6"/>
    </a:custClr>
    <a:custClr name="S17">
      <a:srgbClr val="4FBE92"/>
    </a:custClr>
    <a:custClr name="S18">
      <a:srgbClr val="63BE64"/>
    </a:custClr>
    <a:custClr name="S19">
      <a:srgbClr val="66B945"/>
    </a:custClr>
    <a:custClr name="S20">
      <a:srgbClr val="46A647"/>
    </a:custClr>
    <a:custClr name="S21">
      <a:srgbClr val="149849"/>
    </a:custClr>
    <a:custClr name="S22">
      <a:srgbClr val="068B4A"/>
    </a:custClr>
    <a:custClr name="S23">
      <a:srgbClr val="00844A"/>
    </a:custClr>
    <a:custClr name="S24">
      <a:srgbClr val="007446"/>
    </a:custClr>
  </a:custClrLst>
  <a:extLst>
    <a:ext uri="{05A4C25C-085E-4340-85A3-A5531E510DB2}">
      <thm15:themeFamily xmlns="" xmlns:thm15="http://schemas.microsoft.com/office/thememl/2012/main" name="bp_ppt-Vorlage_2015_Juni_lang.potx" id="{CEE52B5F-4996-4D6C-95AB-6291B1275A61}" vid="{1236A7EC-256D-4779-B48A-B3F8400EA4C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2182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9">
      <a:majorFont>
        <a:latin typeface="Museo Cyrl 500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9">
      <a:majorFont>
        <a:latin typeface="Museo Cyrl 500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bp Standardvorlage 2015</Template>
  <TotalTime>2404</TotalTime>
  <Words>622</Words>
  <Application>Microsoft Office PowerPoint</Application>
  <PresentationFormat>Personalizzato</PresentationFormat>
  <Paragraphs>155</Paragraphs>
  <Slides>20</Slides>
  <Notes>0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42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67" baseType="lpstr">
      <vt:lpstr>Arial</vt:lpstr>
      <vt:lpstr>Museo Cyrl 500</vt:lpstr>
      <vt:lpstr>Wingdings</vt:lpstr>
      <vt:lpstr>Bonprix (red)</vt:lpstr>
      <vt:lpstr>Bonprix (purple)</vt:lpstr>
      <vt:lpstr>Bonprix (blue)</vt:lpstr>
      <vt:lpstr>Bonprix (cyan)</vt:lpstr>
      <vt:lpstr>Bonprix (green)</vt:lpstr>
      <vt:lpstr>Bonprix (light green)</vt:lpstr>
      <vt:lpstr>Bonprix (red)</vt:lpstr>
      <vt:lpstr>Bonprix (red)</vt:lpstr>
      <vt:lpstr>Bonprix (red)</vt:lpstr>
      <vt:lpstr>Bonprix (red)</vt:lpstr>
      <vt:lpstr>Bonprix (red)</vt:lpstr>
      <vt:lpstr>Bonprix (red)</vt:lpstr>
      <vt:lpstr>Bonprix (purple)</vt:lpstr>
      <vt:lpstr>Bonprix (purple)</vt:lpstr>
      <vt:lpstr>Bonprix (purple)</vt:lpstr>
      <vt:lpstr>Bonprix (purple)</vt:lpstr>
      <vt:lpstr>Bonprix (purple)</vt:lpstr>
      <vt:lpstr>Bonprix (purple)</vt:lpstr>
      <vt:lpstr>Bonprix (blue)</vt:lpstr>
      <vt:lpstr>Bonprix (blue)</vt:lpstr>
      <vt:lpstr>Bonprix (blue)</vt:lpstr>
      <vt:lpstr>Bonprix (blue)</vt:lpstr>
      <vt:lpstr>Bonprix (blue)</vt:lpstr>
      <vt:lpstr>Bonprix (blue)</vt:lpstr>
      <vt:lpstr>Bonprix (cyan)</vt:lpstr>
      <vt:lpstr>Bonprix (cyan)</vt:lpstr>
      <vt:lpstr>Bonprix (cyan)</vt:lpstr>
      <vt:lpstr>Bonprix (cyan)</vt:lpstr>
      <vt:lpstr>Bonprix (cyan)</vt:lpstr>
      <vt:lpstr>Bonprix (cyan)</vt:lpstr>
      <vt:lpstr>Bonprix (green)</vt:lpstr>
      <vt:lpstr>Bonprix (green)</vt:lpstr>
      <vt:lpstr>Bonprix (green)</vt:lpstr>
      <vt:lpstr>Bonprix (green)</vt:lpstr>
      <vt:lpstr>Bonprix (green)</vt:lpstr>
      <vt:lpstr>Bonprix (green)</vt:lpstr>
      <vt:lpstr>Bonprix (light green)</vt:lpstr>
      <vt:lpstr>Bonprix (light green)</vt:lpstr>
      <vt:lpstr>Bonprix (light green)</vt:lpstr>
      <vt:lpstr>Bonprix (light green)</vt:lpstr>
      <vt:lpstr>Bonprix (light green)</vt:lpstr>
      <vt:lpstr>Bonprix (light green)</vt:lpstr>
      <vt:lpstr>Worksheet</vt:lpstr>
      <vt:lpstr>Grafico di Microsoft Excel</vt:lpstr>
      <vt:lpstr>Misurare la Customer Experience</vt:lpstr>
      <vt:lpstr>Agenda</vt:lpstr>
      <vt:lpstr>Agenda</vt:lpstr>
      <vt:lpstr>Il gruppo OTTO e bonprix International</vt:lpstr>
      <vt:lpstr>bonprix Italia e Getaline  (logo tüv e gptw)</vt:lpstr>
      <vt:lpstr>Diapositiva 6</vt:lpstr>
      <vt:lpstr>Agenda</vt:lpstr>
      <vt:lpstr>Da sempre ascoltiamo le esigenze dei nostri Clienti, ma come farlo in modo strutturato?</vt:lpstr>
      <vt:lpstr>Diapositiva 9</vt:lpstr>
      <vt:lpstr>Diapositiva 10</vt:lpstr>
      <vt:lpstr>Diapositiva 11</vt:lpstr>
      <vt:lpstr>Diapositiva 12</vt:lpstr>
      <vt:lpstr>Agenda</vt:lpstr>
      <vt:lpstr>La grande sfida: fare diventare questo metodo parte della cultura aziendale…</vt:lpstr>
      <vt:lpstr>…e coordinare i flussi di comunicazione tra uffici</vt:lpstr>
      <vt:lpstr>Come? Riconoscendo ufficialmente il cambiamento della organizzazione…</vt:lpstr>
      <vt:lpstr>…promuovendo azioni concrete e stimolando la propositività delle persone</vt:lpstr>
      <vt:lpstr>Il coinvolgimento in azienda attraverso le ospitazioni al Servizio Clienti</vt:lpstr>
      <vt:lpstr>Quali effetti della nuova cultura aziendale? </vt:lpstr>
      <vt:lpstr>Grazie! Vielen Dank! Thank you! Merci! Спасибо! </vt:lpstr>
    </vt:vector>
  </TitlesOfParts>
  <Company>bonprix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Sabrina Calabrese</dc:creator>
  <cp:lastModifiedBy>Laura</cp:lastModifiedBy>
  <cp:revision>197</cp:revision>
  <dcterms:created xsi:type="dcterms:W3CDTF">2015-11-12T14:10:46Z</dcterms:created>
  <dcterms:modified xsi:type="dcterms:W3CDTF">2016-04-05T12:50:48Z</dcterms:modified>
</cp:coreProperties>
</file>