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4" r:id="rId1"/>
    <p:sldMasterId id="2147483716" r:id="rId2"/>
  </p:sldMasterIdLst>
  <p:notesMasterIdLst>
    <p:notesMasterId r:id="rId13"/>
  </p:notesMasterIdLst>
  <p:sldIdLst>
    <p:sldId id="283" r:id="rId3"/>
    <p:sldId id="333" r:id="rId4"/>
    <p:sldId id="351" r:id="rId5"/>
    <p:sldId id="357" r:id="rId6"/>
    <p:sldId id="352" r:id="rId7"/>
    <p:sldId id="353" r:id="rId8"/>
    <p:sldId id="354" r:id="rId9"/>
    <p:sldId id="356" r:id="rId10"/>
    <p:sldId id="358" r:id="rId11"/>
    <p:sldId id="28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70FB35-2A59-D7D4-A42D-C29A169DBAA8}" name="Borromeo Mattia" initials="MB" userId="S::borromm@CORP.EDISON.IT::4f4c349f-8687-489d-80e0-c75c080f10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E30"/>
    <a:srgbClr val="FE5815"/>
    <a:srgbClr val="1089FF"/>
    <a:srgbClr val="1057C8"/>
    <a:srgbClr val="001A70"/>
    <a:srgbClr val="09357A"/>
    <a:srgbClr val="333333"/>
    <a:srgbClr val="FF861D"/>
    <a:srgbClr val="88D910"/>
    <a:srgbClr val="C0E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730F4-68A7-4164-A993-E3EC3F01B767}" v="392" dt="2026-05-14T16:08:15.152"/>
  </p1510:revLst>
</p1510:revInfo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2798" autoAdjust="0"/>
  </p:normalViewPr>
  <p:slideViewPr>
    <p:cSldViewPr snapToGrid="0" snapToObjects="1" showGuides="1">
      <p:cViewPr varScale="1">
        <p:scale>
          <a:sx n="76" d="100"/>
          <a:sy n="76" d="100"/>
        </p:scale>
        <p:origin x="91" y="485"/>
      </p:cViewPr>
      <p:guideLst>
        <p:guide orient="horz" pos="250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pia Marco" userId="c2adafe4-df43-4ee7-a22b-d5681d032758" providerId="ADAL" clId="{3DF1BB67-ABAB-4536-89BA-389E54589101}"/>
    <pc:docChg chg="undo redo custSel addSld delSld modSld sldOrd">
      <pc:chgData name="Lupia Marco" userId="c2adafe4-df43-4ee7-a22b-d5681d032758" providerId="ADAL" clId="{3DF1BB67-ABAB-4536-89BA-389E54589101}" dt="2026-05-14T16:08:27.073" v="4340" actId="12788"/>
      <pc:docMkLst>
        <pc:docMk/>
      </pc:docMkLst>
      <pc:sldChg chg="modSp mod">
        <pc:chgData name="Lupia Marco" userId="c2adafe4-df43-4ee7-a22b-d5681d032758" providerId="ADAL" clId="{3DF1BB67-ABAB-4536-89BA-389E54589101}" dt="2026-05-14T15:45:52.028" v="3554" actId="404"/>
        <pc:sldMkLst>
          <pc:docMk/>
          <pc:sldMk cId="1049769940" sldId="283"/>
        </pc:sldMkLst>
        <pc:spChg chg="mod">
          <ac:chgData name="Lupia Marco" userId="c2adafe4-df43-4ee7-a22b-d5681d032758" providerId="ADAL" clId="{3DF1BB67-ABAB-4536-89BA-389E54589101}" dt="2026-05-14T15:45:30.113" v="3540" actId="20577"/>
          <ac:spMkLst>
            <pc:docMk/>
            <pc:sldMk cId="1049769940" sldId="283"/>
            <ac:spMk id="2" creationId="{60B7E019-E818-754A-9792-24D65ADADB56}"/>
          </ac:spMkLst>
        </pc:spChg>
        <pc:spChg chg="mod">
          <ac:chgData name="Lupia Marco" userId="c2adafe4-df43-4ee7-a22b-d5681d032758" providerId="ADAL" clId="{3DF1BB67-ABAB-4536-89BA-389E54589101}" dt="2026-05-14T15:45:52.028" v="3554" actId="404"/>
          <ac:spMkLst>
            <pc:docMk/>
            <pc:sldMk cId="1049769940" sldId="283"/>
            <ac:spMk id="5" creationId="{E0B0CC92-F265-B247-A12C-702226752570}"/>
          </ac:spMkLst>
        </pc:spChg>
      </pc:sldChg>
      <pc:sldChg chg="del">
        <pc:chgData name="Lupia Marco" userId="c2adafe4-df43-4ee7-a22b-d5681d032758" providerId="ADAL" clId="{3DF1BB67-ABAB-4536-89BA-389E54589101}" dt="2026-05-14T10:27:31.643" v="265" actId="47"/>
        <pc:sldMkLst>
          <pc:docMk/>
          <pc:sldMk cId="1636725804" sldId="297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4291152267" sldId="310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1758165283" sldId="315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2463521770" sldId="318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2194540030" sldId="319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1236903" sldId="320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358326891" sldId="323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1198567669" sldId="325"/>
        </pc:sldMkLst>
      </pc:sldChg>
      <pc:sldChg chg="del">
        <pc:chgData name="Lupia Marco" userId="c2adafe4-df43-4ee7-a22b-d5681d032758" providerId="ADAL" clId="{3DF1BB67-ABAB-4536-89BA-389E54589101}" dt="2026-05-14T14:31:37.129" v="1698" actId="47"/>
        <pc:sldMkLst>
          <pc:docMk/>
          <pc:sldMk cId="96312395" sldId="327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2619856346" sldId="328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3782093736" sldId="329"/>
        </pc:sldMkLst>
      </pc:sldChg>
      <pc:sldChg chg="addSp delSp modSp del mod">
        <pc:chgData name="Lupia Marco" userId="c2adafe4-df43-4ee7-a22b-d5681d032758" providerId="ADAL" clId="{3DF1BB67-ABAB-4536-89BA-389E54589101}" dt="2026-05-14T15:07:40.978" v="2695" actId="47"/>
        <pc:sldMkLst>
          <pc:docMk/>
          <pc:sldMk cId="1334541215" sldId="330"/>
        </pc:sldMkLst>
        <pc:spChg chg="mod">
          <ac:chgData name="Lupia Marco" userId="c2adafe4-df43-4ee7-a22b-d5681d032758" providerId="ADAL" clId="{3DF1BB67-ABAB-4536-89BA-389E54589101}" dt="2026-05-14T11:05:45.975" v="708" actId="1076"/>
          <ac:spMkLst>
            <pc:docMk/>
            <pc:sldMk cId="1334541215" sldId="330"/>
            <ac:spMk id="2" creationId="{EA1D5B80-DBF9-A5D3-44EC-0B03B0AB883A}"/>
          </ac:spMkLst>
        </pc:spChg>
        <pc:spChg chg="mod">
          <ac:chgData name="Lupia Marco" userId="c2adafe4-df43-4ee7-a22b-d5681d032758" providerId="ADAL" clId="{3DF1BB67-ABAB-4536-89BA-389E54589101}" dt="2026-05-14T14:09:32.105" v="923" actId="113"/>
          <ac:spMkLst>
            <pc:docMk/>
            <pc:sldMk cId="1334541215" sldId="330"/>
            <ac:spMk id="5" creationId="{0436316E-269A-CF95-F0E5-1C555ECBFB6C}"/>
          </ac:spMkLst>
        </pc:spChg>
        <pc:spChg chg="add mod">
          <ac:chgData name="Lupia Marco" userId="c2adafe4-df43-4ee7-a22b-d5681d032758" providerId="ADAL" clId="{3DF1BB67-ABAB-4536-89BA-389E54589101}" dt="2026-05-14T14:09:39.454" v="925" actId="113"/>
          <ac:spMkLst>
            <pc:docMk/>
            <pc:sldMk cId="1334541215" sldId="330"/>
            <ac:spMk id="6" creationId="{C92BF01B-8DAC-FF98-A6AC-A30A5F4C8B74}"/>
          </ac:spMkLst>
        </pc:spChg>
        <pc:spChg chg="add mod">
          <ac:chgData name="Lupia Marco" userId="c2adafe4-df43-4ee7-a22b-d5681d032758" providerId="ADAL" clId="{3DF1BB67-ABAB-4536-89BA-389E54589101}" dt="2026-05-14T13:08:18.464" v="732" actId="1036"/>
          <ac:spMkLst>
            <pc:docMk/>
            <pc:sldMk cId="1334541215" sldId="330"/>
            <ac:spMk id="9" creationId="{A64A1D72-098A-2CBB-F892-5E16704CD03F}"/>
          </ac:spMkLst>
        </pc:spChg>
        <pc:spChg chg="add mod">
          <ac:chgData name="Lupia Marco" userId="c2adafe4-df43-4ee7-a22b-d5681d032758" providerId="ADAL" clId="{3DF1BB67-ABAB-4536-89BA-389E54589101}" dt="2026-05-14T14:09:54.231" v="931" actId="313"/>
          <ac:spMkLst>
            <pc:docMk/>
            <pc:sldMk cId="1334541215" sldId="330"/>
            <ac:spMk id="10" creationId="{76FF584C-7EC0-6FF8-EADB-BEA75A2D42F9}"/>
          </ac:spMkLst>
        </pc:spChg>
        <pc:graphicFrameChg chg="add mod">
          <ac:chgData name="Lupia Marco" userId="c2adafe4-df43-4ee7-a22b-d5681d032758" providerId="ADAL" clId="{3DF1BB67-ABAB-4536-89BA-389E54589101}" dt="2026-05-14T10:56:04.084" v="286"/>
          <ac:graphicFrameMkLst>
            <pc:docMk/>
            <pc:sldMk cId="1334541215" sldId="330"/>
            <ac:graphicFrameMk id="11" creationId="{B45F0A2D-4DDB-DE0B-71E0-EABA219FB49F}"/>
          </ac:graphicFrameMkLst>
        </pc:graphicFrameChg>
        <pc:graphicFrameChg chg="add mod">
          <ac:chgData name="Lupia Marco" userId="c2adafe4-df43-4ee7-a22b-d5681d032758" providerId="ADAL" clId="{3DF1BB67-ABAB-4536-89BA-389E54589101}" dt="2026-05-14T13:08:05.866" v="721" actId="14100"/>
          <ac:graphicFrameMkLst>
            <pc:docMk/>
            <pc:sldMk cId="1334541215" sldId="330"/>
            <ac:graphicFrameMk id="14" creationId="{6AE63E26-02B4-A2BA-6CF9-87C1A1E9FB9D}"/>
          </ac:graphicFrameMkLst>
        </pc:graphicFrameChg>
        <pc:graphicFrameChg chg="add mod">
          <ac:chgData name="Lupia Marco" userId="c2adafe4-df43-4ee7-a22b-d5681d032758" providerId="ADAL" clId="{3DF1BB67-ABAB-4536-89BA-389E54589101}" dt="2026-05-14T13:08:12.975" v="722" actId="14100"/>
          <ac:graphicFrameMkLst>
            <pc:docMk/>
            <pc:sldMk cId="1334541215" sldId="330"/>
            <ac:graphicFrameMk id="15" creationId="{A6534465-9106-10F3-6780-8B36328BC440}"/>
          </ac:graphicFrameMkLst>
        </pc:graphicFrameChg>
        <pc:picChg chg="add del mod">
          <ac:chgData name="Lupia Marco" userId="c2adafe4-df43-4ee7-a22b-d5681d032758" providerId="ADAL" clId="{3DF1BB67-ABAB-4536-89BA-389E54589101}" dt="2026-05-14T10:23:20.539" v="146" actId="478"/>
          <ac:picMkLst>
            <pc:docMk/>
            <pc:sldMk cId="1334541215" sldId="330"/>
            <ac:picMk id="3" creationId="{EDCE3D2C-CFEE-AAE5-756F-838538CFAD9D}"/>
          </ac:picMkLst>
        </pc:picChg>
        <pc:picChg chg="mod modCrop">
          <ac:chgData name="Lupia Marco" userId="c2adafe4-df43-4ee7-a22b-d5681d032758" providerId="ADAL" clId="{3DF1BB67-ABAB-4536-89BA-389E54589101}" dt="2026-05-14T13:07:33.324" v="716" actId="14100"/>
          <ac:picMkLst>
            <pc:docMk/>
            <pc:sldMk cId="1334541215" sldId="330"/>
            <ac:picMk id="4" creationId="{9E512631-FA9F-064D-30FE-F5C82721D9B5}"/>
          </ac:picMkLst>
        </pc:picChg>
        <pc:picChg chg="add mod modCrop">
          <ac:chgData name="Lupia Marco" userId="c2adafe4-df43-4ee7-a22b-d5681d032758" providerId="ADAL" clId="{3DF1BB67-ABAB-4536-89BA-389E54589101}" dt="2026-05-14T13:07:34.399" v="718" actId="14100"/>
          <ac:picMkLst>
            <pc:docMk/>
            <pc:sldMk cId="1334541215" sldId="330"/>
            <ac:picMk id="8" creationId="{0FD233F0-85CC-D11D-8B60-0C4843EE24CF}"/>
          </ac:picMkLst>
        </pc:picChg>
        <pc:picChg chg="add del mod">
          <ac:chgData name="Lupia Marco" userId="c2adafe4-df43-4ee7-a22b-d5681d032758" providerId="ADAL" clId="{3DF1BB67-ABAB-4536-89BA-389E54589101}" dt="2026-05-14T10:56:31.710" v="314" actId="478"/>
          <ac:picMkLst>
            <pc:docMk/>
            <pc:sldMk cId="1334541215" sldId="330"/>
            <ac:picMk id="13" creationId="{E9289153-6FC5-57E6-EA79-18A01050E2E6}"/>
          </ac:picMkLst>
        </pc:picChg>
      </pc:sldChg>
      <pc:sldChg chg="del">
        <pc:chgData name="Lupia Marco" userId="c2adafe4-df43-4ee7-a22b-d5681d032758" providerId="ADAL" clId="{3DF1BB67-ABAB-4536-89BA-389E54589101}" dt="2026-05-14T14:25:36.504" v="1283" actId="47"/>
        <pc:sldMkLst>
          <pc:docMk/>
          <pc:sldMk cId="2828514774" sldId="331"/>
        </pc:sldMkLst>
      </pc:sldChg>
      <pc:sldChg chg="modSp mod">
        <pc:chgData name="Lupia Marco" userId="c2adafe4-df43-4ee7-a22b-d5681d032758" providerId="ADAL" clId="{3DF1BB67-ABAB-4536-89BA-389E54589101}" dt="2026-05-14T15:44:40.275" v="3531" actId="207"/>
        <pc:sldMkLst>
          <pc:docMk/>
          <pc:sldMk cId="3073270548" sldId="333"/>
        </pc:sldMkLst>
        <pc:spChg chg="mod">
          <ac:chgData name="Lupia Marco" userId="c2adafe4-df43-4ee7-a22b-d5681d032758" providerId="ADAL" clId="{3DF1BB67-ABAB-4536-89BA-389E54589101}" dt="2026-05-14T15:44:40.275" v="3531" actId="207"/>
          <ac:spMkLst>
            <pc:docMk/>
            <pc:sldMk cId="3073270548" sldId="333"/>
            <ac:spMk id="3" creationId="{816BFB53-D667-A84D-86DC-2820E3B284A9}"/>
          </ac:spMkLst>
        </pc:spChg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530669701" sldId="334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4262430404" sldId="335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2018675420" sldId="336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107729836" sldId="337"/>
        </pc:sldMkLst>
      </pc:sldChg>
      <pc:sldChg chg="del">
        <pc:chgData name="Lupia Marco" userId="c2adafe4-df43-4ee7-a22b-d5681d032758" providerId="ADAL" clId="{3DF1BB67-ABAB-4536-89BA-389E54589101}" dt="2026-05-14T10:59:30.290" v="445" actId="47"/>
        <pc:sldMkLst>
          <pc:docMk/>
          <pc:sldMk cId="2941283661" sldId="339"/>
        </pc:sldMkLst>
      </pc:sldChg>
      <pc:sldChg chg="add del">
        <pc:chgData name="Lupia Marco" userId="c2adafe4-df43-4ee7-a22b-d5681d032758" providerId="ADAL" clId="{3DF1BB67-ABAB-4536-89BA-389E54589101}" dt="2026-05-14T13:23:29.133" v="733" actId="47"/>
        <pc:sldMkLst>
          <pc:docMk/>
          <pc:sldMk cId="2094260709" sldId="340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2956642237" sldId="341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896488932" sldId="342"/>
        </pc:sldMkLst>
      </pc:sldChg>
      <pc:sldChg chg="del">
        <pc:chgData name="Lupia Marco" userId="c2adafe4-df43-4ee7-a22b-d5681d032758" providerId="ADAL" clId="{3DF1BB67-ABAB-4536-89BA-389E54589101}" dt="2026-05-14T15:48:15.078" v="3608" actId="47"/>
        <pc:sldMkLst>
          <pc:docMk/>
          <pc:sldMk cId="3072091513" sldId="343"/>
        </pc:sldMkLst>
      </pc:sldChg>
      <pc:sldChg chg="addSp delSp modSp del mod">
        <pc:chgData name="Lupia Marco" userId="c2adafe4-df43-4ee7-a22b-d5681d032758" providerId="ADAL" clId="{3DF1BB67-ABAB-4536-89BA-389E54589101}" dt="2026-05-14T15:11:02.644" v="2763" actId="47"/>
        <pc:sldMkLst>
          <pc:docMk/>
          <pc:sldMk cId="3398494415" sldId="344"/>
        </pc:sldMkLst>
        <pc:spChg chg="add del mod">
          <ac:chgData name="Lupia Marco" userId="c2adafe4-df43-4ee7-a22b-d5681d032758" providerId="ADAL" clId="{3DF1BB67-ABAB-4536-89BA-389E54589101}" dt="2026-05-14T14:44:52.837" v="1890" actId="478"/>
          <ac:spMkLst>
            <pc:docMk/>
            <pc:sldMk cId="3398494415" sldId="344"/>
            <ac:spMk id="2" creationId="{451EBE0A-B0D6-CE67-32C9-F0A76A0A7B6F}"/>
          </ac:spMkLst>
        </pc:spChg>
        <pc:spChg chg="add mod">
          <ac:chgData name="Lupia Marco" userId="c2adafe4-df43-4ee7-a22b-d5681d032758" providerId="ADAL" clId="{3DF1BB67-ABAB-4536-89BA-389E54589101}" dt="2026-05-14T15:09:01.987" v="2712"/>
          <ac:spMkLst>
            <pc:docMk/>
            <pc:sldMk cId="3398494415" sldId="344"/>
            <ac:spMk id="7" creationId="{FC7AEC6E-167B-89CC-1A6B-F40C591D86E9}"/>
          </ac:spMkLst>
        </pc:spChg>
        <pc:spChg chg="add mod">
          <ac:chgData name="Lupia Marco" userId="c2adafe4-df43-4ee7-a22b-d5681d032758" providerId="ADAL" clId="{3DF1BB67-ABAB-4536-89BA-389E54589101}" dt="2026-05-14T15:09:25.870" v="2736"/>
          <ac:spMkLst>
            <pc:docMk/>
            <pc:sldMk cId="3398494415" sldId="344"/>
            <ac:spMk id="8" creationId="{7AB2B910-2F9A-65BE-EB72-45B19BB5E0CC}"/>
          </ac:spMkLst>
        </pc:spChg>
        <pc:spChg chg="add del mod">
          <ac:chgData name="Lupia Marco" userId="c2adafe4-df43-4ee7-a22b-d5681d032758" providerId="ADAL" clId="{3DF1BB67-ABAB-4536-89BA-389E54589101}" dt="2026-05-14T15:09:50.657" v="2754" actId="478"/>
          <ac:spMkLst>
            <pc:docMk/>
            <pc:sldMk cId="3398494415" sldId="344"/>
            <ac:spMk id="9" creationId="{6DC2A5D9-F089-4C82-81E6-322B1ED231E8}"/>
          </ac:spMkLst>
        </pc:spChg>
        <pc:spChg chg="add del mod">
          <ac:chgData name="Lupia Marco" userId="c2adafe4-df43-4ee7-a22b-d5681d032758" providerId="ADAL" clId="{3DF1BB67-ABAB-4536-89BA-389E54589101}" dt="2026-05-14T15:10:06.392" v="2756" actId="478"/>
          <ac:spMkLst>
            <pc:docMk/>
            <pc:sldMk cId="3398494415" sldId="344"/>
            <ac:spMk id="10" creationId="{E8DBE9F8-B371-39BA-9617-F9FF6B99D9C7}"/>
          </ac:spMkLst>
        </pc:spChg>
        <pc:spChg chg="mod">
          <ac:chgData name="Lupia Marco" userId="c2adafe4-df43-4ee7-a22b-d5681d032758" providerId="ADAL" clId="{3DF1BB67-ABAB-4536-89BA-389E54589101}" dt="2026-05-14T15:10:54.699" v="2761" actId="21"/>
          <ac:spMkLst>
            <pc:docMk/>
            <pc:sldMk cId="3398494415" sldId="344"/>
            <ac:spMk id="18" creationId="{29A5D2DC-49A5-84B8-A982-4771255145B4}"/>
          </ac:spMkLst>
        </pc:spChg>
        <pc:spChg chg="mod">
          <ac:chgData name="Lupia Marco" userId="c2adafe4-df43-4ee7-a22b-d5681d032758" providerId="ADAL" clId="{3DF1BB67-ABAB-4536-89BA-389E54589101}" dt="2026-05-14T14:48:00.064" v="2050" actId="6549"/>
          <ac:spMkLst>
            <pc:docMk/>
            <pc:sldMk cId="3398494415" sldId="344"/>
            <ac:spMk id="31" creationId="{FBC1C5F5-F027-7299-F105-DE9056DEBFA4}"/>
          </ac:spMkLst>
        </pc:spChg>
        <pc:spChg chg="mod">
          <ac:chgData name="Lupia Marco" userId="c2adafe4-df43-4ee7-a22b-d5681d032758" providerId="ADAL" clId="{3DF1BB67-ABAB-4536-89BA-389E54589101}" dt="2026-05-14T10:13:03.611" v="8" actId="20577"/>
          <ac:spMkLst>
            <pc:docMk/>
            <pc:sldMk cId="3398494415" sldId="344"/>
            <ac:spMk id="32" creationId="{114D0152-8F7C-43FF-DC51-38DA0CC506CA}"/>
          </ac:spMkLst>
        </pc:spChg>
        <pc:spChg chg="mod">
          <ac:chgData name="Lupia Marco" userId="c2adafe4-df43-4ee7-a22b-d5681d032758" providerId="ADAL" clId="{3DF1BB67-ABAB-4536-89BA-389E54589101}" dt="2026-05-14T10:13:31.016" v="12" actId="113"/>
          <ac:spMkLst>
            <pc:docMk/>
            <pc:sldMk cId="3398494415" sldId="344"/>
            <ac:spMk id="34" creationId="{E6B6060F-EB23-8D94-3488-ADF0CA7210A5}"/>
          </ac:spMkLst>
        </pc:spChg>
        <pc:picChg chg="add del mod">
          <ac:chgData name="Lupia Marco" userId="c2adafe4-df43-4ee7-a22b-d5681d032758" providerId="ADAL" clId="{3DF1BB67-ABAB-4536-89BA-389E54589101}" dt="2026-05-14T14:45:52.212" v="1891" actId="478"/>
          <ac:picMkLst>
            <pc:docMk/>
            <pc:sldMk cId="3398494415" sldId="344"/>
            <ac:picMk id="1026" creationId="{197AA60B-E6CE-70AF-98F2-E52113CBD677}"/>
          </ac:picMkLst>
        </pc:picChg>
      </pc:sldChg>
      <pc:sldChg chg="del">
        <pc:chgData name="Lupia Marco" userId="c2adafe4-df43-4ee7-a22b-d5681d032758" providerId="ADAL" clId="{3DF1BB67-ABAB-4536-89BA-389E54589101}" dt="2026-05-14T10:20:50.316" v="25" actId="47"/>
        <pc:sldMkLst>
          <pc:docMk/>
          <pc:sldMk cId="969106298" sldId="345"/>
        </pc:sldMkLst>
      </pc:sldChg>
      <pc:sldChg chg="addSp delSp modSp del mod modClrScheme chgLayout">
        <pc:chgData name="Lupia Marco" userId="c2adafe4-df43-4ee7-a22b-d5681d032758" providerId="ADAL" clId="{3DF1BB67-ABAB-4536-89BA-389E54589101}" dt="2026-05-14T14:56:32.860" v="2518" actId="47"/>
        <pc:sldMkLst>
          <pc:docMk/>
          <pc:sldMk cId="2513260537" sldId="346"/>
        </pc:sldMkLst>
        <pc:spChg chg="mod ord">
          <ac:chgData name="Lupia Marco" userId="c2adafe4-df43-4ee7-a22b-d5681d032758" providerId="ADAL" clId="{3DF1BB67-ABAB-4536-89BA-389E54589101}" dt="2026-05-14T14:53:43.189" v="2342" actId="700"/>
          <ac:spMkLst>
            <pc:docMk/>
            <pc:sldMk cId="2513260537" sldId="346"/>
            <ac:spMk id="4" creationId="{F941E5DC-94B3-8398-B3EF-067F4259899E}"/>
          </ac:spMkLst>
        </pc:spChg>
        <pc:spChg chg="mod ord">
          <ac:chgData name="Lupia Marco" userId="c2adafe4-df43-4ee7-a22b-d5681d032758" providerId="ADAL" clId="{3DF1BB67-ABAB-4536-89BA-389E54589101}" dt="2026-05-14T14:53:43.189" v="2342" actId="700"/>
          <ac:spMkLst>
            <pc:docMk/>
            <pc:sldMk cId="2513260537" sldId="346"/>
            <ac:spMk id="5" creationId="{422BE4B7-7CE1-698D-EE2A-BCCC2ABB34A4}"/>
          </ac:spMkLst>
        </pc:spChg>
        <pc:spChg chg="mod ord">
          <ac:chgData name="Lupia Marco" userId="c2adafe4-df43-4ee7-a22b-d5681d032758" providerId="ADAL" clId="{3DF1BB67-ABAB-4536-89BA-389E54589101}" dt="2026-05-14T14:53:43.189" v="2342" actId="700"/>
          <ac:spMkLst>
            <pc:docMk/>
            <pc:sldMk cId="2513260537" sldId="346"/>
            <ac:spMk id="6" creationId="{600342F6-340B-209C-6B47-6DE9C95A63A3}"/>
          </ac:spMkLst>
        </pc:spChg>
        <pc:spChg chg="add del mod ord">
          <ac:chgData name="Lupia Marco" userId="c2adafe4-df43-4ee7-a22b-d5681d032758" providerId="ADAL" clId="{3DF1BB67-ABAB-4536-89BA-389E54589101}" dt="2026-05-14T14:53:43.189" v="2342" actId="700"/>
          <ac:spMkLst>
            <pc:docMk/>
            <pc:sldMk cId="2513260537" sldId="346"/>
            <ac:spMk id="31" creationId="{BBAC2664-40A5-0A81-A516-D6A743CC6EAB}"/>
          </ac:spMkLst>
        </pc:spChg>
        <pc:spChg chg="add del mod ord">
          <ac:chgData name="Lupia Marco" userId="c2adafe4-df43-4ee7-a22b-d5681d032758" providerId="ADAL" clId="{3DF1BB67-ABAB-4536-89BA-389E54589101}" dt="2026-05-14T14:53:43.189" v="2342" actId="700"/>
          <ac:spMkLst>
            <pc:docMk/>
            <pc:sldMk cId="2513260537" sldId="346"/>
            <ac:spMk id="32" creationId="{D188298D-7ECB-58D3-F3D5-81E21A8E31E4}"/>
          </ac:spMkLst>
        </pc:spChg>
        <pc:spChg chg="add del mod ord">
          <ac:chgData name="Lupia Marco" userId="c2adafe4-df43-4ee7-a22b-d5681d032758" providerId="ADAL" clId="{3DF1BB67-ABAB-4536-89BA-389E54589101}" dt="2026-05-14T14:53:43.189" v="2342" actId="700"/>
          <ac:spMkLst>
            <pc:docMk/>
            <pc:sldMk cId="2513260537" sldId="346"/>
            <ac:spMk id="33" creationId="{F23A52B6-4E2B-CECB-CBD3-9F55B264D320}"/>
          </ac:spMkLst>
        </pc:spChg>
        <pc:spChg chg="add del mod ord">
          <ac:chgData name="Lupia Marco" userId="c2adafe4-df43-4ee7-a22b-d5681d032758" providerId="ADAL" clId="{3DF1BB67-ABAB-4536-89BA-389E54589101}" dt="2026-05-14T14:53:43.189" v="2342" actId="700"/>
          <ac:spMkLst>
            <pc:docMk/>
            <pc:sldMk cId="2513260537" sldId="346"/>
            <ac:spMk id="34" creationId="{0E82D715-A079-16E6-09B6-FB983B8EC2DC}"/>
          </ac:spMkLst>
        </pc:spChg>
      </pc:sldChg>
      <pc:sldChg chg="addSp delSp modSp new del mod">
        <pc:chgData name="Lupia Marco" userId="c2adafe4-df43-4ee7-a22b-d5681d032758" providerId="ADAL" clId="{3DF1BB67-ABAB-4536-89BA-389E54589101}" dt="2026-05-14T15:04:54.102" v="2564" actId="47"/>
        <pc:sldMkLst>
          <pc:docMk/>
          <pc:sldMk cId="167643737" sldId="347"/>
        </pc:sldMkLst>
        <pc:spChg chg="del">
          <ac:chgData name="Lupia Marco" userId="c2adafe4-df43-4ee7-a22b-d5681d032758" providerId="ADAL" clId="{3DF1BB67-ABAB-4536-89BA-389E54589101}" dt="2026-05-14T10:15:48.156" v="14" actId="478"/>
          <ac:spMkLst>
            <pc:docMk/>
            <pc:sldMk cId="167643737" sldId="347"/>
            <ac:spMk id="2" creationId="{6322A856-1E35-D58F-F962-3EDB10ADA7C3}"/>
          </ac:spMkLst>
        </pc:spChg>
        <pc:spChg chg="del">
          <ac:chgData name="Lupia Marco" userId="c2adafe4-df43-4ee7-a22b-d5681d032758" providerId="ADAL" clId="{3DF1BB67-ABAB-4536-89BA-389E54589101}" dt="2026-05-14T10:15:49.839" v="15" actId="478"/>
          <ac:spMkLst>
            <pc:docMk/>
            <pc:sldMk cId="167643737" sldId="347"/>
            <ac:spMk id="3" creationId="{78B391D3-1709-8530-73D4-2919CAEDA881}"/>
          </ac:spMkLst>
        </pc:spChg>
        <pc:spChg chg="add mod">
          <ac:chgData name="Lupia Marco" userId="c2adafe4-df43-4ee7-a22b-d5681d032758" providerId="ADAL" clId="{3DF1BB67-ABAB-4536-89BA-389E54589101}" dt="2026-05-14T10:16:07.763" v="17"/>
          <ac:spMkLst>
            <pc:docMk/>
            <pc:sldMk cId="167643737" sldId="347"/>
            <ac:spMk id="9" creationId="{707CF92A-C5E4-1467-CBEE-A0C5932C6B3A}"/>
          </ac:spMkLst>
        </pc:spChg>
        <pc:picChg chg="add mod">
          <ac:chgData name="Lupia Marco" userId="c2adafe4-df43-4ee7-a22b-d5681d032758" providerId="ADAL" clId="{3DF1BB67-ABAB-4536-89BA-389E54589101}" dt="2026-05-14T10:16:26.810" v="23" actId="1076"/>
          <ac:picMkLst>
            <pc:docMk/>
            <pc:sldMk cId="167643737" sldId="347"/>
            <ac:picMk id="8" creationId="{3080A0BE-3E48-F073-D4A1-5439DC644163}"/>
          </ac:picMkLst>
        </pc:picChg>
      </pc:sldChg>
      <pc:sldChg chg="addSp delSp modSp add del mod">
        <pc:chgData name="Lupia Marco" userId="c2adafe4-df43-4ee7-a22b-d5681d032758" providerId="ADAL" clId="{3DF1BB67-ABAB-4536-89BA-389E54589101}" dt="2026-05-14T15:08:11.013" v="2707" actId="47"/>
        <pc:sldMkLst>
          <pc:docMk/>
          <pc:sldMk cId="3338989183" sldId="348"/>
        </pc:sldMkLst>
        <pc:spChg chg="mod">
          <ac:chgData name="Lupia Marco" userId="c2adafe4-df43-4ee7-a22b-d5681d032758" providerId="ADAL" clId="{3DF1BB67-ABAB-4536-89BA-389E54589101}" dt="2026-05-14T14:34:38.957" v="1720" actId="20577"/>
          <ac:spMkLst>
            <pc:docMk/>
            <pc:sldMk cId="3338989183" sldId="348"/>
            <ac:spMk id="2" creationId="{42DEAB54-5521-CFBF-0D7E-AADF36F5DA03}"/>
          </ac:spMkLst>
        </pc:spChg>
        <pc:spChg chg="mod">
          <ac:chgData name="Lupia Marco" userId="c2adafe4-df43-4ee7-a22b-d5681d032758" providerId="ADAL" clId="{3DF1BB67-ABAB-4536-89BA-389E54589101}" dt="2026-05-14T14:10:18.554" v="941" actId="20577"/>
          <ac:spMkLst>
            <pc:docMk/>
            <pc:sldMk cId="3338989183" sldId="348"/>
            <ac:spMk id="5" creationId="{3B610C00-712A-D2C3-C4A2-C29F1A59C111}"/>
          </ac:spMkLst>
        </pc:spChg>
        <pc:spChg chg="del">
          <ac:chgData name="Lupia Marco" userId="c2adafe4-df43-4ee7-a22b-d5681d032758" providerId="ADAL" clId="{3DF1BB67-ABAB-4536-89BA-389E54589101}" dt="2026-05-14T13:25:32.507" v="839" actId="478"/>
          <ac:spMkLst>
            <pc:docMk/>
            <pc:sldMk cId="3338989183" sldId="348"/>
            <ac:spMk id="6" creationId="{5AEF0211-6FFA-BC47-8883-2EC9A78291E1}"/>
          </ac:spMkLst>
        </pc:spChg>
        <pc:spChg chg="del">
          <ac:chgData name="Lupia Marco" userId="c2adafe4-df43-4ee7-a22b-d5681d032758" providerId="ADAL" clId="{3DF1BB67-ABAB-4536-89BA-389E54589101}" dt="2026-05-14T13:26:34.036" v="903" actId="478"/>
          <ac:spMkLst>
            <pc:docMk/>
            <pc:sldMk cId="3338989183" sldId="348"/>
            <ac:spMk id="9" creationId="{14EC0BD0-1C5C-705B-5C61-A1E14392A5F0}"/>
          </ac:spMkLst>
        </pc:spChg>
        <pc:spChg chg="del">
          <ac:chgData name="Lupia Marco" userId="c2adafe4-df43-4ee7-a22b-d5681d032758" providerId="ADAL" clId="{3DF1BB67-ABAB-4536-89BA-389E54589101}" dt="2026-05-14T13:26:31.878" v="902" actId="478"/>
          <ac:spMkLst>
            <pc:docMk/>
            <pc:sldMk cId="3338989183" sldId="348"/>
            <ac:spMk id="10" creationId="{5CB5F686-F6C3-A1A8-0474-7299DB27128C}"/>
          </ac:spMkLst>
        </pc:spChg>
        <pc:spChg chg="add del mod">
          <ac:chgData name="Lupia Marco" userId="c2adafe4-df43-4ee7-a22b-d5681d032758" providerId="ADAL" clId="{3DF1BB67-ABAB-4536-89BA-389E54589101}" dt="2026-05-14T14:11:41.059" v="1078" actId="478"/>
          <ac:spMkLst>
            <pc:docMk/>
            <pc:sldMk cId="3338989183" sldId="348"/>
            <ac:spMk id="11" creationId="{18B1CA46-203B-2897-94AB-15D56764630F}"/>
          </ac:spMkLst>
        </pc:spChg>
        <pc:spChg chg="add mod ord">
          <ac:chgData name="Lupia Marco" userId="c2adafe4-df43-4ee7-a22b-d5681d032758" providerId="ADAL" clId="{3DF1BB67-ABAB-4536-89BA-389E54589101}" dt="2026-05-14T14:25:45.961" v="1284" actId="164"/>
          <ac:spMkLst>
            <pc:docMk/>
            <pc:sldMk cId="3338989183" sldId="348"/>
            <ac:spMk id="12" creationId="{FE2D6AE5-1BC5-ADA3-8B19-C78810EBD9EB}"/>
          </ac:spMkLst>
        </pc:spChg>
        <pc:spChg chg="add mod ord">
          <ac:chgData name="Lupia Marco" userId="c2adafe4-df43-4ee7-a22b-d5681d032758" providerId="ADAL" clId="{3DF1BB67-ABAB-4536-89BA-389E54589101}" dt="2026-05-14T14:25:45.961" v="1284" actId="164"/>
          <ac:spMkLst>
            <pc:docMk/>
            <pc:sldMk cId="3338989183" sldId="348"/>
            <ac:spMk id="13" creationId="{1E1A0C58-1864-2A00-9538-13F3744B2260}"/>
          </ac:spMkLst>
        </pc:spChg>
        <pc:spChg chg="add mod">
          <ac:chgData name="Lupia Marco" userId="c2adafe4-df43-4ee7-a22b-d5681d032758" providerId="ADAL" clId="{3DF1BB67-ABAB-4536-89BA-389E54589101}" dt="2026-05-14T14:31:05.459" v="1697" actId="20577"/>
          <ac:spMkLst>
            <pc:docMk/>
            <pc:sldMk cId="3338989183" sldId="348"/>
            <ac:spMk id="18" creationId="{5122B996-3DDD-624B-C48E-9A9C7F7FA703}"/>
          </ac:spMkLst>
        </pc:spChg>
        <pc:spChg chg="add mod">
          <ac:chgData name="Lupia Marco" userId="c2adafe4-df43-4ee7-a22b-d5681d032758" providerId="ADAL" clId="{3DF1BB67-ABAB-4536-89BA-389E54589101}" dt="2026-05-14T14:30:24.034" v="1606" actId="20577"/>
          <ac:spMkLst>
            <pc:docMk/>
            <pc:sldMk cId="3338989183" sldId="348"/>
            <ac:spMk id="20" creationId="{4B52B0DC-6B6C-72DD-E58A-FBA6EC5298FB}"/>
          </ac:spMkLst>
        </pc:spChg>
        <pc:grpChg chg="add mod">
          <ac:chgData name="Lupia Marco" userId="c2adafe4-df43-4ee7-a22b-d5681d032758" providerId="ADAL" clId="{3DF1BB67-ABAB-4536-89BA-389E54589101}" dt="2026-05-14T14:28:06.939" v="1461" actId="1076"/>
          <ac:grpSpMkLst>
            <pc:docMk/>
            <pc:sldMk cId="3338989183" sldId="348"/>
            <ac:grpSpMk id="16" creationId="{D1004F8E-F48A-E577-ED91-474009B228E0}"/>
          </ac:grpSpMkLst>
        </pc:grpChg>
        <pc:graphicFrameChg chg="del">
          <ac:chgData name="Lupia Marco" userId="c2adafe4-df43-4ee7-a22b-d5681d032758" providerId="ADAL" clId="{3DF1BB67-ABAB-4536-89BA-389E54589101}" dt="2026-05-14T13:26:36.961" v="904" actId="478"/>
          <ac:graphicFrameMkLst>
            <pc:docMk/>
            <pc:sldMk cId="3338989183" sldId="348"/>
            <ac:graphicFrameMk id="14" creationId="{914F7EFF-D6D8-199A-B7CC-DE3B7B366A5E}"/>
          </ac:graphicFrameMkLst>
        </pc:graphicFrameChg>
        <pc:graphicFrameChg chg="del">
          <ac:chgData name="Lupia Marco" userId="c2adafe4-df43-4ee7-a22b-d5681d032758" providerId="ADAL" clId="{3DF1BB67-ABAB-4536-89BA-389E54589101}" dt="2026-05-14T13:26:40.088" v="905" actId="478"/>
          <ac:graphicFrameMkLst>
            <pc:docMk/>
            <pc:sldMk cId="3338989183" sldId="348"/>
            <ac:graphicFrameMk id="15" creationId="{1BB53C3B-1B76-3B5F-68F0-A8C513FEE87C}"/>
          </ac:graphicFrameMkLst>
        </pc:graphicFrameChg>
        <pc:picChg chg="add mod modCrop">
          <ac:chgData name="Lupia Marco" userId="c2adafe4-df43-4ee7-a22b-d5681d032758" providerId="ADAL" clId="{3DF1BB67-ABAB-4536-89BA-389E54589101}" dt="2026-05-14T14:25:45.961" v="1284" actId="164"/>
          <ac:picMkLst>
            <pc:docMk/>
            <pc:sldMk cId="3338989183" sldId="348"/>
            <ac:picMk id="3" creationId="{29BC9A31-343A-54C5-B338-E31FF33F6664}"/>
          </ac:picMkLst>
        </pc:picChg>
        <pc:picChg chg="del">
          <ac:chgData name="Lupia Marco" userId="c2adafe4-df43-4ee7-a22b-d5681d032758" providerId="ADAL" clId="{3DF1BB67-ABAB-4536-89BA-389E54589101}" dt="2026-05-14T13:25:33.179" v="840" actId="478"/>
          <ac:picMkLst>
            <pc:docMk/>
            <pc:sldMk cId="3338989183" sldId="348"/>
            <ac:picMk id="4" creationId="{A03C60DB-86E9-53E7-854B-775638095578}"/>
          </ac:picMkLst>
        </pc:picChg>
        <pc:picChg chg="del">
          <ac:chgData name="Lupia Marco" userId="c2adafe4-df43-4ee7-a22b-d5681d032758" providerId="ADAL" clId="{3DF1BB67-ABAB-4536-89BA-389E54589101}" dt="2026-05-14T13:25:28.547" v="837" actId="478"/>
          <ac:picMkLst>
            <pc:docMk/>
            <pc:sldMk cId="3338989183" sldId="348"/>
            <ac:picMk id="8" creationId="{B742599C-6A08-5CC3-A2F7-0FA4A2E69B55}"/>
          </ac:picMkLst>
        </pc:picChg>
        <pc:picChg chg="add mod">
          <ac:chgData name="Lupia Marco" userId="c2adafe4-df43-4ee7-a22b-d5681d032758" providerId="ADAL" clId="{3DF1BB67-ABAB-4536-89BA-389E54589101}" dt="2026-05-14T14:29:27.574" v="1488" actId="208"/>
          <ac:picMkLst>
            <pc:docMk/>
            <pc:sldMk cId="3338989183" sldId="348"/>
            <ac:picMk id="17" creationId="{36CADB74-CF92-4FD2-8367-9327E7B554C4}"/>
          </ac:picMkLst>
        </pc:picChg>
        <pc:picChg chg="add mod">
          <ac:chgData name="Lupia Marco" userId="c2adafe4-df43-4ee7-a22b-d5681d032758" providerId="ADAL" clId="{3DF1BB67-ABAB-4536-89BA-389E54589101}" dt="2026-05-14T14:28:40.354" v="1484" actId="208"/>
          <ac:picMkLst>
            <pc:docMk/>
            <pc:sldMk cId="3338989183" sldId="348"/>
            <ac:picMk id="19" creationId="{23F2FD03-4E78-EECB-6BE0-2462C0CC9583}"/>
          </ac:picMkLst>
        </pc:picChg>
      </pc:sldChg>
      <pc:sldChg chg="modSp add del mod ord">
        <pc:chgData name="Lupia Marco" userId="c2adafe4-df43-4ee7-a22b-d5681d032758" providerId="ADAL" clId="{3DF1BB67-ABAB-4536-89BA-389E54589101}" dt="2026-05-14T15:27:49.492" v="3117" actId="47"/>
        <pc:sldMkLst>
          <pc:docMk/>
          <pc:sldMk cId="15409105" sldId="349"/>
        </pc:sldMkLst>
        <pc:spChg chg="mod">
          <ac:chgData name="Lupia Marco" userId="c2adafe4-df43-4ee7-a22b-d5681d032758" providerId="ADAL" clId="{3DF1BB67-ABAB-4536-89BA-389E54589101}" dt="2026-05-14T14:39:40" v="1803" actId="20577"/>
          <ac:spMkLst>
            <pc:docMk/>
            <pc:sldMk cId="15409105" sldId="349"/>
            <ac:spMk id="18" creationId="{83AB265C-1CA8-4C9B-46D4-408DE93D7D7A}"/>
          </ac:spMkLst>
        </pc:spChg>
      </pc:sldChg>
      <pc:sldChg chg="new del">
        <pc:chgData name="Lupia Marco" userId="c2adafe4-df43-4ee7-a22b-d5681d032758" providerId="ADAL" clId="{3DF1BB67-ABAB-4536-89BA-389E54589101}" dt="2026-05-14T14:36:27.663" v="1723" actId="47"/>
        <pc:sldMkLst>
          <pc:docMk/>
          <pc:sldMk cId="2293704686" sldId="349"/>
        </pc:sldMkLst>
      </pc:sldChg>
      <pc:sldChg chg="modSp add del mod">
        <pc:chgData name="Lupia Marco" userId="c2adafe4-df43-4ee7-a22b-d5681d032758" providerId="ADAL" clId="{3DF1BB67-ABAB-4536-89BA-389E54589101}" dt="2026-05-14T14:55:11.710" v="2416" actId="47"/>
        <pc:sldMkLst>
          <pc:docMk/>
          <pc:sldMk cId="2018956597" sldId="350"/>
        </pc:sldMkLst>
        <pc:spChg chg="mod">
          <ac:chgData name="Lupia Marco" userId="c2adafe4-df43-4ee7-a22b-d5681d032758" providerId="ADAL" clId="{3DF1BB67-ABAB-4536-89BA-389E54589101}" dt="2026-05-14T14:53:22.843" v="2336" actId="6549"/>
          <ac:spMkLst>
            <pc:docMk/>
            <pc:sldMk cId="2018956597" sldId="350"/>
            <ac:spMk id="18" creationId="{3DF36DBC-3A74-3750-1AF3-FD4F5C041C60}"/>
          </ac:spMkLst>
        </pc:spChg>
      </pc:sldChg>
      <pc:sldChg chg="add del ord">
        <pc:chgData name="Lupia Marco" userId="c2adafe4-df43-4ee7-a22b-d5681d032758" providerId="ADAL" clId="{3DF1BB67-ABAB-4536-89BA-389E54589101}" dt="2026-05-14T14:52:25.011" v="2263" actId="47"/>
        <pc:sldMkLst>
          <pc:docMk/>
          <pc:sldMk cId="3668274958" sldId="350"/>
        </pc:sldMkLst>
      </pc:sldChg>
      <pc:sldChg chg="addSp delSp modSp new mod ord modClrScheme chgLayout">
        <pc:chgData name="Lupia Marco" userId="c2adafe4-df43-4ee7-a22b-d5681d032758" providerId="ADAL" clId="{3DF1BB67-ABAB-4536-89BA-389E54589101}" dt="2026-05-14T15:53:28.501" v="3739" actId="1036"/>
        <pc:sldMkLst>
          <pc:docMk/>
          <pc:sldMk cId="44694342" sldId="351"/>
        </pc:sldMkLst>
        <pc:spChg chg="del mod ord">
          <ac:chgData name="Lupia Marco" userId="c2adafe4-df43-4ee7-a22b-d5681d032758" providerId="ADAL" clId="{3DF1BB67-ABAB-4536-89BA-389E54589101}" dt="2026-05-14T14:53:49.558" v="2344" actId="700"/>
          <ac:spMkLst>
            <pc:docMk/>
            <pc:sldMk cId="44694342" sldId="351"/>
            <ac:spMk id="2" creationId="{902355BC-FF4E-B9BB-321F-A593851E4613}"/>
          </ac:spMkLst>
        </pc:spChg>
        <pc:spChg chg="del mod ord">
          <ac:chgData name="Lupia Marco" userId="c2adafe4-df43-4ee7-a22b-d5681d032758" providerId="ADAL" clId="{3DF1BB67-ABAB-4536-89BA-389E54589101}" dt="2026-05-14T14:53:49.558" v="2344" actId="700"/>
          <ac:spMkLst>
            <pc:docMk/>
            <pc:sldMk cId="44694342" sldId="351"/>
            <ac:spMk id="3" creationId="{1925B41D-98C2-E11E-60E4-DB6CF4845E6D}"/>
          </ac:spMkLst>
        </pc:spChg>
        <pc:spChg chg="mod ord">
          <ac:chgData name="Lupia Marco" userId="c2adafe4-df43-4ee7-a22b-d5681d032758" providerId="ADAL" clId="{3DF1BB67-ABAB-4536-89BA-389E54589101}" dt="2026-05-14T14:53:49.558" v="2344" actId="700"/>
          <ac:spMkLst>
            <pc:docMk/>
            <pc:sldMk cId="44694342" sldId="351"/>
            <ac:spMk id="4" creationId="{7EC5D095-81CD-06D0-092C-D3246578317F}"/>
          </ac:spMkLst>
        </pc:spChg>
        <pc:spChg chg="mod ord">
          <ac:chgData name="Lupia Marco" userId="c2adafe4-df43-4ee7-a22b-d5681d032758" providerId="ADAL" clId="{3DF1BB67-ABAB-4536-89BA-389E54589101}" dt="2026-05-14T14:53:49.558" v="2344" actId="700"/>
          <ac:spMkLst>
            <pc:docMk/>
            <pc:sldMk cId="44694342" sldId="351"/>
            <ac:spMk id="5" creationId="{58CE00D1-6039-F7BF-794A-188AB2AC29A1}"/>
          </ac:spMkLst>
        </pc:spChg>
        <pc:spChg chg="mod ord">
          <ac:chgData name="Lupia Marco" userId="c2adafe4-df43-4ee7-a22b-d5681d032758" providerId="ADAL" clId="{3DF1BB67-ABAB-4536-89BA-389E54589101}" dt="2026-05-14T14:53:49.558" v="2344" actId="700"/>
          <ac:spMkLst>
            <pc:docMk/>
            <pc:sldMk cId="44694342" sldId="351"/>
            <ac:spMk id="6" creationId="{33557C5D-1AF0-9ECE-B4A7-6E0203D9EA90}"/>
          </ac:spMkLst>
        </pc:spChg>
        <pc:spChg chg="add del mod ord">
          <ac:chgData name="Lupia Marco" userId="c2adafe4-df43-4ee7-a22b-d5681d032758" providerId="ADAL" clId="{3DF1BB67-ABAB-4536-89BA-389E54589101}" dt="2026-05-14T14:54:02.756" v="2345"/>
          <ac:spMkLst>
            <pc:docMk/>
            <pc:sldMk cId="44694342" sldId="351"/>
            <ac:spMk id="7" creationId="{5CFABF52-7A94-0D57-817E-C06F3693771B}"/>
          </ac:spMkLst>
        </pc:spChg>
        <pc:spChg chg="add del mod ord">
          <ac:chgData name="Lupia Marco" userId="c2adafe4-df43-4ee7-a22b-d5681d032758" providerId="ADAL" clId="{3DF1BB67-ABAB-4536-89BA-389E54589101}" dt="2026-05-14T14:54:31.107" v="2383" actId="478"/>
          <ac:spMkLst>
            <pc:docMk/>
            <pc:sldMk cId="44694342" sldId="351"/>
            <ac:spMk id="8" creationId="{EF23BA71-8F6F-E8A2-A6FE-13B8DFF067D7}"/>
          </ac:spMkLst>
        </pc:spChg>
        <pc:spChg chg="add del mod ord">
          <ac:chgData name="Lupia Marco" userId="c2adafe4-df43-4ee7-a22b-d5681d032758" providerId="ADAL" clId="{3DF1BB67-ABAB-4536-89BA-389E54589101}" dt="2026-05-14T14:54:29.121" v="2382" actId="478"/>
          <ac:spMkLst>
            <pc:docMk/>
            <pc:sldMk cId="44694342" sldId="351"/>
            <ac:spMk id="9" creationId="{1421905C-6216-3995-F4ED-8AA053DAE28B}"/>
          </ac:spMkLst>
        </pc:spChg>
        <pc:spChg chg="add del mod ord">
          <ac:chgData name="Lupia Marco" userId="c2adafe4-df43-4ee7-a22b-d5681d032758" providerId="ADAL" clId="{3DF1BB67-ABAB-4536-89BA-389E54589101}" dt="2026-05-14T15:08:33.996" v="2710" actId="478"/>
          <ac:spMkLst>
            <pc:docMk/>
            <pc:sldMk cId="44694342" sldId="351"/>
            <ac:spMk id="10" creationId="{81722712-1FFD-8505-8442-86F00524D78C}"/>
          </ac:spMkLst>
        </pc:spChg>
        <pc:spChg chg="add mod">
          <ac:chgData name="Lupia Marco" userId="c2adafe4-df43-4ee7-a22b-d5681d032758" providerId="ADAL" clId="{3DF1BB67-ABAB-4536-89BA-389E54589101}" dt="2026-05-14T15:38:32.587" v="3292" actId="6549"/>
          <ac:spMkLst>
            <pc:docMk/>
            <pc:sldMk cId="44694342" sldId="351"/>
            <ac:spMk id="11" creationId="{069F7E42-6239-23BE-BF10-0D6B0DC24171}"/>
          </ac:spMkLst>
        </pc:spChg>
        <pc:spChg chg="add del mod">
          <ac:chgData name="Lupia Marco" userId="c2adafe4-df43-4ee7-a22b-d5681d032758" providerId="ADAL" clId="{3DF1BB67-ABAB-4536-89BA-389E54589101}" dt="2026-05-14T15:14:15.935" v="2864" actId="478"/>
          <ac:spMkLst>
            <pc:docMk/>
            <pc:sldMk cId="44694342" sldId="351"/>
            <ac:spMk id="16" creationId="{D1C95575-DEE6-BCE4-5386-01908B22182B}"/>
          </ac:spMkLst>
        </pc:spChg>
        <pc:spChg chg="add del mod">
          <ac:chgData name="Lupia Marco" userId="c2adafe4-df43-4ee7-a22b-d5681d032758" providerId="ADAL" clId="{3DF1BB67-ABAB-4536-89BA-389E54589101}" dt="2026-05-14T15:14:15.935" v="2864" actId="478"/>
          <ac:spMkLst>
            <pc:docMk/>
            <pc:sldMk cId="44694342" sldId="351"/>
            <ac:spMk id="17" creationId="{6BFA8F3D-7888-ACAA-8C8D-185ABFA02322}"/>
          </ac:spMkLst>
        </pc:spChg>
        <pc:spChg chg="add del mod">
          <ac:chgData name="Lupia Marco" userId="c2adafe4-df43-4ee7-a22b-d5681d032758" providerId="ADAL" clId="{3DF1BB67-ABAB-4536-89BA-389E54589101}" dt="2026-05-14T15:14:15.935" v="2864" actId="478"/>
          <ac:spMkLst>
            <pc:docMk/>
            <pc:sldMk cId="44694342" sldId="351"/>
            <ac:spMk id="18" creationId="{9829F720-3D6B-B530-D9E7-9A90A50DA2C4}"/>
          </ac:spMkLst>
        </pc:spChg>
        <pc:spChg chg="add del mod">
          <ac:chgData name="Lupia Marco" userId="c2adafe4-df43-4ee7-a22b-d5681d032758" providerId="ADAL" clId="{3DF1BB67-ABAB-4536-89BA-389E54589101}" dt="2026-05-14T15:14:15.935" v="2864" actId="478"/>
          <ac:spMkLst>
            <pc:docMk/>
            <pc:sldMk cId="44694342" sldId="351"/>
            <ac:spMk id="19" creationId="{87FC6AA4-6F49-BE30-D559-C24203E488A7}"/>
          </ac:spMkLst>
        </pc:spChg>
        <pc:spChg chg="add mod">
          <ac:chgData name="Lupia Marco" userId="c2adafe4-df43-4ee7-a22b-d5681d032758" providerId="ADAL" clId="{3DF1BB67-ABAB-4536-89BA-389E54589101}" dt="2026-05-14T15:53:28.501" v="3739" actId="1036"/>
          <ac:spMkLst>
            <pc:docMk/>
            <pc:sldMk cId="44694342" sldId="351"/>
            <ac:spMk id="21" creationId="{DD26D165-5097-D2EE-C22A-6A87D4F2A719}"/>
          </ac:spMkLst>
        </pc:spChg>
        <pc:spChg chg="add del mod">
          <ac:chgData name="Lupia Marco" userId="c2adafe4-df43-4ee7-a22b-d5681d032758" providerId="ADAL" clId="{3DF1BB67-ABAB-4536-89BA-389E54589101}" dt="2026-05-14T15:08:36.667" v="2711" actId="478"/>
          <ac:spMkLst>
            <pc:docMk/>
            <pc:sldMk cId="44694342" sldId="351"/>
            <ac:spMk id="23" creationId="{CA40DF35-F598-646E-C180-6337E100633F}"/>
          </ac:spMkLst>
        </pc:spChg>
        <pc:spChg chg="add del mod">
          <ac:chgData name="Lupia Marco" userId="c2adafe4-df43-4ee7-a22b-d5681d032758" providerId="ADAL" clId="{3DF1BB67-ABAB-4536-89BA-389E54589101}" dt="2026-05-14T15:28:41.793" v="3137" actId="478"/>
          <ac:spMkLst>
            <pc:docMk/>
            <pc:sldMk cId="44694342" sldId="351"/>
            <ac:spMk id="38" creationId="{3D2B3756-EF3C-968C-4A50-9F566F832478}"/>
          </ac:spMkLst>
        </pc:spChg>
        <pc:spChg chg="add del mod">
          <ac:chgData name="Lupia Marco" userId="c2adafe4-df43-4ee7-a22b-d5681d032758" providerId="ADAL" clId="{3DF1BB67-ABAB-4536-89BA-389E54589101}" dt="2026-05-14T15:21:26.921" v="3053" actId="478"/>
          <ac:spMkLst>
            <pc:docMk/>
            <pc:sldMk cId="44694342" sldId="351"/>
            <ac:spMk id="40" creationId="{728B009B-3C65-A763-0397-2019082585D8}"/>
          </ac:spMkLst>
        </pc:spChg>
        <pc:spChg chg="mod topLvl">
          <ac:chgData name="Lupia Marco" userId="c2adafe4-df43-4ee7-a22b-d5681d032758" providerId="ADAL" clId="{3DF1BB67-ABAB-4536-89BA-389E54589101}" dt="2026-05-14T15:34:41.780" v="3225" actId="113"/>
          <ac:spMkLst>
            <pc:docMk/>
            <pc:sldMk cId="44694342" sldId="351"/>
            <ac:spMk id="43" creationId="{D7171543-F3B2-8EC3-92BC-027627A2439F}"/>
          </ac:spMkLst>
        </pc:spChg>
        <pc:spChg chg="mod topLvl">
          <ac:chgData name="Lupia Marco" userId="c2adafe4-df43-4ee7-a22b-d5681d032758" providerId="ADAL" clId="{3DF1BB67-ABAB-4536-89BA-389E54589101}" dt="2026-05-14T15:30:26.860" v="3175" actId="404"/>
          <ac:spMkLst>
            <pc:docMk/>
            <pc:sldMk cId="44694342" sldId="351"/>
            <ac:spMk id="44" creationId="{C36C793A-42F0-9A35-706B-60A7A253B9E0}"/>
          </ac:spMkLst>
        </pc:spChg>
        <pc:spChg chg="mod topLvl">
          <ac:chgData name="Lupia Marco" userId="c2adafe4-df43-4ee7-a22b-d5681d032758" providerId="ADAL" clId="{3DF1BB67-ABAB-4536-89BA-389E54589101}" dt="2026-05-14T15:37:13.838" v="3268" actId="113"/>
          <ac:spMkLst>
            <pc:docMk/>
            <pc:sldMk cId="44694342" sldId="351"/>
            <ac:spMk id="45" creationId="{3C855132-1923-98E2-4F34-FE60356E5C70}"/>
          </ac:spMkLst>
        </pc:spChg>
        <pc:spChg chg="mod topLvl">
          <ac:chgData name="Lupia Marco" userId="c2adafe4-df43-4ee7-a22b-d5681d032758" providerId="ADAL" clId="{3DF1BB67-ABAB-4536-89BA-389E54589101}" dt="2026-05-14T15:32:24.768" v="3205" actId="113"/>
          <ac:spMkLst>
            <pc:docMk/>
            <pc:sldMk cId="44694342" sldId="351"/>
            <ac:spMk id="46" creationId="{E307986A-9721-AABC-4EF9-F98ADAC79105}"/>
          </ac:spMkLst>
        </pc:spChg>
        <pc:spChg chg="mod topLvl">
          <ac:chgData name="Lupia Marco" userId="c2adafe4-df43-4ee7-a22b-d5681d032758" providerId="ADAL" clId="{3DF1BB67-ABAB-4536-89BA-389E54589101}" dt="2026-05-14T15:37:20.360" v="3273" actId="6549"/>
          <ac:spMkLst>
            <pc:docMk/>
            <pc:sldMk cId="44694342" sldId="351"/>
            <ac:spMk id="47" creationId="{E58730EB-6846-0A76-034D-CDFB4A855179}"/>
          </ac:spMkLst>
        </pc:spChg>
        <pc:spChg chg="mod topLvl">
          <ac:chgData name="Lupia Marco" userId="c2adafe4-df43-4ee7-a22b-d5681d032758" providerId="ADAL" clId="{3DF1BB67-ABAB-4536-89BA-389E54589101}" dt="2026-05-14T15:31:44.275" v="3201"/>
          <ac:spMkLst>
            <pc:docMk/>
            <pc:sldMk cId="44694342" sldId="351"/>
            <ac:spMk id="48" creationId="{7DBBAD11-90EA-B378-3D00-98BCEDD4BA8F}"/>
          </ac:spMkLst>
        </pc:spChg>
        <pc:grpChg chg="del mod">
          <ac:chgData name="Lupia Marco" userId="c2adafe4-df43-4ee7-a22b-d5681d032758" providerId="ADAL" clId="{3DF1BB67-ABAB-4536-89BA-389E54589101}" dt="2026-05-14T15:27:04.718" v="3113" actId="165"/>
          <ac:grpSpMkLst>
            <pc:docMk/>
            <pc:sldMk cId="44694342" sldId="351"/>
            <ac:grpSpMk id="42" creationId="{E27760BE-01E2-84FB-19CA-F33E47FF758E}"/>
          </ac:grpSpMkLst>
        </pc:grpChg>
        <pc:graphicFrameChg chg="add del mod modGraphic">
          <ac:chgData name="Lupia Marco" userId="c2adafe4-df43-4ee7-a22b-d5681d032758" providerId="ADAL" clId="{3DF1BB67-ABAB-4536-89BA-389E54589101}" dt="2026-05-14T15:26:52.892" v="3109" actId="18245"/>
          <ac:graphicFrameMkLst>
            <pc:docMk/>
            <pc:sldMk cId="44694342" sldId="351"/>
            <ac:graphicFrameMk id="41" creationId="{4FA9EE84-43CC-A8A8-5065-9C14509EF1FE}"/>
          </ac:graphicFrameMkLst>
        </pc:graphicFrameChg>
        <pc:picChg chg="add del mod">
          <ac:chgData name="Lupia Marco" userId="c2adafe4-df43-4ee7-a22b-d5681d032758" providerId="ADAL" clId="{3DF1BB67-ABAB-4536-89BA-389E54589101}" dt="2026-05-14T15:14:15.935" v="2864" actId="478"/>
          <ac:picMkLst>
            <pc:docMk/>
            <pc:sldMk cId="44694342" sldId="351"/>
            <ac:picMk id="12" creationId="{72283FEA-F509-EFA5-24E5-E44613984FA4}"/>
          </ac:picMkLst>
        </pc:picChg>
        <pc:picChg chg="add del mod">
          <ac:chgData name="Lupia Marco" userId="c2adafe4-df43-4ee7-a22b-d5681d032758" providerId="ADAL" clId="{3DF1BB67-ABAB-4536-89BA-389E54589101}" dt="2026-05-14T15:14:21.599" v="2866" actId="478"/>
          <ac:picMkLst>
            <pc:docMk/>
            <pc:sldMk cId="44694342" sldId="351"/>
            <ac:picMk id="13" creationId="{F69E87BD-0308-EC24-D149-D4902A0A3926}"/>
          </ac:picMkLst>
        </pc:picChg>
        <pc:picChg chg="add del mod">
          <ac:chgData name="Lupia Marco" userId="c2adafe4-df43-4ee7-a22b-d5681d032758" providerId="ADAL" clId="{3DF1BB67-ABAB-4536-89BA-389E54589101}" dt="2026-05-14T15:14:15.935" v="2864" actId="478"/>
          <ac:picMkLst>
            <pc:docMk/>
            <pc:sldMk cId="44694342" sldId="351"/>
            <ac:picMk id="14" creationId="{D634CFD9-770D-52A7-F9C0-E34C5F103F87}"/>
          </ac:picMkLst>
        </pc:picChg>
        <pc:picChg chg="add del mod">
          <ac:chgData name="Lupia Marco" userId="c2adafe4-df43-4ee7-a22b-d5681d032758" providerId="ADAL" clId="{3DF1BB67-ABAB-4536-89BA-389E54589101}" dt="2026-05-14T15:14:20.366" v="2865" actId="478"/>
          <ac:picMkLst>
            <pc:docMk/>
            <pc:sldMk cId="44694342" sldId="351"/>
            <ac:picMk id="15" creationId="{DD2BAFF5-00B2-9B32-43D4-1ADF4EADF811}"/>
          </ac:picMkLst>
        </pc:picChg>
        <pc:picChg chg="add del mod">
          <ac:chgData name="Lupia Marco" userId="c2adafe4-df43-4ee7-a22b-d5681d032758" providerId="ADAL" clId="{3DF1BB67-ABAB-4536-89BA-389E54589101}" dt="2026-05-14T15:14:15.935" v="2864" actId="478"/>
          <ac:picMkLst>
            <pc:docMk/>
            <pc:sldMk cId="44694342" sldId="351"/>
            <ac:picMk id="20" creationId="{1B14469A-9959-D42C-3F5A-3C9FFB6A5716}"/>
          </ac:picMkLst>
        </pc:picChg>
        <pc:picChg chg="add del mod">
          <ac:chgData name="Lupia Marco" userId="c2adafe4-df43-4ee7-a22b-d5681d032758" providerId="ADAL" clId="{3DF1BB67-ABAB-4536-89BA-389E54589101}" dt="2026-05-14T15:17:52.848" v="2924" actId="478"/>
          <ac:picMkLst>
            <pc:docMk/>
            <pc:sldMk cId="44694342" sldId="351"/>
            <ac:picMk id="25" creationId="{CE60D04B-45E7-9FD7-2B27-38C06AD86F1F}"/>
          </ac:picMkLst>
        </pc:picChg>
        <pc:picChg chg="add del">
          <ac:chgData name="Lupia Marco" userId="c2adafe4-df43-4ee7-a22b-d5681d032758" providerId="ADAL" clId="{3DF1BB67-ABAB-4536-89BA-389E54589101}" dt="2026-05-14T15:19:19.450" v="2949" actId="478"/>
          <ac:picMkLst>
            <pc:docMk/>
            <pc:sldMk cId="44694342" sldId="351"/>
            <ac:picMk id="27" creationId="{EA8BAA63-B3BE-997E-BDA9-6E6AAA319FCF}"/>
          </ac:picMkLst>
        </pc:picChg>
        <pc:picChg chg="add del">
          <ac:chgData name="Lupia Marco" userId="c2adafe4-df43-4ee7-a22b-d5681d032758" providerId="ADAL" clId="{3DF1BB67-ABAB-4536-89BA-389E54589101}" dt="2026-05-14T15:19:18.264" v="2948" actId="478"/>
          <ac:picMkLst>
            <pc:docMk/>
            <pc:sldMk cId="44694342" sldId="351"/>
            <ac:picMk id="29" creationId="{2586E900-1BA4-F8A2-A8A7-AE0C0FD6297A}"/>
          </ac:picMkLst>
        </pc:picChg>
        <pc:picChg chg="add del">
          <ac:chgData name="Lupia Marco" userId="c2adafe4-df43-4ee7-a22b-d5681d032758" providerId="ADAL" clId="{3DF1BB67-ABAB-4536-89BA-389E54589101}" dt="2026-05-14T15:19:17.477" v="2947" actId="478"/>
          <ac:picMkLst>
            <pc:docMk/>
            <pc:sldMk cId="44694342" sldId="351"/>
            <ac:picMk id="31" creationId="{78355AAA-263F-4F94-C283-47C3765B0863}"/>
          </ac:picMkLst>
        </pc:picChg>
        <pc:picChg chg="add del">
          <ac:chgData name="Lupia Marco" userId="c2adafe4-df43-4ee7-a22b-d5681d032758" providerId="ADAL" clId="{3DF1BB67-ABAB-4536-89BA-389E54589101}" dt="2026-05-14T15:19:14.603" v="2945" actId="478"/>
          <ac:picMkLst>
            <pc:docMk/>
            <pc:sldMk cId="44694342" sldId="351"/>
            <ac:picMk id="33" creationId="{B8916810-2D39-E30C-788E-F06036F5D239}"/>
          </ac:picMkLst>
        </pc:picChg>
        <pc:picChg chg="add mod modCrop">
          <ac:chgData name="Lupia Marco" userId="c2adafe4-df43-4ee7-a22b-d5681d032758" providerId="ADAL" clId="{3DF1BB67-ABAB-4536-89BA-389E54589101}" dt="2026-05-14T15:33:57.814" v="3221" actId="1037"/>
          <ac:picMkLst>
            <pc:docMk/>
            <pc:sldMk cId="44694342" sldId="351"/>
            <ac:picMk id="35" creationId="{16D4B0A1-88CB-4676-A2BA-0EF23A9B53CE}"/>
          </ac:picMkLst>
        </pc:picChg>
        <pc:picChg chg="add mod modCrop">
          <ac:chgData name="Lupia Marco" userId="c2adafe4-df43-4ee7-a22b-d5681d032758" providerId="ADAL" clId="{3DF1BB67-ABAB-4536-89BA-389E54589101}" dt="2026-05-14T15:37:44.058" v="3285" actId="1036"/>
          <ac:picMkLst>
            <pc:docMk/>
            <pc:sldMk cId="44694342" sldId="351"/>
            <ac:picMk id="36" creationId="{76181C47-9D0D-0FC1-5243-BEB3C2C07644}"/>
          </ac:picMkLst>
        </pc:picChg>
        <pc:picChg chg="add mod modCrop">
          <ac:chgData name="Lupia Marco" userId="c2adafe4-df43-4ee7-a22b-d5681d032758" providerId="ADAL" clId="{3DF1BB67-ABAB-4536-89BA-389E54589101}" dt="2026-05-14T15:37:45.630" v="3290" actId="1036"/>
          <ac:picMkLst>
            <pc:docMk/>
            <pc:sldMk cId="44694342" sldId="351"/>
            <ac:picMk id="37" creationId="{23295BF0-4307-BE70-0FC5-76E42197E232}"/>
          </ac:picMkLst>
        </pc:picChg>
      </pc:sldChg>
      <pc:sldChg chg="new del">
        <pc:chgData name="Lupia Marco" userId="c2adafe4-df43-4ee7-a22b-d5681d032758" providerId="ADAL" clId="{3DF1BB67-ABAB-4536-89BA-389E54589101}" dt="2026-05-14T14:53:29.838" v="2338" actId="680"/>
        <pc:sldMkLst>
          <pc:docMk/>
          <pc:sldMk cId="354430443" sldId="351"/>
        </pc:sldMkLst>
      </pc:sldChg>
      <pc:sldChg chg="new del">
        <pc:chgData name="Lupia Marco" userId="c2adafe4-df43-4ee7-a22b-d5681d032758" providerId="ADAL" clId="{3DF1BB67-ABAB-4536-89BA-389E54589101}" dt="2026-05-14T14:53:33.519" v="2340" actId="680"/>
        <pc:sldMkLst>
          <pc:docMk/>
          <pc:sldMk cId="1532510830" sldId="351"/>
        </pc:sldMkLst>
      </pc:sldChg>
      <pc:sldChg chg="addSp delSp modSp add mod">
        <pc:chgData name="Lupia Marco" userId="c2adafe4-df43-4ee7-a22b-d5681d032758" providerId="ADAL" clId="{3DF1BB67-ABAB-4536-89BA-389E54589101}" dt="2026-05-14T15:53:40.391" v="3759" actId="1036"/>
        <pc:sldMkLst>
          <pc:docMk/>
          <pc:sldMk cId="4254520296" sldId="352"/>
        </pc:sldMkLst>
        <pc:spChg chg="mod">
          <ac:chgData name="Lupia Marco" userId="c2adafe4-df43-4ee7-a22b-d5681d032758" providerId="ADAL" clId="{3DF1BB67-ABAB-4536-89BA-389E54589101}" dt="2026-05-14T14:55:41.777" v="2424"/>
          <ac:spMkLst>
            <pc:docMk/>
            <pc:sldMk cId="4254520296" sldId="352"/>
            <ac:spMk id="7" creationId="{33FDDA91-49DB-A40B-74CC-38A5F86CD0E1}"/>
          </ac:spMkLst>
        </pc:spChg>
        <pc:spChg chg="mod">
          <ac:chgData name="Lupia Marco" userId="c2adafe4-df43-4ee7-a22b-d5681d032758" providerId="ADAL" clId="{3DF1BB67-ABAB-4536-89BA-389E54589101}" dt="2026-05-14T14:55:41.777" v="2424"/>
          <ac:spMkLst>
            <pc:docMk/>
            <pc:sldMk cId="4254520296" sldId="352"/>
            <ac:spMk id="8" creationId="{76A52095-F6CD-F385-83F9-AA276E8AD66A}"/>
          </ac:spMkLst>
        </pc:spChg>
        <pc:spChg chg="mod">
          <ac:chgData name="Lupia Marco" userId="c2adafe4-df43-4ee7-a22b-d5681d032758" providerId="ADAL" clId="{3DF1BB67-ABAB-4536-89BA-389E54589101}" dt="2026-05-14T14:55:41.777" v="2424"/>
          <ac:spMkLst>
            <pc:docMk/>
            <pc:sldMk cId="4254520296" sldId="352"/>
            <ac:spMk id="9" creationId="{9C362CD1-C902-D28E-515C-230972BB1F9F}"/>
          </ac:spMkLst>
        </pc:spChg>
        <pc:spChg chg="mod">
          <ac:chgData name="Lupia Marco" userId="c2adafe4-df43-4ee7-a22b-d5681d032758" providerId="ADAL" clId="{3DF1BB67-ABAB-4536-89BA-389E54589101}" dt="2026-05-14T15:53:40.391" v="3759" actId="1036"/>
          <ac:spMkLst>
            <pc:docMk/>
            <pc:sldMk cId="4254520296" sldId="352"/>
            <ac:spMk id="10" creationId="{37C13DB9-E5FD-D0BF-A629-960CDC76B582}"/>
          </ac:spMkLst>
        </pc:spChg>
        <pc:spChg chg="del">
          <ac:chgData name="Lupia Marco" userId="c2adafe4-df43-4ee7-a22b-d5681d032758" providerId="ADAL" clId="{3DF1BB67-ABAB-4536-89BA-389E54589101}" dt="2026-05-14T14:55:31.226" v="2420" actId="478"/>
          <ac:spMkLst>
            <pc:docMk/>
            <pc:sldMk cId="4254520296" sldId="352"/>
            <ac:spMk id="16" creationId="{540F1AE1-56D8-8BB4-986C-6D04493CA497}"/>
          </ac:spMkLst>
        </pc:spChg>
        <pc:spChg chg="del">
          <ac:chgData name="Lupia Marco" userId="c2adafe4-df43-4ee7-a22b-d5681d032758" providerId="ADAL" clId="{3DF1BB67-ABAB-4536-89BA-389E54589101}" dt="2026-05-14T14:55:31.226" v="2420" actId="478"/>
          <ac:spMkLst>
            <pc:docMk/>
            <pc:sldMk cId="4254520296" sldId="352"/>
            <ac:spMk id="17" creationId="{C186DE7E-B9D0-E76C-C8FF-63E873A3DAD5}"/>
          </ac:spMkLst>
        </pc:spChg>
        <pc:spChg chg="del">
          <ac:chgData name="Lupia Marco" userId="c2adafe4-df43-4ee7-a22b-d5681d032758" providerId="ADAL" clId="{3DF1BB67-ABAB-4536-89BA-389E54589101}" dt="2026-05-14T14:55:31.226" v="2420" actId="478"/>
          <ac:spMkLst>
            <pc:docMk/>
            <pc:sldMk cId="4254520296" sldId="352"/>
            <ac:spMk id="18" creationId="{03B67F5A-C847-D923-60FD-6FAA0C5B5466}"/>
          </ac:spMkLst>
        </pc:spChg>
        <pc:spChg chg="del">
          <ac:chgData name="Lupia Marco" userId="c2adafe4-df43-4ee7-a22b-d5681d032758" providerId="ADAL" clId="{3DF1BB67-ABAB-4536-89BA-389E54589101}" dt="2026-05-14T14:55:31.226" v="2420" actId="478"/>
          <ac:spMkLst>
            <pc:docMk/>
            <pc:sldMk cId="4254520296" sldId="352"/>
            <ac:spMk id="19" creationId="{034DA3D9-4C56-8AC4-4B5D-D25E80D19C2D}"/>
          </ac:spMkLst>
        </pc:spChg>
        <pc:spChg chg="mod">
          <ac:chgData name="Lupia Marco" userId="c2adafe4-df43-4ee7-a22b-d5681d032758" providerId="ADAL" clId="{3DF1BB67-ABAB-4536-89BA-389E54589101}" dt="2026-05-14T14:55:41.777" v="2424"/>
          <ac:spMkLst>
            <pc:docMk/>
            <pc:sldMk cId="4254520296" sldId="352"/>
            <ac:spMk id="21" creationId="{54C10CA3-E69B-B661-D48D-9AF175290E47}"/>
          </ac:spMkLst>
        </pc:spChg>
        <pc:spChg chg="mod">
          <ac:chgData name="Lupia Marco" userId="c2adafe4-df43-4ee7-a22b-d5681d032758" providerId="ADAL" clId="{3DF1BB67-ABAB-4536-89BA-389E54589101}" dt="2026-05-14T14:55:41.777" v="2424"/>
          <ac:spMkLst>
            <pc:docMk/>
            <pc:sldMk cId="4254520296" sldId="352"/>
            <ac:spMk id="22" creationId="{24BF8A09-D84F-24A3-0553-85FE6080EF26}"/>
          </ac:spMkLst>
        </pc:spChg>
        <pc:spChg chg="add mod">
          <ac:chgData name="Lupia Marco" userId="c2adafe4-df43-4ee7-a22b-d5681d032758" providerId="ADAL" clId="{3DF1BB67-ABAB-4536-89BA-389E54589101}" dt="2026-05-14T15:27:28.865" v="3115" actId="2711"/>
          <ac:spMkLst>
            <pc:docMk/>
            <pc:sldMk cId="4254520296" sldId="352"/>
            <ac:spMk id="23" creationId="{05C1F8DA-EE6F-2281-52C4-A8477F439734}"/>
          </ac:spMkLst>
        </pc:spChg>
        <pc:spChg chg="add mod">
          <ac:chgData name="Lupia Marco" userId="c2adafe4-df43-4ee7-a22b-d5681d032758" providerId="ADAL" clId="{3DF1BB67-ABAB-4536-89BA-389E54589101}" dt="2026-05-14T15:27:28.865" v="3115" actId="2711"/>
          <ac:spMkLst>
            <pc:docMk/>
            <pc:sldMk cId="4254520296" sldId="352"/>
            <ac:spMk id="24" creationId="{ED622128-6609-9C23-18AD-21F9678F04D9}"/>
          </ac:spMkLst>
        </pc:spChg>
        <pc:spChg chg="add mod">
          <ac:chgData name="Lupia Marco" userId="c2adafe4-df43-4ee7-a22b-d5681d032758" providerId="ADAL" clId="{3DF1BB67-ABAB-4536-89BA-389E54589101}" dt="2026-05-14T15:27:28.865" v="3115" actId="2711"/>
          <ac:spMkLst>
            <pc:docMk/>
            <pc:sldMk cId="4254520296" sldId="352"/>
            <ac:spMk id="25" creationId="{102E3FD5-CFED-4896-F223-16F70526B96F}"/>
          </ac:spMkLst>
        </pc:spChg>
        <pc:grpChg chg="add mod">
          <ac:chgData name="Lupia Marco" userId="c2adafe4-df43-4ee7-a22b-d5681d032758" providerId="ADAL" clId="{3DF1BB67-ABAB-4536-89BA-389E54589101}" dt="2026-05-14T14:55:56.851" v="2513" actId="1038"/>
          <ac:grpSpMkLst>
            <pc:docMk/>
            <pc:sldMk cId="4254520296" sldId="352"/>
            <ac:grpSpMk id="2" creationId="{EBD78AC8-8B5B-D817-E76F-1E321FAC7946}"/>
          </ac:grpSpMkLst>
        </pc:grpChg>
        <pc:picChg chg="mod">
          <ac:chgData name="Lupia Marco" userId="c2adafe4-df43-4ee7-a22b-d5681d032758" providerId="ADAL" clId="{3DF1BB67-ABAB-4536-89BA-389E54589101}" dt="2026-05-14T14:55:41.777" v="2424"/>
          <ac:picMkLst>
            <pc:docMk/>
            <pc:sldMk cId="4254520296" sldId="352"/>
            <ac:picMk id="3" creationId="{D57DF69E-144C-1A6F-DF09-603E35D2D47C}"/>
          </ac:picMkLst>
        </pc:picChg>
        <pc:picChg chg="del">
          <ac:chgData name="Lupia Marco" userId="c2adafe4-df43-4ee7-a22b-d5681d032758" providerId="ADAL" clId="{3DF1BB67-ABAB-4536-89BA-389E54589101}" dt="2026-05-14T14:55:31.226" v="2420" actId="478"/>
          <ac:picMkLst>
            <pc:docMk/>
            <pc:sldMk cId="4254520296" sldId="352"/>
            <ac:picMk id="12" creationId="{83CB14C1-9F88-1132-50C6-B83C6F1E4E18}"/>
          </ac:picMkLst>
        </pc:picChg>
        <pc:picChg chg="del">
          <ac:chgData name="Lupia Marco" userId="c2adafe4-df43-4ee7-a22b-d5681d032758" providerId="ADAL" clId="{3DF1BB67-ABAB-4536-89BA-389E54589101}" dt="2026-05-14T14:55:36.324" v="2423" actId="478"/>
          <ac:picMkLst>
            <pc:docMk/>
            <pc:sldMk cId="4254520296" sldId="352"/>
            <ac:picMk id="13" creationId="{9450648C-2E83-555A-A26E-6A63B4DD26D6}"/>
          </ac:picMkLst>
        </pc:picChg>
        <pc:picChg chg="del">
          <ac:chgData name="Lupia Marco" userId="c2adafe4-df43-4ee7-a22b-d5681d032758" providerId="ADAL" clId="{3DF1BB67-ABAB-4536-89BA-389E54589101}" dt="2026-05-14T14:55:31.226" v="2420" actId="478"/>
          <ac:picMkLst>
            <pc:docMk/>
            <pc:sldMk cId="4254520296" sldId="352"/>
            <ac:picMk id="14" creationId="{3D300717-779E-042A-5EDA-80FFB988579C}"/>
          </ac:picMkLst>
        </pc:picChg>
        <pc:picChg chg="del">
          <ac:chgData name="Lupia Marco" userId="c2adafe4-df43-4ee7-a22b-d5681d032758" providerId="ADAL" clId="{3DF1BB67-ABAB-4536-89BA-389E54589101}" dt="2026-05-14T14:55:34.126" v="2422" actId="478"/>
          <ac:picMkLst>
            <pc:docMk/>
            <pc:sldMk cId="4254520296" sldId="352"/>
            <ac:picMk id="15" creationId="{E01D58D8-4978-940D-C4CB-31965DC6C06C}"/>
          </ac:picMkLst>
        </pc:picChg>
        <pc:picChg chg="del">
          <ac:chgData name="Lupia Marco" userId="c2adafe4-df43-4ee7-a22b-d5681d032758" providerId="ADAL" clId="{3DF1BB67-ABAB-4536-89BA-389E54589101}" dt="2026-05-14T14:55:33.347" v="2421" actId="478"/>
          <ac:picMkLst>
            <pc:docMk/>
            <pc:sldMk cId="4254520296" sldId="352"/>
            <ac:picMk id="20" creationId="{949CCF7B-0E35-C2F1-3E8C-57BD30B4F6D1}"/>
          </ac:picMkLst>
        </pc:picChg>
      </pc:sldChg>
      <pc:sldChg chg="addSp delSp modSp add mod">
        <pc:chgData name="Lupia Marco" userId="c2adafe4-df43-4ee7-a22b-d5681d032758" providerId="ADAL" clId="{3DF1BB67-ABAB-4536-89BA-389E54589101}" dt="2026-05-14T15:53:48.638" v="3769" actId="1036"/>
        <pc:sldMkLst>
          <pc:docMk/>
          <pc:sldMk cId="4202467547" sldId="353"/>
        </pc:sldMkLst>
        <pc:spChg chg="mod">
          <ac:chgData name="Lupia Marco" userId="c2adafe4-df43-4ee7-a22b-d5681d032758" providerId="ADAL" clId="{3DF1BB67-ABAB-4536-89BA-389E54589101}" dt="2026-05-14T15:53:48.638" v="3769" actId="1036"/>
          <ac:spMkLst>
            <pc:docMk/>
            <pc:sldMk cId="4202467547" sldId="353"/>
            <ac:spMk id="10" creationId="{4049F82D-C0FA-56B3-44D3-EF375EE38730}"/>
          </ac:spMkLst>
        </pc:spChg>
        <pc:spChg chg="del">
          <ac:chgData name="Lupia Marco" userId="c2adafe4-df43-4ee7-a22b-d5681d032758" providerId="ADAL" clId="{3DF1BB67-ABAB-4536-89BA-389E54589101}" dt="2026-05-14T14:56:49.684" v="2522" actId="478"/>
          <ac:spMkLst>
            <pc:docMk/>
            <pc:sldMk cId="4202467547" sldId="353"/>
            <ac:spMk id="23" creationId="{B62960B7-7F89-5BC4-CF17-5BD35B21FA85}"/>
          </ac:spMkLst>
        </pc:spChg>
        <pc:spChg chg="del">
          <ac:chgData name="Lupia Marco" userId="c2adafe4-df43-4ee7-a22b-d5681d032758" providerId="ADAL" clId="{3DF1BB67-ABAB-4536-89BA-389E54589101}" dt="2026-05-14T14:56:50.467" v="2523" actId="478"/>
          <ac:spMkLst>
            <pc:docMk/>
            <pc:sldMk cId="4202467547" sldId="353"/>
            <ac:spMk id="24" creationId="{97E2AD48-7D41-5286-BB4A-B62E1A7ED7AD}"/>
          </ac:spMkLst>
        </pc:spChg>
        <pc:spChg chg="del">
          <ac:chgData name="Lupia Marco" userId="c2adafe4-df43-4ee7-a22b-d5681d032758" providerId="ADAL" clId="{3DF1BB67-ABAB-4536-89BA-389E54589101}" dt="2026-05-14T14:56:51.309" v="2524" actId="478"/>
          <ac:spMkLst>
            <pc:docMk/>
            <pc:sldMk cId="4202467547" sldId="353"/>
            <ac:spMk id="25" creationId="{8429BCBA-5A32-BF73-28E9-96F343F95A7F}"/>
          </ac:spMkLst>
        </pc:spChg>
        <pc:grpChg chg="del">
          <ac:chgData name="Lupia Marco" userId="c2adafe4-df43-4ee7-a22b-d5681d032758" providerId="ADAL" clId="{3DF1BB67-ABAB-4536-89BA-389E54589101}" dt="2026-05-14T14:56:44.463" v="2520" actId="478"/>
          <ac:grpSpMkLst>
            <pc:docMk/>
            <pc:sldMk cId="4202467547" sldId="353"/>
            <ac:grpSpMk id="2" creationId="{0B2524D2-59A4-FDA2-E32C-6961A18F4A97}"/>
          </ac:grpSpMkLst>
        </pc:grpChg>
        <pc:picChg chg="add mod">
          <ac:chgData name="Lupia Marco" userId="c2adafe4-df43-4ee7-a22b-d5681d032758" providerId="ADAL" clId="{3DF1BB67-ABAB-4536-89BA-389E54589101}" dt="2026-05-14T15:50:26.113" v="3650" actId="1037"/>
          <ac:picMkLst>
            <pc:docMk/>
            <pc:sldMk cId="4202467547" sldId="353"/>
            <ac:picMk id="12" creationId="{2F29101A-7439-8262-BA48-E9EC83B8DB37}"/>
          </ac:picMkLst>
        </pc:picChg>
        <pc:picChg chg="add mod">
          <ac:chgData name="Lupia Marco" userId="c2adafe4-df43-4ee7-a22b-d5681d032758" providerId="ADAL" clId="{3DF1BB67-ABAB-4536-89BA-389E54589101}" dt="2026-05-14T15:50:19.044" v="3634" actId="208"/>
          <ac:picMkLst>
            <pc:docMk/>
            <pc:sldMk cId="4202467547" sldId="353"/>
            <ac:picMk id="14" creationId="{E17C070C-31DF-282B-40C4-630D1C69090A}"/>
          </ac:picMkLst>
        </pc:picChg>
      </pc:sldChg>
      <pc:sldChg chg="addSp delSp modSp add mod">
        <pc:chgData name="Lupia Marco" userId="c2adafe4-df43-4ee7-a22b-d5681d032758" providerId="ADAL" clId="{3DF1BB67-ABAB-4536-89BA-389E54589101}" dt="2026-05-14T15:53:54.959" v="3779" actId="1036"/>
        <pc:sldMkLst>
          <pc:docMk/>
          <pc:sldMk cId="678045159" sldId="354"/>
        </pc:sldMkLst>
        <pc:spChg chg="add del mod">
          <ac:chgData name="Lupia Marco" userId="c2adafe4-df43-4ee7-a22b-d5681d032758" providerId="ADAL" clId="{3DF1BB67-ABAB-4536-89BA-389E54589101}" dt="2026-05-14T15:06:29.871" v="2594" actId="478"/>
          <ac:spMkLst>
            <pc:docMk/>
            <pc:sldMk cId="678045159" sldId="354"/>
            <ac:spMk id="2" creationId="{E94B1441-80D7-C4E3-41B0-D52D997359A3}"/>
          </ac:spMkLst>
        </pc:spChg>
        <pc:spChg chg="add mod">
          <ac:chgData name="Lupia Marco" userId="c2adafe4-df43-4ee7-a22b-d5681d032758" providerId="ADAL" clId="{3DF1BB67-ABAB-4536-89BA-389E54589101}" dt="2026-05-14T15:47:45.687" v="3607" actId="1035"/>
          <ac:spMkLst>
            <pc:docMk/>
            <pc:sldMk cId="678045159" sldId="354"/>
            <ac:spMk id="7" creationId="{13B3A183-A508-E87B-3D30-EC871BD27504}"/>
          </ac:spMkLst>
        </pc:spChg>
        <pc:spChg chg="add mod">
          <ac:chgData name="Lupia Marco" userId="c2adafe4-df43-4ee7-a22b-d5681d032758" providerId="ADAL" clId="{3DF1BB67-ABAB-4536-89BA-389E54589101}" dt="2026-05-14T15:47:45.687" v="3607" actId="1035"/>
          <ac:spMkLst>
            <pc:docMk/>
            <pc:sldMk cId="678045159" sldId="354"/>
            <ac:spMk id="8" creationId="{CDBF90C1-5294-8A4D-003E-4023BF1EAAEC}"/>
          </ac:spMkLst>
        </pc:spChg>
        <pc:spChg chg="mod">
          <ac:chgData name="Lupia Marco" userId="c2adafe4-df43-4ee7-a22b-d5681d032758" providerId="ADAL" clId="{3DF1BB67-ABAB-4536-89BA-389E54589101}" dt="2026-05-14T15:53:54.959" v="3779" actId="1036"/>
          <ac:spMkLst>
            <pc:docMk/>
            <pc:sldMk cId="678045159" sldId="354"/>
            <ac:spMk id="10" creationId="{E42D262B-9FE7-7184-3A0D-8574F17A0534}"/>
          </ac:spMkLst>
        </pc:spChg>
        <pc:spChg chg="add mod">
          <ac:chgData name="Lupia Marco" userId="c2adafe4-df43-4ee7-a22b-d5681d032758" providerId="ADAL" clId="{3DF1BB67-ABAB-4536-89BA-389E54589101}" dt="2026-05-14T15:47:36.089" v="3591" actId="1036"/>
          <ac:spMkLst>
            <pc:docMk/>
            <pc:sldMk cId="678045159" sldId="354"/>
            <ac:spMk id="13" creationId="{11BD6C9F-1A70-8DCF-0C95-AD3AB25DB5A6}"/>
          </ac:spMkLst>
        </pc:spChg>
        <pc:spChg chg="add del mod">
          <ac:chgData name="Lupia Marco" userId="c2adafe4-df43-4ee7-a22b-d5681d032758" providerId="ADAL" clId="{3DF1BB67-ABAB-4536-89BA-389E54589101}" dt="2026-05-14T15:47:36.089" v="3591" actId="1036"/>
          <ac:spMkLst>
            <pc:docMk/>
            <pc:sldMk cId="678045159" sldId="354"/>
            <ac:spMk id="15" creationId="{59D27EC1-D4CE-1B4F-FAD9-226108636759}"/>
          </ac:spMkLst>
        </pc:spChg>
        <pc:spChg chg="add del mod">
          <ac:chgData name="Lupia Marco" userId="c2adafe4-df43-4ee7-a22b-d5681d032758" providerId="ADAL" clId="{3DF1BB67-ABAB-4536-89BA-389E54589101}" dt="2026-05-14T15:06:24.433" v="2593" actId="478"/>
          <ac:spMkLst>
            <pc:docMk/>
            <pc:sldMk cId="678045159" sldId="354"/>
            <ac:spMk id="18" creationId="{2DD35821-37B1-CD4A-E884-22C7EE9B7421}"/>
          </ac:spMkLst>
        </pc:spChg>
        <pc:graphicFrameChg chg="add mod">
          <ac:chgData name="Lupia Marco" userId="c2adafe4-df43-4ee7-a22b-d5681d032758" providerId="ADAL" clId="{3DF1BB67-ABAB-4536-89BA-389E54589101}" dt="2026-05-14T15:06:36.928" v="2603" actId="1036"/>
          <ac:graphicFrameMkLst>
            <pc:docMk/>
            <pc:sldMk cId="678045159" sldId="354"/>
            <ac:graphicFrameMk id="16" creationId="{BB2F3C8C-4F73-7621-2793-2034C48C1F35}"/>
          </ac:graphicFrameMkLst>
        </pc:graphicFrameChg>
        <pc:graphicFrameChg chg="add mod">
          <ac:chgData name="Lupia Marco" userId="c2adafe4-df43-4ee7-a22b-d5681d032758" providerId="ADAL" clId="{3DF1BB67-ABAB-4536-89BA-389E54589101}" dt="2026-05-14T15:06:36.928" v="2603" actId="1036"/>
          <ac:graphicFrameMkLst>
            <pc:docMk/>
            <pc:sldMk cId="678045159" sldId="354"/>
            <ac:graphicFrameMk id="17" creationId="{0F3D8092-5831-8933-4E3A-E854410E851D}"/>
          </ac:graphicFrameMkLst>
        </pc:graphicFrameChg>
        <pc:graphicFrameChg chg="add del mod">
          <ac:chgData name="Lupia Marco" userId="c2adafe4-df43-4ee7-a22b-d5681d032758" providerId="ADAL" clId="{3DF1BB67-ABAB-4536-89BA-389E54589101}" dt="2026-05-14T15:06:24.433" v="2593" actId="478"/>
          <ac:graphicFrameMkLst>
            <pc:docMk/>
            <pc:sldMk cId="678045159" sldId="354"/>
            <ac:graphicFrameMk id="19" creationId="{5EC89978-3998-7309-C564-85F879D3DDF8}"/>
          </ac:graphicFrameMkLst>
        </pc:graphicFrameChg>
        <pc:graphicFrameChg chg="add del mod">
          <ac:chgData name="Lupia Marco" userId="c2adafe4-df43-4ee7-a22b-d5681d032758" providerId="ADAL" clId="{3DF1BB67-ABAB-4536-89BA-389E54589101}" dt="2026-05-14T15:06:24.433" v="2593" actId="478"/>
          <ac:graphicFrameMkLst>
            <pc:docMk/>
            <pc:sldMk cId="678045159" sldId="354"/>
            <ac:graphicFrameMk id="20" creationId="{BEE809A3-CC4E-6BA0-1C1C-7FBC35D9B4AD}"/>
          </ac:graphicFrameMkLst>
        </pc:graphicFrameChg>
        <pc:picChg chg="add mod">
          <ac:chgData name="Lupia Marco" userId="c2adafe4-df43-4ee7-a22b-d5681d032758" providerId="ADAL" clId="{3DF1BB67-ABAB-4536-89BA-389E54589101}" dt="2026-05-14T15:47:45.687" v="3607" actId="1035"/>
          <ac:picMkLst>
            <pc:docMk/>
            <pc:sldMk cId="678045159" sldId="354"/>
            <ac:picMk id="3" creationId="{CEED5E49-12D8-C8F8-625C-76A361C779F9}"/>
          </ac:picMkLst>
        </pc:picChg>
        <pc:picChg chg="add mod">
          <ac:chgData name="Lupia Marco" userId="c2adafe4-df43-4ee7-a22b-d5681d032758" providerId="ADAL" clId="{3DF1BB67-ABAB-4536-89BA-389E54589101}" dt="2026-05-14T15:47:45.687" v="3607" actId="1035"/>
          <ac:picMkLst>
            <pc:docMk/>
            <pc:sldMk cId="678045159" sldId="354"/>
            <ac:picMk id="9" creationId="{D3A04E60-4F60-AF7B-5437-581569EA1261}"/>
          </ac:picMkLst>
        </pc:picChg>
        <pc:picChg chg="del">
          <ac:chgData name="Lupia Marco" userId="c2adafe4-df43-4ee7-a22b-d5681d032758" providerId="ADAL" clId="{3DF1BB67-ABAB-4536-89BA-389E54589101}" dt="2026-05-14T15:05:41.516" v="2567" actId="478"/>
          <ac:picMkLst>
            <pc:docMk/>
            <pc:sldMk cId="678045159" sldId="354"/>
            <ac:picMk id="12" creationId="{5ABBB552-034A-53E6-A7EA-CB496A1BF778}"/>
          </ac:picMkLst>
        </pc:picChg>
        <pc:picChg chg="del">
          <ac:chgData name="Lupia Marco" userId="c2adafe4-df43-4ee7-a22b-d5681d032758" providerId="ADAL" clId="{3DF1BB67-ABAB-4536-89BA-389E54589101}" dt="2026-05-14T15:05:42.305" v="2568" actId="478"/>
          <ac:picMkLst>
            <pc:docMk/>
            <pc:sldMk cId="678045159" sldId="354"/>
            <ac:picMk id="14" creationId="{2CFE494C-6996-6423-4399-68CF5100572F}"/>
          </ac:picMkLst>
        </pc:picChg>
      </pc:sldChg>
      <pc:sldChg chg="add del">
        <pc:chgData name="Lupia Marco" userId="c2adafe4-df43-4ee7-a22b-d5681d032758" providerId="ADAL" clId="{3DF1BB67-ABAB-4536-89BA-389E54589101}" dt="2026-05-14T15:07:30.741" v="2694" actId="47"/>
        <pc:sldMkLst>
          <pc:docMk/>
          <pc:sldMk cId="889525333" sldId="355"/>
        </pc:sldMkLst>
      </pc:sldChg>
      <pc:sldChg chg="addSp delSp modSp add mod">
        <pc:chgData name="Lupia Marco" userId="c2adafe4-df43-4ee7-a22b-d5681d032758" providerId="ADAL" clId="{3DF1BB67-ABAB-4536-89BA-389E54589101}" dt="2026-05-14T15:54:00.862" v="3789" actId="1036"/>
        <pc:sldMkLst>
          <pc:docMk/>
          <pc:sldMk cId="701644047" sldId="356"/>
        </pc:sldMkLst>
        <pc:spChg chg="add mod">
          <ac:chgData name="Lupia Marco" userId="c2adafe4-df43-4ee7-a22b-d5681d032758" providerId="ADAL" clId="{3DF1BB67-ABAB-4536-89BA-389E54589101}" dt="2026-05-14T15:47:15.157" v="3581" actId="1036"/>
          <ac:spMkLst>
            <pc:docMk/>
            <pc:sldMk cId="701644047" sldId="356"/>
            <ac:spMk id="2" creationId="{4CEDE0F4-3540-7C9B-DE2A-CB7CDF8FA795}"/>
          </ac:spMkLst>
        </pc:spChg>
        <pc:spChg chg="del">
          <ac:chgData name="Lupia Marco" userId="c2adafe4-df43-4ee7-a22b-d5681d032758" providerId="ADAL" clId="{3DF1BB67-ABAB-4536-89BA-389E54589101}" dt="2026-05-14T15:07:47.179" v="2696" actId="478"/>
          <ac:spMkLst>
            <pc:docMk/>
            <pc:sldMk cId="701644047" sldId="356"/>
            <ac:spMk id="7" creationId="{5EBB6285-D90C-F041-9811-FB3843A399AD}"/>
          </ac:spMkLst>
        </pc:spChg>
        <pc:spChg chg="del">
          <ac:chgData name="Lupia Marco" userId="c2adafe4-df43-4ee7-a22b-d5681d032758" providerId="ADAL" clId="{3DF1BB67-ABAB-4536-89BA-389E54589101}" dt="2026-05-14T15:07:47.179" v="2696" actId="478"/>
          <ac:spMkLst>
            <pc:docMk/>
            <pc:sldMk cId="701644047" sldId="356"/>
            <ac:spMk id="8" creationId="{1875D1FF-B6A6-204B-FA78-CFAD7BFCF228}"/>
          </ac:spMkLst>
        </pc:spChg>
        <pc:spChg chg="mod">
          <ac:chgData name="Lupia Marco" userId="c2adafe4-df43-4ee7-a22b-d5681d032758" providerId="ADAL" clId="{3DF1BB67-ABAB-4536-89BA-389E54589101}" dt="2026-05-14T15:54:00.862" v="3789" actId="1036"/>
          <ac:spMkLst>
            <pc:docMk/>
            <pc:sldMk cId="701644047" sldId="356"/>
            <ac:spMk id="10" creationId="{BECB7CF9-5C86-1C42-3B03-A73D5A703B2C}"/>
          </ac:spMkLst>
        </pc:spChg>
        <pc:spChg chg="del">
          <ac:chgData name="Lupia Marco" userId="c2adafe4-df43-4ee7-a22b-d5681d032758" providerId="ADAL" clId="{3DF1BB67-ABAB-4536-89BA-389E54589101}" dt="2026-05-14T15:07:47.179" v="2696" actId="478"/>
          <ac:spMkLst>
            <pc:docMk/>
            <pc:sldMk cId="701644047" sldId="356"/>
            <ac:spMk id="13" creationId="{FBA239B7-1D3F-9894-23A3-D9C60CD53991}"/>
          </ac:spMkLst>
        </pc:spChg>
        <pc:spChg chg="mod">
          <ac:chgData name="Lupia Marco" userId="c2adafe4-df43-4ee7-a22b-d5681d032758" providerId="ADAL" clId="{3DF1BB67-ABAB-4536-89BA-389E54589101}" dt="2026-05-14T15:07:53.828" v="2697"/>
          <ac:spMkLst>
            <pc:docMk/>
            <pc:sldMk cId="701644047" sldId="356"/>
            <ac:spMk id="14" creationId="{A332910D-E7BA-7D7E-DAFB-B4CBAA411F0F}"/>
          </ac:spMkLst>
        </pc:spChg>
        <pc:spChg chg="del">
          <ac:chgData name="Lupia Marco" userId="c2adafe4-df43-4ee7-a22b-d5681d032758" providerId="ADAL" clId="{3DF1BB67-ABAB-4536-89BA-389E54589101}" dt="2026-05-14T15:07:47.179" v="2696" actId="478"/>
          <ac:spMkLst>
            <pc:docMk/>
            <pc:sldMk cId="701644047" sldId="356"/>
            <ac:spMk id="15" creationId="{EB5CCF9F-0472-4CE9-FE1D-CAFBFFA9507B}"/>
          </ac:spMkLst>
        </pc:spChg>
        <pc:spChg chg="mod">
          <ac:chgData name="Lupia Marco" userId="c2adafe4-df43-4ee7-a22b-d5681d032758" providerId="ADAL" clId="{3DF1BB67-ABAB-4536-89BA-389E54589101}" dt="2026-05-14T15:07:53.828" v="2697"/>
          <ac:spMkLst>
            <pc:docMk/>
            <pc:sldMk cId="701644047" sldId="356"/>
            <ac:spMk id="18" creationId="{748201EB-EE87-CF5E-054B-DC0E69B674D8}"/>
          </ac:spMkLst>
        </pc:spChg>
        <pc:spChg chg="add mod">
          <ac:chgData name="Lupia Marco" userId="c2adafe4-df43-4ee7-a22b-d5681d032758" providerId="ADAL" clId="{3DF1BB67-ABAB-4536-89BA-389E54589101}" dt="2026-05-14T15:46:59.243" v="3572" actId="1036"/>
          <ac:spMkLst>
            <pc:docMk/>
            <pc:sldMk cId="701644047" sldId="356"/>
            <ac:spMk id="21" creationId="{7C2447DE-7F05-8929-1CEC-D96A38D1DAB1}"/>
          </ac:spMkLst>
        </pc:spChg>
        <pc:spChg chg="add mod">
          <ac:chgData name="Lupia Marco" userId="c2adafe4-df43-4ee7-a22b-d5681d032758" providerId="ADAL" clId="{3DF1BB67-ABAB-4536-89BA-389E54589101}" dt="2026-05-14T15:46:59.243" v="3572" actId="1036"/>
          <ac:spMkLst>
            <pc:docMk/>
            <pc:sldMk cId="701644047" sldId="356"/>
            <ac:spMk id="23" creationId="{5FCE563D-625C-181F-B6F4-CF99C95931B3}"/>
          </ac:spMkLst>
        </pc:spChg>
        <pc:grpChg chg="add mod">
          <ac:chgData name="Lupia Marco" userId="c2adafe4-df43-4ee7-a22b-d5681d032758" providerId="ADAL" clId="{3DF1BB67-ABAB-4536-89BA-389E54589101}" dt="2026-05-14T15:46:59.243" v="3572" actId="1036"/>
          <ac:grpSpMkLst>
            <pc:docMk/>
            <pc:sldMk cId="701644047" sldId="356"/>
            <ac:grpSpMk id="12" creationId="{293E77DF-8D27-C579-8B30-438E690F76E4}"/>
          </ac:grpSpMkLst>
        </pc:grpChg>
        <pc:graphicFrameChg chg="del">
          <ac:chgData name="Lupia Marco" userId="c2adafe4-df43-4ee7-a22b-d5681d032758" providerId="ADAL" clId="{3DF1BB67-ABAB-4536-89BA-389E54589101}" dt="2026-05-14T15:07:47.179" v="2696" actId="478"/>
          <ac:graphicFrameMkLst>
            <pc:docMk/>
            <pc:sldMk cId="701644047" sldId="356"/>
            <ac:graphicFrameMk id="16" creationId="{98E6C300-7F96-3D78-38E9-BD92B269FCC7}"/>
          </ac:graphicFrameMkLst>
        </pc:graphicFrameChg>
        <pc:graphicFrameChg chg="del">
          <ac:chgData name="Lupia Marco" userId="c2adafe4-df43-4ee7-a22b-d5681d032758" providerId="ADAL" clId="{3DF1BB67-ABAB-4536-89BA-389E54589101}" dt="2026-05-14T15:07:47.179" v="2696" actId="478"/>
          <ac:graphicFrameMkLst>
            <pc:docMk/>
            <pc:sldMk cId="701644047" sldId="356"/>
            <ac:graphicFrameMk id="17" creationId="{A4CB4CB6-4918-133E-B30D-14321FBC4311}"/>
          </ac:graphicFrameMkLst>
        </pc:graphicFrameChg>
        <pc:picChg chg="del">
          <ac:chgData name="Lupia Marco" userId="c2adafe4-df43-4ee7-a22b-d5681d032758" providerId="ADAL" clId="{3DF1BB67-ABAB-4536-89BA-389E54589101}" dt="2026-05-14T15:07:47.179" v="2696" actId="478"/>
          <ac:picMkLst>
            <pc:docMk/>
            <pc:sldMk cId="701644047" sldId="356"/>
            <ac:picMk id="3" creationId="{6ECBDCCE-D1DC-B921-9DAC-76398C7EF032}"/>
          </ac:picMkLst>
        </pc:picChg>
        <pc:picChg chg="del">
          <ac:chgData name="Lupia Marco" userId="c2adafe4-df43-4ee7-a22b-d5681d032758" providerId="ADAL" clId="{3DF1BB67-ABAB-4536-89BA-389E54589101}" dt="2026-05-14T15:07:47.179" v="2696" actId="478"/>
          <ac:picMkLst>
            <pc:docMk/>
            <pc:sldMk cId="701644047" sldId="356"/>
            <ac:picMk id="9" creationId="{00D7B0BC-A33E-30E5-35B1-F3A5675F3B6F}"/>
          </ac:picMkLst>
        </pc:picChg>
        <pc:picChg chg="mod">
          <ac:chgData name="Lupia Marco" userId="c2adafe4-df43-4ee7-a22b-d5681d032758" providerId="ADAL" clId="{3DF1BB67-ABAB-4536-89BA-389E54589101}" dt="2026-05-14T15:07:53.828" v="2697"/>
          <ac:picMkLst>
            <pc:docMk/>
            <pc:sldMk cId="701644047" sldId="356"/>
            <ac:picMk id="19" creationId="{E99E185D-CDC4-ECC2-1F14-2DC7D98DF024}"/>
          </ac:picMkLst>
        </pc:picChg>
        <pc:picChg chg="add mod">
          <ac:chgData name="Lupia Marco" userId="c2adafe4-df43-4ee7-a22b-d5681d032758" providerId="ADAL" clId="{3DF1BB67-ABAB-4536-89BA-389E54589101}" dt="2026-05-14T15:46:52.720" v="3561" actId="1036"/>
          <ac:picMkLst>
            <pc:docMk/>
            <pc:sldMk cId="701644047" sldId="356"/>
            <ac:picMk id="20" creationId="{6473FBCB-DFB1-C5A6-FCB5-5B548AAB1F7E}"/>
          </ac:picMkLst>
        </pc:picChg>
        <pc:picChg chg="add mod">
          <ac:chgData name="Lupia Marco" userId="c2adafe4-df43-4ee7-a22b-d5681d032758" providerId="ADAL" clId="{3DF1BB67-ABAB-4536-89BA-389E54589101}" dt="2026-05-14T15:46:52.720" v="3561" actId="1036"/>
          <ac:picMkLst>
            <pc:docMk/>
            <pc:sldMk cId="701644047" sldId="356"/>
            <ac:picMk id="22" creationId="{77D9E500-79E7-9BF7-572F-E52F893D9A16}"/>
          </ac:picMkLst>
        </pc:picChg>
      </pc:sldChg>
      <pc:sldChg chg="modSp add mod">
        <pc:chgData name="Lupia Marco" userId="c2adafe4-df43-4ee7-a22b-d5681d032758" providerId="ADAL" clId="{3DF1BB67-ABAB-4536-89BA-389E54589101}" dt="2026-05-14T15:53:34.540" v="3749" actId="1036"/>
        <pc:sldMkLst>
          <pc:docMk/>
          <pc:sldMk cId="2494526293" sldId="357"/>
        </pc:sldMkLst>
        <pc:spChg chg="mod">
          <ac:chgData name="Lupia Marco" userId="c2adafe4-df43-4ee7-a22b-d5681d032758" providerId="ADAL" clId="{3DF1BB67-ABAB-4536-89BA-389E54589101}" dt="2026-05-14T15:53:34.540" v="3749" actId="1036"/>
          <ac:spMkLst>
            <pc:docMk/>
            <pc:sldMk cId="2494526293" sldId="357"/>
            <ac:spMk id="21" creationId="{3A722927-B169-CD6F-52F7-AF4F21E18A33}"/>
          </ac:spMkLst>
        </pc:spChg>
      </pc:sldChg>
      <pc:sldChg chg="addSp delSp modSp add mod">
        <pc:chgData name="Lupia Marco" userId="c2adafe4-df43-4ee7-a22b-d5681d032758" providerId="ADAL" clId="{3DF1BB67-ABAB-4536-89BA-389E54589101}" dt="2026-05-14T16:08:27.073" v="4340" actId="12788"/>
        <pc:sldMkLst>
          <pc:docMk/>
          <pc:sldMk cId="243830192" sldId="358"/>
        </pc:sldMkLst>
        <pc:spChg chg="del">
          <ac:chgData name="Lupia Marco" userId="c2adafe4-df43-4ee7-a22b-d5681d032758" providerId="ADAL" clId="{3DF1BB67-ABAB-4536-89BA-389E54589101}" dt="2026-05-14T15:48:26.759" v="3609" actId="478"/>
          <ac:spMkLst>
            <pc:docMk/>
            <pc:sldMk cId="243830192" sldId="358"/>
            <ac:spMk id="2" creationId="{EEA146C7-4C86-1607-C864-0DC0D2A6CB04}"/>
          </ac:spMkLst>
        </pc:spChg>
        <pc:spChg chg="add mod">
          <ac:chgData name="Lupia Marco" userId="c2adafe4-df43-4ee7-a22b-d5681d032758" providerId="ADAL" clId="{3DF1BB67-ABAB-4536-89BA-389E54589101}" dt="2026-05-14T16:08:27.073" v="4340" actId="12788"/>
          <ac:spMkLst>
            <pc:docMk/>
            <pc:sldMk cId="243830192" sldId="358"/>
            <ac:spMk id="7" creationId="{4BCBD1D0-BBC5-FDC1-2E45-8DFA73C46741}"/>
          </ac:spMkLst>
        </pc:spChg>
        <pc:spChg chg="add mod">
          <ac:chgData name="Lupia Marco" userId="c2adafe4-df43-4ee7-a22b-d5681d032758" providerId="ADAL" clId="{3DF1BB67-ABAB-4536-89BA-389E54589101}" dt="2026-05-14T16:08:27.073" v="4340" actId="12788"/>
          <ac:spMkLst>
            <pc:docMk/>
            <pc:sldMk cId="243830192" sldId="358"/>
            <ac:spMk id="9" creationId="{78F8492C-4C5E-999C-D46E-14468FAB1313}"/>
          </ac:spMkLst>
        </pc:spChg>
        <pc:spChg chg="mod">
          <ac:chgData name="Lupia Marco" userId="c2adafe4-df43-4ee7-a22b-d5681d032758" providerId="ADAL" clId="{3DF1BB67-ABAB-4536-89BA-389E54589101}" dt="2026-05-14T16:01:24.726" v="3974" actId="20577"/>
          <ac:spMkLst>
            <pc:docMk/>
            <pc:sldMk cId="243830192" sldId="358"/>
            <ac:spMk id="10" creationId="{740262FA-7C3C-66B4-8C1E-B18C5F9B2A80}"/>
          </ac:spMkLst>
        </pc:spChg>
        <pc:spChg chg="mod">
          <ac:chgData name="Lupia Marco" userId="c2adafe4-df43-4ee7-a22b-d5681d032758" providerId="ADAL" clId="{3DF1BB67-ABAB-4536-89BA-389E54589101}" dt="2026-05-14T15:52:51.305" v="3666"/>
          <ac:spMkLst>
            <pc:docMk/>
            <pc:sldMk cId="243830192" sldId="358"/>
            <ac:spMk id="11" creationId="{42D3F6B5-8574-F00A-7322-C64676126670}"/>
          </ac:spMkLst>
        </pc:spChg>
        <pc:spChg chg="del mod">
          <ac:chgData name="Lupia Marco" userId="c2adafe4-df43-4ee7-a22b-d5681d032758" providerId="ADAL" clId="{3DF1BB67-ABAB-4536-89BA-389E54589101}" dt="2026-05-14T15:48:30.187" v="3613" actId="478"/>
          <ac:spMkLst>
            <pc:docMk/>
            <pc:sldMk cId="243830192" sldId="358"/>
            <ac:spMk id="21" creationId="{2CA949B8-AEC7-3C0D-C931-7D5CC803EB6B}"/>
          </ac:spMkLst>
        </pc:spChg>
        <pc:spChg chg="del">
          <ac:chgData name="Lupia Marco" userId="c2adafe4-df43-4ee7-a22b-d5681d032758" providerId="ADAL" clId="{3DF1BB67-ABAB-4536-89BA-389E54589101}" dt="2026-05-14T15:48:29.505" v="3612" actId="478"/>
          <ac:spMkLst>
            <pc:docMk/>
            <pc:sldMk cId="243830192" sldId="358"/>
            <ac:spMk id="23" creationId="{22A5945D-92D4-3332-94A7-03A86C5DEE26}"/>
          </ac:spMkLst>
        </pc:spChg>
        <pc:grpChg chg="del">
          <ac:chgData name="Lupia Marco" userId="c2adafe4-df43-4ee7-a22b-d5681d032758" providerId="ADAL" clId="{3DF1BB67-ABAB-4536-89BA-389E54589101}" dt="2026-05-14T15:48:27.569" v="3610" actId="478"/>
          <ac:grpSpMkLst>
            <pc:docMk/>
            <pc:sldMk cId="243830192" sldId="358"/>
            <ac:grpSpMk id="12" creationId="{0EDB7597-1B0C-C5DA-3A09-54AE8462AAD7}"/>
          </ac:grpSpMkLst>
        </pc:grpChg>
        <pc:picChg chg="add mod">
          <ac:chgData name="Lupia Marco" userId="c2adafe4-df43-4ee7-a22b-d5681d032758" providerId="ADAL" clId="{3DF1BB67-ABAB-4536-89BA-389E54589101}" dt="2026-05-14T16:08:19.404" v="4339" actId="12788"/>
          <ac:picMkLst>
            <pc:docMk/>
            <pc:sldMk cId="243830192" sldId="358"/>
            <ac:picMk id="15" creationId="{E6EDA9CB-1867-4707-7669-24E2C17443A9}"/>
          </ac:picMkLst>
        </pc:picChg>
        <pc:picChg chg="add mod">
          <ac:chgData name="Lupia Marco" userId="c2adafe4-df43-4ee7-a22b-d5681d032758" providerId="ADAL" clId="{3DF1BB67-ABAB-4536-89BA-389E54589101}" dt="2026-05-14T16:08:19.404" v="4339" actId="12788"/>
          <ac:picMkLst>
            <pc:docMk/>
            <pc:sldMk cId="243830192" sldId="358"/>
            <ac:picMk id="17" creationId="{22BAEF28-DC02-75D0-9DBA-FE8DA49511BF}"/>
          </ac:picMkLst>
        </pc:picChg>
        <pc:picChg chg="del">
          <ac:chgData name="Lupia Marco" userId="c2adafe4-df43-4ee7-a22b-d5681d032758" providerId="ADAL" clId="{3DF1BB67-ABAB-4536-89BA-389E54589101}" dt="2026-05-14T15:48:30.721" v="3614" actId="478"/>
          <ac:picMkLst>
            <pc:docMk/>
            <pc:sldMk cId="243830192" sldId="358"/>
            <ac:picMk id="20" creationId="{1D17BA43-DECE-F09E-BE6B-8C3590C3A84A}"/>
          </ac:picMkLst>
        </pc:picChg>
        <pc:picChg chg="del">
          <ac:chgData name="Lupia Marco" userId="c2adafe4-df43-4ee7-a22b-d5681d032758" providerId="ADAL" clId="{3DF1BB67-ABAB-4536-89BA-389E54589101}" dt="2026-05-14T15:48:31.257" v="3615" actId="478"/>
          <ac:picMkLst>
            <pc:docMk/>
            <pc:sldMk cId="243830192" sldId="358"/>
            <ac:picMk id="22" creationId="{DC49E324-B945-2977-1C9B-DA29D94C4499}"/>
          </ac:picMkLst>
        </pc:picChg>
        <pc:picChg chg="add mod">
          <ac:chgData name="Lupia Marco" userId="c2adafe4-df43-4ee7-a22b-d5681d032758" providerId="ADAL" clId="{3DF1BB67-ABAB-4536-89BA-389E54589101}" dt="2026-05-14T16:08:08.373" v="4337" actId="12789"/>
          <ac:picMkLst>
            <pc:docMk/>
            <pc:sldMk cId="243830192" sldId="358"/>
            <ac:picMk id="2050" creationId="{C7DE3A01-FC0A-4EE3-1FFB-8D798CAC21C6}"/>
          </ac:picMkLst>
        </pc:picChg>
        <pc:picChg chg="add mod">
          <ac:chgData name="Lupia Marco" userId="c2adafe4-df43-4ee7-a22b-d5681d032758" providerId="ADAL" clId="{3DF1BB67-ABAB-4536-89BA-389E54589101}" dt="2026-05-14T16:08:15.151" v="4338" actId="12789"/>
          <ac:picMkLst>
            <pc:docMk/>
            <pc:sldMk cId="243830192" sldId="358"/>
            <ac:picMk id="2052" creationId="{21FB961D-142C-B875-D2E5-0E8E52AB68A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rromm\Downloads\Esporta%20_%20Titoli%20delle%20pagine%20_%202025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'Esporta _ Titoli delle pagine _'!$B$1</c:f>
              <c:strCache>
                <c:ptCount val="1"/>
                <c:pt idx="0">
                  <c:v>Visualizzazioni uniche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'Esporta _ Titoli delle pagine _'!$A$2:$A$20</c:f>
              <c:strCache>
                <c:ptCount val="19"/>
                <c:pt idx="0">
                  <c:v> RIFERIMENTI PER CLIENTI CON MOROSITA'</c:v>
                </c:pt>
                <c:pt idx="1">
                  <c:v> Modulo Voltura RES</c:v>
                </c:pt>
                <c:pt idx="2">
                  <c:v> Lavori Residenziale</c:v>
                </c:pt>
                <c:pt idx="3">
                  <c:v> Lavori Residenziale – Pagina 3</c:v>
                </c:pt>
                <c:pt idx="4">
                  <c:v> Coordinate per pagamenti verso Edison e gestione IBAN estero</c:v>
                </c:pt>
                <c:pt idx="5">
                  <c:v> Modulo Modifica Potenza-Tensione – RES</c:v>
                </c:pt>
                <c:pt idx="6">
                  <c:v> Modulo-Verifica-Spostamento RES</c:v>
                </c:pt>
                <c:pt idx="7">
                  <c:v> Modulo cessazione o distacco EE RES</c:v>
                </c:pt>
                <c:pt idx="8">
                  <c:v> Modulo richiesta SEPA</c:v>
                </c:pt>
                <c:pt idx="9">
                  <c:v> Cosa ti sei perso</c:v>
                </c:pt>
                <c:pt idx="10">
                  <c:v> Lavori Residenziale – Pagina 2</c:v>
                </c:pt>
                <c:pt idx="11">
                  <c:v> STG VULNERABILI – Come gestire le richieste dei Clienti</c:v>
                </c:pt>
                <c:pt idx="12">
                  <c:v> Nuove Policy Piani di Rientro – 20/Maggio/2024</c:v>
                </c:pt>
                <c:pt idx="13">
                  <c:v> Modulo cessazione o distacco GAS RES</c:v>
                </c:pt>
                <c:pt idx="14">
                  <c:v> LGO FL RES/PMI – VARIAZIONE POTENZA E TENSIONE – INFO, RICHIESTA</c:v>
                </c:pt>
                <c:pt idx="15">
                  <c:v> LGO – FL/PE – RES – Richiesta di Voltura ordinaria e mortis causa</c:v>
                </c:pt>
                <c:pt idx="16">
                  <c:v> LGO FL RES/PMI – CESSAZIONE EE/GAS – INFO, RICHIESTA</c:v>
                </c:pt>
                <c:pt idx="17">
                  <c:v> STG</c:v>
                </c:pt>
                <c:pt idx="18">
                  <c:v> Voltura</c:v>
                </c:pt>
              </c:strCache>
            </c:strRef>
          </c:cat>
          <c:val>
            <c:numRef>
              <c:f>'Esporta _ Titoli delle pagine _'!$B$2:$B$20</c:f>
              <c:numCache>
                <c:formatCode>General</c:formatCode>
                <c:ptCount val="19"/>
                <c:pt idx="0">
                  <c:v>70173</c:v>
                </c:pt>
                <c:pt idx="1">
                  <c:v>33731</c:v>
                </c:pt>
                <c:pt idx="2">
                  <c:v>21516</c:v>
                </c:pt>
                <c:pt idx="3">
                  <c:v>16886</c:v>
                </c:pt>
                <c:pt idx="4">
                  <c:v>16480</c:v>
                </c:pt>
                <c:pt idx="5">
                  <c:v>12478</c:v>
                </c:pt>
                <c:pt idx="6">
                  <c:v>11613</c:v>
                </c:pt>
                <c:pt idx="7">
                  <c:v>11567</c:v>
                </c:pt>
                <c:pt idx="8">
                  <c:v>11242</c:v>
                </c:pt>
                <c:pt idx="9">
                  <c:v>11090</c:v>
                </c:pt>
                <c:pt idx="10">
                  <c:v>9975</c:v>
                </c:pt>
                <c:pt idx="11">
                  <c:v>9776</c:v>
                </c:pt>
                <c:pt idx="12">
                  <c:v>9554</c:v>
                </c:pt>
                <c:pt idx="13">
                  <c:v>9333</c:v>
                </c:pt>
                <c:pt idx="14">
                  <c:v>7534</c:v>
                </c:pt>
                <c:pt idx="15">
                  <c:v>7462</c:v>
                </c:pt>
                <c:pt idx="16">
                  <c:v>7170</c:v>
                </c:pt>
                <c:pt idx="17">
                  <c:v>7076</c:v>
                </c:pt>
                <c:pt idx="18">
                  <c:v>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4-456B-9DEA-52A950E541DC}"/>
            </c:ext>
          </c:extLst>
        </c:ser>
        <c:ser>
          <c:idx val="1"/>
          <c:order val="1"/>
          <c:tx>
            <c:strRef>
              <c:f>'Esporta _ Titoli delle pagine _'!$C$1</c:f>
              <c:strCache>
                <c:ptCount val="1"/>
                <c:pt idx="0">
                  <c:v>Visualizzazioni pagina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'Esporta _ Titoli delle pagine _'!$A$2:$A$20</c:f>
              <c:strCache>
                <c:ptCount val="19"/>
                <c:pt idx="0">
                  <c:v> RIFERIMENTI PER CLIENTI CON MOROSITA'</c:v>
                </c:pt>
                <c:pt idx="1">
                  <c:v> Modulo Voltura RES</c:v>
                </c:pt>
                <c:pt idx="2">
                  <c:v> Lavori Residenziale</c:v>
                </c:pt>
                <c:pt idx="3">
                  <c:v> Lavori Residenziale – Pagina 3</c:v>
                </c:pt>
                <c:pt idx="4">
                  <c:v> Coordinate per pagamenti verso Edison e gestione IBAN estero</c:v>
                </c:pt>
                <c:pt idx="5">
                  <c:v> Modulo Modifica Potenza-Tensione – RES</c:v>
                </c:pt>
                <c:pt idx="6">
                  <c:v> Modulo-Verifica-Spostamento RES</c:v>
                </c:pt>
                <c:pt idx="7">
                  <c:v> Modulo cessazione o distacco EE RES</c:v>
                </c:pt>
                <c:pt idx="8">
                  <c:v> Modulo richiesta SEPA</c:v>
                </c:pt>
                <c:pt idx="9">
                  <c:v> Cosa ti sei perso</c:v>
                </c:pt>
                <c:pt idx="10">
                  <c:v> Lavori Residenziale – Pagina 2</c:v>
                </c:pt>
                <c:pt idx="11">
                  <c:v> STG VULNERABILI – Come gestire le richieste dei Clienti</c:v>
                </c:pt>
                <c:pt idx="12">
                  <c:v> Nuove Policy Piani di Rientro – 20/Maggio/2024</c:v>
                </c:pt>
                <c:pt idx="13">
                  <c:v> Modulo cessazione o distacco GAS RES</c:v>
                </c:pt>
                <c:pt idx="14">
                  <c:v> LGO FL RES/PMI – VARIAZIONE POTENZA E TENSIONE – INFO, RICHIESTA</c:v>
                </c:pt>
                <c:pt idx="15">
                  <c:v> LGO – FL/PE – RES – Richiesta di Voltura ordinaria e mortis causa</c:v>
                </c:pt>
                <c:pt idx="16">
                  <c:v> LGO FL RES/PMI – CESSAZIONE EE/GAS – INFO, RICHIESTA</c:v>
                </c:pt>
                <c:pt idx="17">
                  <c:v> STG</c:v>
                </c:pt>
                <c:pt idx="18">
                  <c:v> Voltura</c:v>
                </c:pt>
              </c:strCache>
            </c:strRef>
          </c:cat>
          <c:val>
            <c:numRef>
              <c:f>'Esporta _ Titoli delle pagine _'!$C$2:$C$20</c:f>
              <c:numCache>
                <c:formatCode>General</c:formatCode>
                <c:ptCount val="19"/>
                <c:pt idx="0">
                  <c:v>81584</c:v>
                </c:pt>
                <c:pt idx="1">
                  <c:v>38237</c:v>
                </c:pt>
                <c:pt idx="2">
                  <c:v>27937</c:v>
                </c:pt>
                <c:pt idx="3">
                  <c:v>22648</c:v>
                </c:pt>
                <c:pt idx="4">
                  <c:v>18388</c:v>
                </c:pt>
                <c:pt idx="5">
                  <c:v>13714</c:v>
                </c:pt>
                <c:pt idx="6">
                  <c:v>12856</c:v>
                </c:pt>
                <c:pt idx="7">
                  <c:v>12761</c:v>
                </c:pt>
                <c:pt idx="8">
                  <c:v>12287</c:v>
                </c:pt>
                <c:pt idx="9">
                  <c:v>21467</c:v>
                </c:pt>
                <c:pt idx="10">
                  <c:v>12804</c:v>
                </c:pt>
                <c:pt idx="11">
                  <c:v>11535</c:v>
                </c:pt>
                <c:pt idx="12">
                  <c:v>10356</c:v>
                </c:pt>
                <c:pt idx="13">
                  <c:v>10172</c:v>
                </c:pt>
                <c:pt idx="14">
                  <c:v>8191</c:v>
                </c:pt>
                <c:pt idx="15">
                  <c:v>8451</c:v>
                </c:pt>
                <c:pt idx="16">
                  <c:v>7956</c:v>
                </c:pt>
                <c:pt idx="17">
                  <c:v>10144</c:v>
                </c:pt>
                <c:pt idx="18">
                  <c:v>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4-456B-9DEA-52A950E54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3345663"/>
        <c:axId val="443346623"/>
      </c:barChart>
      <c:catAx>
        <c:axId val="443345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3346623"/>
        <c:crosses val="autoZero"/>
        <c:auto val="1"/>
        <c:lblAlgn val="l"/>
        <c:lblOffset val="100"/>
        <c:noMultiLvlLbl val="0"/>
      </c:catAx>
      <c:valAx>
        <c:axId val="443346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3345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Foglio1!$F$6</c:f>
              <c:strCache>
                <c:ptCount val="1"/>
                <c:pt idx="0">
                  <c:v>BPO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Foglio1!$E$7:$E$20</c:f>
              <c:strCache>
                <c:ptCount val="14"/>
                <c:pt idx="0">
                  <c:v>Voltura</c:v>
                </c:pt>
                <c:pt idx="1">
                  <c:v>Modulo di voltura</c:v>
                </c:pt>
                <c:pt idx="2">
                  <c:v>Variazione potenza</c:v>
                </c:pt>
                <c:pt idx="3">
                  <c:v>Cessazione</c:v>
                </c:pt>
                <c:pt idx="4">
                  <c:v>Dummy</c:v>
                </c:pt>
                <c:pt idx="5">
                  <c:v>Cambio offerta</c:v>
                </c:pt>
                <c:pt idx="6">
                  <c:v>Modulo Cessazione</c:v>
                </c:pt>
                <c:pt idx="7">
                  <c:v>Collector</c:v>
                </c:pt>
                <c:pt idx="8">
                  <c:v>Modulo Sepa</c:v>
                </c:pt>
                <c:pt idx="9">
                  <c:v>Atto Notorio</c:v>
                </c:pt>
                <c:pt idx="10">
                  <c:v>Ripensamento</c:v>
                </c:pt>
                <c:pt idx="11">
                  <c:v>Prezzo fisso 12</c:v>
                </c:pt>
                <c:pt idx="12">
                  <c:v>Autolettura</c:v>
                </c:pt>
                <c:pt idx="13">
                  <c:v>Piano di rientro</c:v>
                </c:pt>
              </c:strCache>
            </c:strRef>
          </c:cat>
          <c:val>
            <c:numRef>
              <c:f>Foglio1!$F$7:$F$20</c:f>
              <c:numCache>
                <c:formatCode>General</c:formatCode>
                <c:ptCount val="14"/>
                <c:pt idx="0">
                  <c:v>630</c:v>
                </c:pt>
                <c:pt idx="1">
                  <c:v>442</c:v>
                </c:pt>
                <c:pt idx="2">
                  <c:v>254</c:v>
                </c:pt>
                <c:pt idx="3">
                  <c:v>262</c:v>
                </c:pt>
                <c:pt idx="4">
                  <c:v>268</c:v>
                </c:pt>
                <c:pt idx="5">
                  <c:v>204</c:v>
                </c:pt>
                <c:pt idx="6">
                  <c:v>115</c:v>
                </c:pt>
                <c:pt idx="7">
                  <c:v>190</c:v>
                </c:pt>
                <c:pt idx="8">
                  <c:v>142</c:v>
                </c:pt>
                <c:pt idx="9">
                  <c:v>168</c:v>
                </c:pt>
                <c:pt idx="10">
                  <c:v>170</c:v>
                </c:pt>
                <c:pt idx="11">
                  <c:v>144</c:v>
                </c:pt>
                <c:pt idx="12">
                  <c:v>152</c:v>
                </c:pt>
                <c:pt idx="1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3-4576-AA3A-F0CDE86D41D8}"/>
            </c:ext>
          </c:extLst>
        </c:ser>
        <c:ser>
          <c:idx val="1"/>
          <c:order val="1"/>
          <c:tx>
            <c:strRef>
              <c:f>Foglio1!$G$6</c:f>
              <c:strCache>
                <c:ptCount val="1"/>
                <c:pt idx="0">
                  <c:v>BPO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Foglio1!$E$7:$E$20</c:f>
              <c:strCache>
                <c:ptCount val="14"/>
                <c:pt idx="0">
                  <c:v>Voltura</c:v>
                </c:pt>
                <c:pt idx="1">
                  <c:v>Modulo di voltura</c:v>
                </c:pt>
                <c:pt idx="2">
                  <c:v>Variazione potenza</c:v>
                </c:pt>
                <c:pt idx="3">
                  <c:v>Cessazione</c:v>
                </c:pt>
                <c:pt idx="4">
                  <c:v>Dummy</c:v>
                </c:pt>
                <c:pt idx="5">
                  <c:v>Cambio offerta</c:v>
                </c:pt>
                <c:pt idx="6">
                  <c:v>Modulo Cessazione</c:v>
                </c:pt>
                <c:pt idx="7">
                  <c:v>Collector</c:v>
                </c:pt>
                <c:pt idx="8">
                  <c:v>Modulo Sepa</c:v>
                </c:pt>
                <c:pt idx="9">
                  <c:v>Atto Notorio</c:v>
                </c:pt>
                <c:pt idx="10">
                  <c:v>Ripensamento</c:v>
                </c:pt>
                <c:pt idx="11">
                  <c:v>Prezzo fisso 12</c:v>
                </c:pt>
                <c:pt idx="12">
                  <c:v>Autolettura</c:v>
                </c:pt>
                <c:pt idx="13">
                  <c:v>Piano di rientro</c:v>
                </c:pt>
              </c:strCache>
            </c:strRef>
          </c:cat>
          <c:val>
            <c:numRef>
              <c:f>Foglio1!$G$7:$G$20</c:f>
              <c:numCache>
                <c:formatCode>General</c:formatCode>
                <c:ptCount val="14"/>
                <c:pt idx="0">
                  <c:v>66</c:v>
                </c:pt>
                <c:pt idx="1">
                  <c:v>187</c:v>
                </c:pt>
                <c:pt idx="2">
                  <c:v>36</c:v>
                </c:pt>
                <c:pt idx="3">
                  <c:v>20</c:v>
                </c:pt>
                <c:pt idx="5">
                  <c:v>20</c:v>
                </c:pt>
                <c:pt idx="6">
                  <c:v>112</c:v>
                </c:pt>
                <c:pt idx="7">
                  <c:v>20</c:v>
                </c:pt>
                <c:pt idx="8">
                  <c:v>70</c:v>
                </c:pt>
                <c:pt idx="9">
                  <c:v>18</c:v>
                </c:pt>
                <c:pt idx="10">
                  <c:v>12</c:v>
                </c:pt>
                <c:pt idx="11">
                  <c:v>24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3-4576-AA3A-F0CDE86D41D8}"/>
            </c:ext>
          </c:extLst>
        </c:ser>
        <c:ser>
          <c:idx val="2"/>
          <c:order val="2"/>
          <c:tx>
            <c:strRef>
              <c:f>Foglio1!$H$6</c:f>
              <c:strCache>
                <c:ptCount val="1"/>
                <c:pt idx="0">
                  <c:v>Rete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Foglio1!$E$7:$E$20</c:f>
              <c:strCache>
                <c:ptCount val="14"/>
                <c:pt idx="0">
                  <c:v>Voltura</c:v>
                </c:pt>
                <c:pt idx="1">
                  <c:v>Modulo di voltura</c:v>
                </c:pt>
                <c:pt idx="2">
                  <c:v>Variazione potenza</c:v>
                </c:pt>
                <c:pt idx="3">
                  <c:v>Cessazione</c:v>
                </c:pt>
                <c:pt idx="4">
                  <c:v>Dummy</c:v>
                </c:pt>
                <c:pt idx="5">
                  <c:v>Cambio offerta</c:v>
                </c:pt>
                <c:pt idx="6">
                  <c:v>Modulo Cessazione</c:v>
                </c:pt>
                <c:pt idx="7">
                  <c:v>Collector</c:v>
                </c:pt>
                <c:pt idx="8">
                  <c:v>Modulo Sepa</c:v>
                </c:pt>
                <c:pt idx="9">
                  <c:v>Atto Notorio</c:v>
                </c:pt>
                <c:pt idx="10">
                  <c:v>Ripensamento</c:v>
                </c:pt>
                <c:pt idx="11">
                  <c:v>Prezzo fisso 12</c:v>
                </c:pt>
                <c:pt idx="12">
                  <c:v>Autolettura</c:v>
                </c:pt>
                <c:pt idx="13">
                  <c:v>Piano di rientro</c:v>
                </c:pt>
              </c:strCache>
            </c:strRef>
          </c:cat>
          <c:val>
            <c:numRef>
              <c:f>Foglio1!$H$7:$H$20</c:f>
              <c:numCache>
                <c:formatCode>General</c:formatCode>
                <c:ptCount val="14"/>
                <c:pt idx="0">
                  <c:v>16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  <c:pt idx="5">
                  <c:v>22</c:v>
                </c:pt>
                <c:pt idx="6">
                  <c:v>6</c:v>
                </c:pt>
                <c:pt idx="7">
                  <c:v>2</c:v>
                </c:pt>
                <c:pt idx="9">
                  <c:v>2</c:v>
                </c:pt>
                <c:pt idx="10">
                  <c:v>4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C3-4576-AA3A-F0CDE86D4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2729823"/>
        <c:axId val="1492752383"/>
      </c:barChart>
      <c:catAx>
        <c:axId val="1492729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2752383"/>
        <c:crosses val="autoZero"/>
        <c:auto val="1"/>
        <c:lblAlgn val="ctr"/>
        <c:lblOffset val="100"/>
        <c:noMultiLvlLbl val="0"/>
      </c:catAx>
      <c:valAx>
        <c:axId val="1492752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2729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D6845-9983-554E-B932-6DCAD53F973F}" type="datetimeFigureOut">
              <a:rPr lang="fr-FR" smtClean="0"/>
              <a:t>14/05/2026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2F82D-2EDA-C840-918F-D3B143515D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6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2F82D-2EDA-C840-918F-D3B143515D8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81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pertin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91EFB06-D7D7-0640-ABE9-AB5B6E5510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57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95B388A0-A79B-934E-98AE-35600ADA5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0" y="0"/>
            <a:ext cx="5335200" cy="1800000"/>
          </a:xfrm>
          <a:prstGeom prst="rect">
            <a:avLst/>
          </a:prstGeom>
          <a:solidFill>
            <a:srgbClr val="1089FF"/>
          </a:solidFill>
        </p:spPr>
        <p:txBody>
          <a:bodyPr lIns="540000" rIns="90000"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0D11E9E9-D6E4-F841-8D77-E33222AEE0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0" y="1800000"/>
            <a:ext cx="5334000" cy="5058000"/>
          </a:xfrm>
          <a:prstGeom prst="rect">
            <a:avLst/>
          </a:prstGeom>
          <a:solidFill>
            <a:srgbClr val="1057C8"/>
          </a:solidFill>
        </p:spPr>
        <p:txBody>
          <a:bodyPr wrap="square" lIns="540000" tIns="46800" rIns="540000" anchor="ctr">
            <a:no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Work Sans ExtraLight"/>
                <a:cs typeface="Work Sans ExtraLigh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A54066-8800-B54B-97CD-C536F6FE3B2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433311" y="5766214"/>
            <a:ext cx="3470041" cy="534782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E90AFF-BA48-4357-9ED5-3140CF0D0775}" type="datetime4">
              <a:rPr lang="it-IT" smtClean="0"/>
              <a:t>14 maggio 2026</a:t>
            </a:fld>
            <a:endParaRPr lang="it-IT" dirty="0"/>
          </a:p>
        </p:txBody>
      </p:sp>
      <p:grpSp>
        <p:nvGrpSpPr>
          <p:cNvPr id="17" name="Elemento grafico 6">
            <a:extLst>
              <a:ext uri="{FF2B5EF4-FFF2-40B4-BE49-F238E27FC236}">
                <a16:creationId xmlns:a16="http://schemas.microsoft.com/office/drawing/2014/main" id="{6E1EA859-F9BA-1341-9E6D-12C5A69BC330}"/>
              </a:ext>
            </a:extLst>
          </p:cNvPr>
          <p:cNvGrpSpPr/>
          <p:nvPr userDrawn="1"/>
        </p:nvGrpSpPr>
        <p:grpSpPr>
          <a:xfrm>
            <a:off x="484021" y="498889"/>
            <a:ext cx="2236267" cy="675237"/>
            <a:chOff x="484021" y="498889"/>
            <a:chExt cx="2236267" cy="675237"/>
          </a:xfrm>
        </p:grpSpPr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520DF2FF-A171-4D43-BFAA-2DB24DBC636F}"/>
                </a:ext>
              </a:extLst>
            </p:cNvPr>
            <p:cNvSpPr/>
            <p:nvPr/>
          </p:nvSpPr>
          <p:spPr>
            <a:xfrm>
              <a:off x="484021" y="498889"/>
              <a:ext cx="752096" cy="675237"/>
            </a:xfrm>
            <a:custGeom>
              <a:avLst/>
              <a:gdLst>
                <a:gd name="connsiteX0" fmla="*/ 300239 w 752096"/>
                <a:gd name="connsiteY0" fmla="*/ 462160 h 675237"/>
                <a:gd name="connsiteX1" fmla="*/ 275889 w 752096"/>
                <a:gd name="connsiteY1" fmla="*/ 476690 h 675237"/>
                <a:gd name="connsiteX2" fmla="*/ 243787 w 752096"/>
                <a:gd name="connsiteY2" fmla="*/ 520375 h 675237"/>
                <a:gd name="connsiteX3" fmla="*/ 89363 w 752096"/>
                <a:gd name="connsiteY3" fmla="*/ 540051 h 675237"/>
                <a:gd name="connsiteX4" fmla="*/ 91456 w 752096"/>
                <a:gd name="connsiteY4" fmla="*/ 551246 h 675237"/>
                <a:gd name="connsiteX5" fmla="*/ 103583 w 752096"/>
                <a:gd name="connsiteY5" fmla="*/ 622658 h 675237"/>
                <a:gd name="connsiteX6" fmla="*/ 117471 w 752096"/>
                <a:gd name="connsiteY6" fmla="*/ 637045 h 675237"/>
                <a:gd name="connsiteX7" fmla="*/ 129170 w 752096"/>
                <a:gd name="connsiteY7" fmla="*/ 656482 h 675237"/>
                <a:gd name="connsiteX8" fmla="*/ 146767 w 752096"/>
                <a:gd name="connsiteY8" fmla="*/ 655149 h 675237"/>
                <a:gd name="connsiteX9" fmla="*/ 150048 w 752096"/>
                <a:gd name="connsiteY9" fmla="*/ 665010 h 675237"/>
                <a:gd name="connsiteX10" fmla="*/ 172829 w 752096"/>
                <a:gd name="connsiteY10" fmla="*/ 663533 h 675237"/>
                <a:gd name="connsiteX11" fmla="*/ 193803 w 752096"/>
                <a:gd name="connsiteY11" fmla="*/ 671965 h 675237"/>
                <a:gd name="connsiteX12" fmla="*/ 219199 w 752096"/>
                <a:gd name="connsiteY12" fmla="*/ 670107 h 675237"/>
                <a:gd name="connsiteX13" fmla="*/ 271561 w 752096"/>
                <a:gd name="connsiteY13" fmla="*/ 656149 h 675237"/>
                <a:gd name="connsiteX14" fmla="*/ 298622 w 752096"/>
                <a:gd name="connsiteY14" fmla="*/ 643953 h 675237"/>
                <a:gd name="connsiteX15" fmla="*/ 333626 w 752096"/>
                <a:gd name="connsiteY15" fmla="*/ 600506 h 675237"/>
                <a:gd name="connsiteX16" fmla="*/ 328537 w 752096"/>
                <a:gd name="connsiteY16" fmla="*/ 467781 h 675237"/>
                <a:gd name="connsiteX17" fmla="*/ 300239 w 752096"/>
                <a:gd name="connsiteY17" fmla="*/ 462160 h 675237"/>
                <a:gd name="connsiteX18" fmla="*/ 453332 w 752096"/>
                <a:gd name="connsiteY18" fmla="*/ 439769 h 675237"/>
                <a:gd name="connsiteX19" fmla="*/ 425795 w 752096"/>
                <a:gd name="connsiteY19" fmla="*/ 463922 h 675237"/>
                <a:gd name="connsiteX20" fmla="*/ 426128 w 752096"/>
                <a:gd name="connsiteY20" fmla="*/ 466447 h 675237"/>
                <a:gd name="connsiteX21" fmla="*/ 467124 w 752096"/>
                <a:gd name="connsiteY21" fmla="*/ 500796 h 675237"/>
                <a:gd name="connsiteX22" fmla="*/ 488525 w 752096"/>
                <a:gd name="connsiteY22" fmla="*/ 526140 h 675237"/>
                <a:gd name="connsiteX23" fmla="*/ 502983 w 752096"/>
                <a:gd name="connsiteY23" fmla="*/ 553866 h 675237"/>
                <a:gd name="connsiteX24" fmla="*/ 506788 w 752096"/>
                <a:gd name="connsiteY24" fmla="*/ 578496 h 675237"/>
                <a:gd name="connsiteX25" fmla="*/ 499702 w 752096"/>
                <a:gd name="connsiteY25" fmla="*/ 609128 h 675237"/>
                <a:gd name="connsiteX26" fmla="*/ 502032 w 752096"/>
                <a:gd name="connsiteY26" fmla="*/ 616941 h 675237"/>
                <a:gd name="connsiteX27" fmla="*/ 517203 w 752096"/>
                <a:gd name="connsiteY27" fmla="*/ 624087 h 675237"/>
                <a:gd name="connsiteX28" fmla="*/ 589017 w 752096"/>
                <a:gd name="connsiteY28" fmla="*/ 674824 h 675237"/>
                <a:gd name="connsiteX29" fmla="*/ 651842 w 752096"/>
                <a:gd name="connsiteY29" fmla="*/ 654196 h 675237"/>
                <a:gd name="connsiteX30" fmla="*/ 669582 w 752096"/>
                <a:gd name="connsiteY30" fmla="*/ 648955 h 675237"/>
                <a:gd name="connsiteX31" fmla="*/ 679617 w 752096"/>
                <a:gd name="connsiteY31" fmla="*/ 628661 h 675237"/>
                <a:gd name="connsiteX32" fmla="*/ 453332 w 752096"/>
                <a:gd name="connsiteY32" fmla="*/ 439769 h 675237"/>
                <a:gd name="connsiteX33" fmla="*/ 558009 w 752096"/>
                <a:gd name="connsiteY33" fmla="*/ 236966 h 675237"/>
                <a:gd name="connsiteX34" fmla="*/ 462225 w 752096"/>
                <a:gd name="connsiteY34" fmla="*/ 272839 h 675237"/>
                <a:gd name="connsiteX35" fmla="*/ 443344 w 752096"/>
                <a:gd name="connsiteY35" fmla="*/ 291466 h 675237"/>
                <a:gd name="connsiteX36" fmla="*/ 440158 w 752096"/>
                <a:gd name="connsiteY36" fmla="*/ 312142 h 675237"/>
                <a:gd name="connsiteX37" fmla="*/ 452666 w 752096"/>
                <a:gd name="connsiteY37" fmla="*/ 335009 h 675237"/>
                <a:gd name="connsiteX38" fmla="*/ 634531 w 752096"/>
                <a:gd name="connsiteY38" fmla="*/ 376122 h 675237"/>
                <a:gd name="connsiteX39" fmla="*/ 637480 w 752096"/>
                <a:gd name="connsiteY39" fmla="*/ 388794 h 675237"/>
                <a:gd name="connsiteX40" fmla="*/ 671484 w 752096"/>
                <a:gd name="connsiteY40" fmla="*/ 390033 h 675237"/>
                <a:gd name="connsiteX41" fmla="*/ 704966 w 752096"/>
                <a:gd name="connsiteY41" fmla="*/ 384697 h 675237"/>
                <a:gd name="connsiteX42" fmla="*/ 712765 w 752096"/>
                <a:gd name="connsiteY42" fmla="*/ 379124 h 675237"/>
                <a:gd name="connsiteX43" fmla="*/ 712052 w 752096"/>
                <a:gd name="connsiteY43" fmla="*/ 371787 h 675237"/>
                <a:gd name="connsiteX44" fmla="*/ 726415 w 752096"/>
                <a:gd name="connsiteY44" fmla="*/ 369310 h 675237"/>
                <a:gd name="connsiteX45" fmla="*/ 752097 w 752096"/>
                <a:gd name="connsiteY45" fmla="*/ 337248 h 675237"/>
                <a:gd name="connsiteX46" fmla="*/ 558009 w 752096"/>
                <a:gd name="connsiteY46" fmla="*/ 236966 h 675237"/>
                <a:gd name="connsiteX47" fmla="*/ 192138 w 752096"/>
                <a:gd name="connsiteY47" fmla="*/ 408089 h 675237"/>
                <a:gd name="connsiteX48" fmla="*/ 230090 w 752096"/>
                <a:gd name="connsiteY48" fmla="*/ 399037 h 675237"/>
                <a:gd name="connsiteX49" fmla="*/ 280265 w 752096"/>
                <a:gd name="connsiteY49" fmla="*/ 325624 h 675237"/>
                <a:gd name="connsiteX50" fmla="*/ 168311 w 752096"/>
                <a:gd name="connsiteY50" fmla="*/ 294563 h 675237"/>
                <a:gd name="connsiteX51" fmla="*/ 89744 w 752096"/>
                <a:gd name="connsiteY51" fmla="*/ 203380 h 675237"/>
                <a:gd name="connsiteX52" fmla="*/ 82467 w 752096"/>
                <a:gd name="connsiteY52" fmla="*/ 188374 h 675237"/>
                <a:gd name="connsiteX53" fmla="*/ 79043 w 752096"/>
                <a:gd name="connsiteY53" fmla="*/ 190470 h 675237"/>
                <a:gd name="connsiteX54" fmla="*/ 70007 w 752096"/>
                <a:gd name="connsiteY54" fmla="*/ 237967 h 675237"/>
                <a:gd name="connsiteX55" fmla="*/ 57356 w 752096"/>
                <a:gd name="connsiteY55" fmla="*/ 237109 h 675237"/>
                <a:gd name="connsiteX56" fmla="*/ 50983 w 752096"/>
                <a:gd name="connsiteY56" fmla="*/ 257309 h 675237"/>
                <a:gd name="connsiteX57" fmla="*/ 48225 w 752096"/>
                <a:gd name="connsiteY57" fmla="*/ 262025 h 675237"/>
                <a:gd name="connsiteX58" fmla="*/ 40948 w 752096"/>
                <a:gd name="connsiteY58" fmla="*/ 256594 h 675237"/>
                <a:gd name="connsiteX59" fmla="*/ 0 w 752096"/>
                <a:gd name="connsiteY59" fmla="*/ 305234 h 675237"/>
                <a:gd name="connsiteX60" fmla="*/ 192138 w 752096"/>
                <a:gd name="connsiteY60" fmla="*/ 408089 h 675237"/>
                <a:gd name="connsiteX61" fmla="*/ 406106 w 752096"/>
                <a:gd name="connsiteY61" fmla="*/ 103670 h 675237"/>
                <a:gd name="connsiteX62" fmla="*/ 421800 w 752096"/>
                <a:gd name="connsiteY62" fmla="*/ 37118 h 675237"/>
                <a:gd name="connsiteX63" fmla="*/ 456328 w 752096"/>
                <a:gd name="connsiteY63" fmla="*/ 5532 h 675237"/>
                <a:gd name="connsiteX64" fmla="*/ 429505 w 752096"/>
                <a:gd name="connsiteY64" fmla="*/ 2531 h 675237"/>
                <a:gd name="connsiteX65" fmla="*/ 357405 w 752096"/>
                <a:gd name="connsiteY65" fmla="*/ 21539 h 675237"/>
                <a:gd name="connsiteX66" fmla="*/ 333768 w 752096"/>
                <a:gd name="connsiteY66" fmla="*/ 14822 h 675237"/>
                <a:gd name="connsiteX67" fmla="*/ 268946 w 752096"/>
                <a:gd name="connsiteY67" fmla="*/ 62843 h 675237"/>
                <a:gd name="connsiteX68" fmla="*/ 251063 w 752096"/>
                <a:gd name="connsiteY68" fmla="*/ 142259 h 675237"/>
                <a:gd name="connsiteX69" fmla="*/ 248590 w 752096"/>
                <a:gd name="connsiteY69" fmla="*/ 157837 h 675237"/>
                <a:gd name="connsiteX70" fmla="*/ 283404 w 752096"/>
                <a:gd name="connsiteY70" fmla="*/ 208240 h 675237"/>
                <a:gd name="connsiteX71" fmla="*/ 309799 w 752096"/>
                <a:gd name="connsiteY71" fmla="*/ 231726 h 675237"/>
                <a:gd name="connsiteX72" fmla="*/ 317931 w 752096"/>
                <a:gd name="connsiteY72" fmla="*/ 243636 h 675237"/>
                <a:gd name="connsiteX73" fmla="*/ 364492 w 752096"/>
                <a:gd name="connsiteY73" fmla="*/ 245875 h 675237"/>
                <a:gd name="connsiteX74" fmla="*/ 424368 w 752096"/>
                <a:gd name="connsiteY74" fmla="*/ 128014 h 675237"/>
                <a:gd name="connsiteX75" fmla="*/ 406106 w 752096"/>
                <a:gd name="connsiteY75" fmla="*/ 103670 h 67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2096" h="675237">
                  <a:moveTo>
                    <a:pt x="300239" y="462160"/>
                  </a:moveTo>
                  <a:cubicBezTo>
                    <a:pt x="294865" y="468067"/>
                    <a:pt x="280027" y="470211"/>
                    <a:pt x="275889" y="476690"/>
                  </a:cubicBezTo>
                  <a:cubicBezTo>
                    <a:pt x="269611" y="486694"/>
                    <a:pt x="255011" y="509561"/>
                    <a:pt x="243787" y="520375"/>
                  </a:cubicBezTo>
                  <a:cubicBezTo>
                    <a:pt x="206929" y="555438"/>
                    <a:pt x="128219" y="573351"/>
                    <a:pt x="89363" y="540051"/>
                  </a:cubicBezTo>
                  <a:cubicBezTo>
                    <a:pt x="86890" y="540194"/>
                    <a:pt x="88364" y="541718"/>
                    <a:pt x="91456" y="551246"/>
                  </a:cubicBezTo>
                  <a:cubicBezTo>
                    <a:pt x="94214" y="569397"/>
                    <a:pt x="108957" y="611749"/>
                    <a:pt x="103583" y="622658"/>
                  </a:cubicBezTo>
                  <a:cubicBezTo>
                    <a:pt x="107340" y="634759"/>
                    <a:pt x="110907" y="630423"/>
                    <a:pt x="117471" y="637045"/>
                  </a:cubicBezTo>
                  <a:cubicBezTo>
                    <a:pt x="121894" y="641428"/>
                    <a:pt x="123891" y="653386"/>
                    <a:pt x="129170" y="656482"/>
                  </a:cubicBezTo>
                  <a:cubicBezTo>
                    <a:pt x="135020" y="656006"/>
                    <a:pt x="140822" y="655673"/>
                    <a:pt x="146767" y="655149"/>
                  </a:cubicBezTo>
                  <a:cubicBezTo>
                    <a:pt x="147861" y="658483"/>
                    <a:pt x="148907" y="661818"/>
                    <a:pt x="150048" y="665010"/>
                  </a:cubicBezTo>
                  <a:cubicBezTo>
                    <a:pt x="157610" y="664676"/>
                    <a:pt x="165362" y="663962"/>
                    <a:pt x="172829" y="663533"/>
                  </a:cubicBezTo>
                  <a:cubicBezTo>
                    <a:pt x="177157" y="664343"/>
                    <a:pt x="190093" y="671108"/>
                    <a:pt x="193803" y="671965"/>
                  </a:cubicBezTo>
                  <a:cubicBezTo>
                    <a:pt x="202411" y="671394"/>
                    <a:pt x="210781" y="670679"/>
                    <a:pt x="219199" y="670107"/>
                  </a:cubicBezTo>
                  <a:cubicBezTo>
                    <a:pt x="238413" y="675253"/>
                    <a:pt x="255391" y="667011"/>
                    <a:pt x="271561" y="656149"/>
                  </a:cubicBezTo>
                  <a:cubicBezTo>
                    <a:pt x="280645" y="649956"/>
                    <a:pt x="290728" y="650766"/>
                    <a:pt x="298622" y="643953"/>
                  </a:cubicBezTo>
                  <a:cubicBezTo>
                    <a:pt x="310512" y="633711"/>
                    <a:pt x="326254" y="613940"/>
                    <a:pt x="333626" y="600506"/>
                  </a:cubicBezTo>
                  <a:cubicBezTo>
                    <a:pt x="351698" y="566920"/>
                    <a:pt x="345420" y="487361"/>
                    <a:pt x="328537" y="467781"/>
                  </a:cubicBezTo>
                  <a:cubicBezTo>
                    <a:pt x="322164" y="460683"/>
                    <a:pt x="314460" y="460445"/>
                    <a:pt x="300239" y="462160"/>
                  </a:cubicBezTo>
                  <a:moveTo>
                    <a:pt x="453332" y="439769"/>
                  </a:moveTo>
                  <a:cubicBezTo>
                    <a:pt x="439777" y="450393"/>
                    <a:pt x="433832" y="447820"/>
                    <a:pt x="425795" y="463922"/>
                  </a:cubicBezTo>
                  <a:cubicBezTo>
                    <a:pt x="424986" y="463922"/>
                    <a:pt x="426984" y="466447"/>
                    <a:pt x="426128" y="466447"/>
                  </a:cubicBezTo>
                  <a:cubicBezTo>
                    <a:pt x="434498" y="482740"/>
                    <a:pt x="453189" y="489314"/>
                    <a:pt x="467124" y="500796"/>
                  </a:cubicBezTo>
                  <a:cubicBezTo>
                    <a:pt x="471356" y="504464"/>
                    <a:pt x="483056" y="524377"/>
                    <a:pt x="488525" y="526140"/>
                  </a:cubicBezTo>
                  <a:cubicBezTo>
                    <a:pt x="494708" y="533334"/>
                    <a:pt x="498941" y="553866"/>
                    <a:pt x="502983" y="553866"/>
                  </a:cubicBezTo>
                  <a:cubicBezTo>
                    <a:pt x="507406" y="559631"/>
                    <a:pt x="502603" y="573113"/>
                    <a:pt x="506788" y="578496"/>
                  </a:cubicBezTo>
                  <a:cubicBezTo>
                    <a:pt x="507263" y="602697"/>
                    <a:pt x="503744" y="604412"/>
                    <a:pt x="499702" y="609128"/>
                  </a:cubicBezTo>
                  <a:cubicBezTo>
                    <a:pt x="499702" y="610891"/>
                    <a:pt x="502032" y="615131"/>
                    <a:pt x="502032" y="616941"/>
                  </a:cubicBezTo>
                  <a:cubicBezTo>
                    <a:pt x="503173" y="618037"/>
                    <a:pt x="512875" y="624993"/>
                    <a:pt x="517203" y="624087"/>
                  </a:cubicBezTo>
                  <a:cubicBezTo>
                    <a:pt x="530472" y="624468"/>
                    <a:pt x="584784" y="666534"/>
                    <a:pt x="589017" y="674824"/>
                  </a:cubicBezTo>
                  <a:cubicBezTo>
                    <a:pt x="627920" y="677634"/>
                    <a:pt x="625067" y="665629"/>
                    <a:pt x="651842" y="654196"/>
                  </a:cubicBezTo>
                  <a:cubicBezTo>
                    <a:pt x="659071" y="651147"/>
                    <a:pt x="664683" y="654053"/>
                    <a:pt x="669582" y="648955"/>
                  </a:cubicBezTo>
                  <a:cubicBezTo>
                    <a:pt x="674671" y="643810"/>
                    <a:pt x="674861" y="633758"/>
                    <a:pt x="679617" y="628661"/>
                  </a:cubicBezTo>
                  <a:cubicBezTo>
                    <a:pt x="679950" y="532762"/>
                    <a:pt x="549543" y="442723"/>
                    <a:pt x="453332" y="439769"/>
                  </a:cubicBezTo>
                  <a:moveTo>
                    <a:pt x="558009" y="236966"/>
                  </a:moveTo>
                  <a:cubicBezTo>
                    <a:pt x="509879" y="244732"/>
                    <a:pt x="480488" y="260215"/>
                    <a:pt x="462225" y="272839"/>
                  </a:cubicBezTo>
                  <a:cubicBezTo>
                    <a:pt x="449622" y="281700"/>
                    <a:pt x="446103" y="287608"/>
                    <a:pt x="443344" y="291466"/>
                  </a:cubicBezTo>
                  <a:cubicBezTo>
                    <a:pt x="440586" y="295182"/>
                    <a:pt x="438779" y="303567"/>
                    <a:pt x="440158" y="312142"/>
                  </a:cubicBezTo>
                  <a:cubicBezTo>
                    <a:pt x="441585" y="320812"/>
                    <a:pt x="445104" y="330055"/>
                    <a:pt x="452666" y="335009"/>
                  </a:cubicBezTo>
                  <a:cubicBezTo>
                    <a:pt x="511686" y="330388"/>
                    <a:pt x="614366" y="326529"/>
                    <a:pt x="634531" y="376122"/>
                  </a:cubicBezTo>
                  <a:cubicBezTo>
                    <a:pt x="635720" y="382982"/>
                    <a:pt x="637099" y="387175"/>
                    <a:pt x="637480" y="388794"/>
                  </a:cubicBezTo>
                  <a:cubicBezTo>
                    <a:pt x="656884" y="383745"/>
                    <a:pt x="642616" y="385555"/>
                    <a:pt x="671484" y="390033"/>
                  </a:cubicBezTo>
                  <a:cubicBezTo>
                    <a:pt x="678047" y="391081"/>
                    <a:pt x="694265" y="387222"/>
                    <a:pt x="704966" y="384697"/>
                  </a:cubicBezTo>
                  <a:cubicBezTo>
                    <a:pt x="709959" y="383602"/>
                    <a:pt x="712765" y="379124"/>
                    <a:pt x="712765" y="379124"/>
                  </a:cubicBezTo>
                  <a:cubicBezTo>
                    <a:pt x="712765" y="379124"/>
                    <a:pt x="711767" y="374264"/>
                    <a:pt x="712052" y="371787"/>
                  </a:cubicBezTo>
                  <a:cubicBezTo>
                    <a:pt x="712052" y="371787"/>
                    <a:pt x="722230" y="372454"/>
                    <a:pt x="726415" y="369310"/>
                  </a:cubicBezTo>
                  <a:cubicBezTo>
                    <a:pt x="753714" y="364641"/>
                    <a:pt x="739161" y="351731"/>
                    <a:pt x="752097" y="337248"/>
                  </a:cubicBezTo>
                  <a:cubicBezTo>
                    <a:pt x="743917" y="244208"/>
                    <a:pt x="648751" y="222960"/>
                    <a:pt x="558009" y="236966"/>
                  </a:cubicBezTo>
                  <a:moveTo>
                    <a:pt x="192138" y="408089"/>
                  </a:moveTo>
                  <a:cubicBezTo>
                    <a:pt x="202744" y="405421"/>
                    <a:pt x="220816" y="403706"/>
                    <a:pt x="230090" y="399037"/>
                  </a:cubicBezTo>
                  <a:cubicBezTo>
                    <a:pt x="245261" y="391605"/>
                    <a:pt x="296768" y="354970"/>
                    <a:pt x="280265" y="325624"/>
                  </a:cubicBezTo>
                  <a:cubicBezTo>
                    <a:pt x="274986" y="263359"/>
                    <a:pt x="200080" y="316239"/>
                    <a:pt x="168311" y="294563"/>
                  </a:cubicBezTo>
                  <a:cubicBezTo>
                    <a:pt x="135971" y="290466"/>
                    <a:pt x="99541" y="229487"/>
                    <a:pt x="89744" y="203380"/>
                  </a:cubicBezTo>
                  <a:cubicBezTo>
                    <a:pt x="85939" y="193043"/>
                    <a:pt x="87556" y="196473"/>
                    <a:pt x="82467" y="188374"/>
                  </a:cubicBezTo>
                  <a:cubicBezTo>
                    <a:pt x="82467" y="187564"/>
                    <a:pt x="79043" y="191280"/>
                    <a:pt x="79043" y="190470"/>
                  </a:cubicBezTo>
                  <a:cubicBezTo>
                    <a:pt x="69626" y="201522"/>
                    <a:pt x="71481" y="211146"/>
                    <a:pt x="70007" y="237967"/>
                  </a:cubicBezTo>
                  <a:cubicBezTo>
                    <a:pt x="65679" y="237729"/>
                    <a:pt x="61589" y="237395"/>
                    <a:pt x="57356" y="237109"/>
                  </a:cubicBezTo>
                  <a:cubicBezTo>
                    <a:pt x="56452" y="246875"/>
                    <a:pt x="55501" y="252259"/>
                    <a:pt x="50983" y="257309"/>
                  </a:cubicBezTo>
                  <a:cubicBezTo>
                    <a:pt x="50080" y="258833"/>
                    <a:pt x="49128" y="260500"/>
                    <a:pt x="48225" y="262025"/>
                  </a:cubicBezTo>
                  <a:cubicBezTo>
                    <a:pt x="40140" y="259452"/>
                    <a:pt x="44372" y="263216"/>
                    <a:pt x="40948" y="256594"/>
                  </a:cubicBezTo>
                  <a:cubicBezTo>
                    <a:pt x="11271" y="258118"/>
                    <a:pt x="13602" y="288179"/>
                    <a:pt x="0" y="305234"/>
                  </a:cubicBezTo>
                  <a:cubicBezTo>
                    <a:pt x="713" y="360782"/>
                    <a:pt x="111193" y="429336"/>
                    <a:pt x="192138" y="408089"/>
                  </a:cubicBezTo>
                  <a:moveTo>
                    <a:pt x="406106" y="103670"/>
                  </a:moveTo>
                  <a:cubicBezTo>
                    <a:pt x="408436" y="82518"/>
                    <a:pt x="405107" y="51838"/>
                    <a:pt x="421800" y="37118"/>
                  </a:cubicBezTo>
                  <a:cubicBezTo>
                    <a:pt x="426651" y="14679"/>
                    <a:pt x="461845" y="19729"/>
                    <a:pt x="456328" y="5532"/>
                  </a:cubicBezTo>
                  <a:cubicBezTo>
                    <a:pt x="453046" y="-3424"/>
                    <a:pt x="436163" y="768"/>
                    <a:pt x="429505" y="2531"/>
                  </a:cubicBezTo>
                  <a:cubicBezTo>
                    <a:pt x="424511" y="3817"/>
                    <a:pt x="376096" y="19300"/>
                    <a:pt x="357405" y="21539"/>
                  </a:cubicBezTo>
                  <a:cubicBezTo>
                    <a:pt x="349415" y="19300"/>
                    <a:pt x="341711" y="17061"/>
                    <a:pt x="333768" y="14822"/>
                  </a:cubicBezTo>
                  <a:cubicBezTo>
                    <a:pt x="303283" y="19110"/>
                    <a:pt x="285877" y="43454"/>
                    <a:pt x="268946" y="62843"/>
                  </a:cubicBezTo>
                  <a:cubicBezTo>
                    <a:pt x="254916" y="78945"/>
                    <a:pt x="235750" y="118534"/>
                    <a:pt x="251063" y="142259"/>
                  </a:cubicBezTo>
                  <a:cubicBezTo>
                    <a:pt x="250303" y="147308"/>
                    <a:pt x="249494" y="152596"/>
                    <a:pt x="248590" y="157837"/>
                  </a:cubicBezTo>
                  <a:lnTo>
                    <a:pt x="283404" y="208240"/>
                  </a:lnTo>
                  <a:cubicBezTo>
                    <a:pt x="295388" y="216815"/>
                    <a:pt x="296958" y="223199"/>
                    <a:pt x="309799" y="231726"/>
                  </a:cubicBezTo>
                  <a:cubicBezTo>
                    <a:pt x="312510" y="235633"/>
                    <a:pt x="315125" y="239634"/>
                    <a:pt x="317931" y="243636"/>
                  </a:cubicBezTo>
                  <a:cubicBezTo>
                    <a:pt x="328347" y="250306"/>
                    <a:pt x="359260" y="250306"/>
                    <a:pt x="364492" y="245875"/>
                  </a:cubicBezTo>
                  <a:cubicBezTo>
                    <a:pt x="414524" y="250306"/>
                    <a:pt x="408484" y="149309"/>
                    <a:pt x="424368" y="128014"/>
                  </a:cubicBezTo>
                  <a:cubicBezTo>
                    <a:pt x="422228" y="118296"/>
                    <a:pt x="413905" y="108482"/>
                    <a:pt x="406106" y="103670"/>
                  </a:cubicBezTo>
                </a:path>
              </a:pathLst>
            </a:custGeom>
            <a:solidFill>
              <a:srgbClr val="FE581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19" name="Elemento grafico 6">
              <a:extLst>
                <a:ext uri="{FF2B5EF4-FFF2-40B4-BE49-F238E27FC236}">
                  <a16:creationId xmlns:a16="http://schemas.microsoft.com/office/drawing/2014/main" id="{D36AFD70-4F26-EC44-882E-F66343A76380}"/>
                </a:ext>
              </a:extLst>
            </p:cNvPr>
            <p:cNvGrpSpPr/>
            <p:nvPr/>
          </p:nvGrpSpPr>
          <p:grpSpPr>
            <a:xfrm>
              <a:off x="1292711" y="743188"/>
              <a:ext cx="1427577" cy="300896"/>
              <a:chOff x="1292711" y="743188"/>
              <a:chExt cx="1427577" cy="300896"/>
            </a:xfrm>
            <a:solidFill>
              <a:srgbClr val="09357A"/>
            </a:solidFill>
          </p:grpSpPr>
          <p:sp>
            <p:nvSpPr>
              <p:cNvPr id="20" name="Figura a mano libera 19">
                <a:extLst>
                  <a:ext uri="{FF2B5EF4-FFF2-40B4-BE49-F238E27FC236}">
                    <a16:creationId xmlns:a16="http://schemas.microsoft.com/office/drawing/2014/main" id="{5BF8A9C1-9467-7B47-912E-471FE04C90FC}"/>
                  </a:ext>
                </a:extLst>
              </p:cNvPr>
              <p:cNvSpPr/>
              <p:nvPr/>
            </p:nvSpPr>
            <p:spPr>
              <a:xfrm>
                <a:off x="1955447" y="743954"/>
                <a:ext cx="193707" cy="300130"/>
              </a:xfrm>
              <a:custGeom>
                <a:avLst/>
                <a:gdLst>
                  <a:gd name="connsiteX0" fmla="*/ 113856 w 193707"/>
                  <a:gd name="connsiteY0" fmla="*/ 119242 h 300130"/>
                  <a:gd name="connsiteX1" fmla="*/ 73669 w 193707"/>
                  <a:gd name="connsiteY1" fmla="*/ 89563 h 300130"/>
                  <a:gd name="connsiteX2" fmla="*/ 108625 w 193707"/>
                  <a:gd name="connsiteY2" fmla="*/ 59645 h 300130"/>
                  <a:gd name="connsiteX3" fmla="*/ 161082 w 193707"/>
                  <a:gd name="connsiteY3" fmla="*/ 70745 h 300130"/>
                  <a:gd name="connsiteX4" fmla="*/ 171212 w 193707"/>
                  <a:gd name="connsiteY4" fmla="*/ 75128 h 300130"/>
                  <a:gd name="connsiteX5" fmla="*/ 178298 w 193707"/>
                  <a:gd name="connsiteY5" fmla="*/ 12339 h 300130"/>
                  <a:gd name="connsiteX6" fmla="*/ 172021 w 193707"/>
                  <a:gd name="connsiteY6" fmla="*/ 10243 h 300130"/>
                  <a:gd name="connsiteX7" fmla="*/ 103916 w 193707"/>
                  <a:gd name="connsiteY7" fmla="*/ 0 h 300130"/>
                  <a:gd name="connsiteX8" fmla="*/ 33101 w 193707"/>
                  <a:gd name="connsiteY8" fmla="*/ 20485 h 300130"/>
                  <a:gd name="connsiteX9" fmla="*/ 0 w 193707"/>
                  <a:gd name="connsiteY9" fmla="*/ 91945 h 300130"/>
                  <a:gd name="connsiteX10" fmla="*/ 77473 w 193707"/>
                  <a:gd name="connsiteY10" fmla="*/ 179650 h 300130"/>
                  <a:gd name="connsiteX11" fmla="*/ 120039 w 193707"/>
                  <a:gd name="connsiteY11" fmla="*/ 213331 h 300130"/>
                  <a:gd name="connsiteX12" fmla="*/ 79614 w 193707"/>
                  <a:gd name="connsiteY12" fmla="*/ 240486 h 300130"/>
                  <a:gd name="connsiteX13" fmla="*/ 21544 w 193707"/>
                  <a:gd name="connsiteY13" fmla="*/ 224574 h 300130"/>
                  <a:gd name="connsiteX14" fmla="*/ 10748 w 193707"/>
                  <a:gd name="connsiteY14" fmla="*/ 218714 h 300130"/>
                  <a:gd name="connsiteX15" fmla="*/ 3662 w 193707"/>
                  <a:gd name="connsiteY15" fmla="*/ 287554 h 300130"/>
                  <a:gd name="connsiteX16" fmla="*/ 16503 w 193707"/>
                  <a:gd name="connsiteY16" fmla="*/ 290746 h 300130"/>
                  <a:gd name="connsiteX17" fmla="*/ 82752 w 193707"/>
                  <a:gd name="connsiteY17" fmla="*/ 300131 h 300130"/>
                  <a:gd name="connsiteX18" fmla="*/ 193707 w 193707"/>
                  <a:gd name="connsiteY18" fmla="*/ 208996 h 300130"/>
                  <a:gd name="connsiteX19" fmla="*/ 113856 w 193707"/>
                  <a:gd name="connsiteY19" fmla="*/ 119242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3707" h="300130">
                    <a:moveTo>
                      <a:pt x="113856" y="119242"/>
                    </a:moveTo>
                    <a:cubicBezTo>
                      <a:pt x="88935" y="109667"/>
                      <a:pt x="73669" y="103140"/>
                      <a:pt x="73669" y="89563"/>
                    </a:cubicBezTo>
                    <a:cubicBezTo>
                      <a:pt x="73669" y="62599"/>
                      <a:pt x="98114" y="59645"/>
                      <a:pt x="108625" y="59645"/>
                    </a:cubicBezTo>
                    <a:cubicBezTo>
                      <a:pt x="126126" y="59645"/>
                      <a:pt x="144246" y="63504"/>
                      <a:pt x="161082" y="70745"/>
                    </a:cubicBezTo>
                    <a:lnTo>
                      <a:pt x="171212" y="75128"/>
                    </a:lnTo>
                    <a:lnTo>
                      <a:pt x="178298" y="12339"/>
                    </a:lnTo>
                    <a:lnTo>
                      <a:pt x="172021" y="10243"/>
                    </a:lnTo>
                    <a:cubicBezTo>
                      <a:pt x="151618" y="3430"/>
                      <a:pt x="128742" y="0"/>
                      <a:pt x="103916" y="0"/>
                    </a:cubicBezTo>
                    <a:cubicBezTo>
                      <a:pt x="84227" y="0"/>
                      <a:pt x="55929" y="3573"/>
                      <a:pt x="33101" y="20485"/>
                    </a:cubicBezTo>
                    <a:cubicBezTo>
                      <a:pt x="11129" y="36778"/>
                      <a:pt x="0" y="60788"/>
                      <a:pt x="0" y="91945"/>
                    </a:cubicBezTo>
                    <a:cubicBezTo>
                      <a:pt x="0" y="149160"/>
                      <a:pt x="42946" y="166072"/>
                      <a:pt x="77473" y="179650"/>
                    </a:cubicBezTo>
                    <a:cubicBezTo>
                      <a:pt x="103869" y="190035"/>
                      <a:pt x="120039" y="197229"/>
                      <a:pt x="120039" y="213331"/>
                    </a:cubicBezTo>
                    <a:cubicBezTo>
                      <a:pt x="120039" y="233101"/>
                      <a:pt x="95213" y="240486"/>
                      <a:pt x="79614" y="240486"/>
                    </a:cubicBezTo>
                    <a:cubicBezTo>
                      <a:pt x="60828" y="240486"/>
                      <a:pt x="40710" y="235007"/>
                      <a:pt x="21544" y="224574"/>
                    </a:cubicBezTo>
                    <a:lnTo>
                      <a:pt x="10748" y="218714"/>
                    </a:lnTo>
                    <a:lnTo>
                      <a:pt x="3662" y="287554"/>
                    </a:lnTo>
                    <a:lnTo>
                      <a:pt x="16503" y="290746"/>
                    </a:lnTo>
                    <a:cubicBezTo>
                      <a:pt x="39997" y="296605"/>
                      <a:pt x="54217" y="300131"/>
                      <a:pt x="82752" y="300131"/>
                    </a:cubicBezTo>
                    <a:cubicBezTo>
                      <a:pt x="152236" y="300131"/>
                      <a:pt x="193707" y="266068"/>
                      <a:pt x="193707" y="208996"/>
                    </a:cubicBezTo>
                    <a:cubicBezTo>
                      <a:pt x="193707" y="149875"/>
                      <a:pt x="147528" y="132153"/>
                      <a:pt x="113856" y="119242"/>
                    </a:cubicBez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 20">
                <a:extLst>
                  <a:ext uri="{FF2B5EF4-FFF2-40B4-BE49-F238E27FC236}">
                    <a16:creationId xmlns:a16="http://schemas.microsoft.com/office/drawing/2014/main" id="{89BAF8F1-32BE-7F4A-9255-C07A2B80C68A}"/>
                  </a:ext>
                </a:extLst>
              </p:cNvPr>
              <p:cNvSpPr/>
              <p:nvPr/>
            </p:nvSpPr>
            <p:spPr>
              <a:xfrm>
                <a:off x="2165181" y="743954"/>
                <a:ext cx="284687" cy="300130"/>
              </a:xfrm>
              <a:custGeom>
                <a:avLst/>
                <a:gdLst>
                  <a:gd name="connsiteX0" fmla="*/ 142344 w 284687"/>
                  <a:gd name="connsiteY0" fmla="*/ 0 h 300130"/>
                  <a:gd name="connsiteX1" fmla="*/ 0 w 284687"/>
                  <a:gd name="connsiteY1" fmla="*/ 149303 h 300130"/>
                  <a:gd name="connsiteX2" fmla="*/ 142344 w 284687"/>
                  <a:gd name="connsiteY2" fmla="*/ 300131 h 300130"/>
                  <a:gd name="connsiteX3" fmla="*/ 284688 w 284687"/>
                  <a:gd name="connsiteY3" fmla="*/ 149303 h 300130"/>
                  <a:gd name="connsiteX4" fmla="*/ 142344 w 284687"/>
                  <a:gd name="connsiteY4" fmla="*/ 0 h 300130"/>
                  <a:gd name="connsiteX5" fmla="*/ 142344 w 284687"/>
                  <a:gd name="connsiteY5" fmla="*/ 240486 h 300130"/>
                  <a:gd name="connsiteX6" fmla="*/ 73669 w 284687"/>
                  <a:gd name="connsiteY6" fmla="*/ 149303 h 300130"/>
                  <a:gd name="connsiteX7" fmla="*/ 142344 w 284687"/>
                  <a:gd name="connsiteY7" fmla="*/ 59693 h 300130"/>
                  <a:gd name="connsiteX8" fmla="*/ 211019 w 284687"/>
                  <a:gd name="connsiteY8" fmla="*/ 149303 h 300130"/>
                  <a:gd name="connsiteX9" fmla="*/ 142344 w 284687"/>
                  <a:gd name="connsiteY9" fmla="*/ 240486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687" h="300130">
                    <a:moveTo>
                      <a:pt x="142344" y="0"/>
                    </a:moveTo>
                    <a:cubicBezTo>
                      <a:pt x="53218" y="0"/>
                      <a:pt x="0" y="55786"/>
                      <a:pt x="0" y="149303"/>
                    </a:cubicBezTo>
                    <a:cubicBezTo>
                      <a:pt x="0" y="243773"/>
                      <a:pt x="53218" y="300131"/>
                      <a:pt x="142344" y="300131"/>
                    </a:cubicBezTo>
                    <a:cubicBezTo>
                      <a:pt x="230138" y="300131"/>
                      <a:pt x="284688" y="242344"/>
                      <a:pt x="284688" y="149303"/>
                    </a:cubicBezTo>
                    <a:cubicBezTo>
                      <a:pt x="284688" y="57215"/>
                      <a:pt x="230138" y="0"/>
                      <a:pt x="142344" y="0"/>
                    </a:cubicBezTo>
                    <a:close/>
                    <a:moveTo>
                      <a:pt x="142344" y="240486"/>
                    </a:moveTo>
                    <a:cubicBezTo>
                      <a:pt x="91694" y="240486"/>
                      <a:pt x="73669" y="193370"/>
                      <a:pt x="73669" y="149303"/>
                    </a:cubicBezTo>
                    <a:cubicBezTo>
                      <a:pt x="73669" y="107952"/>
                      <a:pt x="91646" y="59693"/>
                      <a:pt x="142344" y="59693"/>
                    </a:cubicBezTo>
                    <a:cubicBezTo>
                      <a:pt x="193042" y="59693"/>
                      <a:pt x="211019" y="107952"/>
                      <a:pt x="211019" y="149303"/>
                    </a:cubicBezTo>
                    <a:cubicBezTo>
                      <a:pt x="211019" y="193370"/>
                      <a:pt x="192994" y="240486"/>
                      <a:pt x="142344" y="240486"/>
                    </a:cubicBez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2" name="Figura a mano libera 21">
                <a:extLst>
                  <a:ext uri="{FF2B5EF4-FFF2-40B4-BE49-F238E27FC236}">
                    <a16:creationId xmlns:a16="http://schemas.microsoft.com/office/drawing/2014/main" id="{1B2BC8D6-A47C-B94A-AD27-7DA1970BC193}"/>
                  </a:ext>
                </a:extLst>
              </p:cNvPr>
              <p:cNvSpPr/>
              <p:nvPr/>
            </p:nvSpPr>
            <p:spPr>
              <a:xfrm>
                <a:off x="2478737" y="748718"/>
                <a:ext cx="241551" cy="290650"/>
              </a:xfrm>
              <a:custGeom>
                <a:avLst/>
                <a:gdLst>
                  <a:gd name="connsiteX0" fmla="*/ 172639 w 241551"/>
                  <a:gd name="connsiteY0" fmla="*/ 0 h 290650"/>
                  <a:gd name="connsiteX1" fmla="*/ 172639 w 241551"/>
                  <a:gd name="connsiteY1" fmla="*/ 180650 h 290650"/>
                  <a:gd name="connsiteX2" fmla="*/ 82990 w 241551"/>
                  <a:gd name="connsiteY2" fmla="*/ 4478 h 290650"/>
                  <a:gd name="connsiteX3" fmla="*/ 80707 w 241551"/>
                  <a:gd name="connsiteY3" fmla="*/ 0 h 290650"/>
                  <a:gd name="connsiteX4" fmla="*/ 0 w 241551"/>
                  <a:gd name="connsiteY4" fmla="*/ 0 h 290650"/>
                  <a:gd name="connsiteX5" fmla="*/ 0 w 241551"/>
                  <a:gd name="connsiteY5" fmla="*/ 290650 h 290650"/>
                  <a:gd name="connsiteX6" fmla="*/ 68960 w 241551"/>
                  <a:gd name="connsiteY6" fmla="*/ 290650 h 290650"/>
                  <a:gd name="connsiteX7" fmla="*/ 68960 w 241551"/>
                  <a:gd name="connsiteY7" fmla="*/ 109857 h 290650"/>
                  <a:gd name="connsiteX8" fmla="*/ 161272 w 241551"/>
                  <a:gd name="connsiteY8" fmla="*/ 290650 h 290650"/>
                  <a:gd name="connsiteX9" fmla="*/ 241552 w 241551"/>
                  <a:gd name="connsiteY9" fmla="*/ 290650 h 290650"/>
                  <a:gd name="connsiteX10" fmla="*/ 241552 w 241551"/>
                  <a:gd name="connsiteY10" fmla="*/ 0 h 2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551" h="290650">
                    <a:moveTo>
                      <a:pt x="172639" y="0"/>
                    </a:moveTo>
                    <a:lnTo>
                      <a:pt x="172639" y="180650"/>
                    </a:lnTo>
                    <a:lnTo>
                      <a:pt x="82990" y="4478"/>
                    </a:lnTo>
                    <a:lnTo>
                      <a:pt x="80707" y="0"/>
                    </a:lnTo>
                    <a:lnTo>
                      <a:pt x="0" y="0"/>
                    </a:lnTo>
                    <a:lnTo>
                      <a:pt x="0" y="290650"/>
                    </a:lnTo>
                    <a:lnTo>
                      <a:pt x="68960" y="290650"/>
                    </a:lnTo>
                    <a:lnTo>
                      <a:pt x="68960" y="109857"/>
                    </a:lnTo>
                    <a:lnTo>
                      <a:pt x="161272" y="290650"/>
                    </a:lnTo>
                    <a:lnTo>
                      <a:pt x="241552" y="290650"/>
                    </a:lnTo>
                    <a:lnTo>
                      <a:pt x="241552" y="0"/>
                    </a:ln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3" name="Figura a mano libera 22">
                <a:extLst>
                  <a:ext uri="{FF2B5EF4-FFF2-40B4-BE49-F238E27FC236}">
                    <a16:creationId xmlns:a16="http://schemas.microsoft.com/office/drawing/2014/main" id="{50DF39C6-BEAC-6942-943C-01C62AE1F851}"/>
                  </a:ext>
                </a:extLst>
              </p:cNvPr>
              <p:cNvSpPr/>
              <p:nvPr/>
            </p:nvSpPr>
            <p:spPr>
              <a:xfrm>
                <a:off x="1292711" y="743188"/>
                <a:ext cx="258912" cy="299468"/>
              </a:xfrm>
              <a:custGeom>
                <a:avLst/>
                <a:gdLst>
                  <a:gd name="connsiteX0" fmla="*/ 130979 w 258912"/>
                  <a:gd name="connsiteY0" fmla="*/ 4 h 299468"/>
                  <a:gd name="connsiteX1" fmla="*/ 2 w 258912"/>
                  <a:gd name="connsiteY1" fmla="*/ 153165 h 299468"/>
                  <a:gd name="connsiteX2" fmla="*/ 127888 w 258912"/>
                  <a:gd name="connsiteY2" fmla="*/ 299467 h 299468"/>
                  <a:gd name="connsiteX3" fmla="*/ 258532 w 258912"/>
                  <a:gd name="connsiteY3" fmla="*/ 262165 h 299468"/>
                  <a:gd name="connsiteX4" fmla="*/ 228522 w 258912"/>
                  <a:gd name="connsiteY4" fmla="*/ 210190 h 299468"/>
                  <a:gd name="connsiteX5" fmla="*/ 147387 w 258912"/>
                  <a:gd name="connsiteY5" fmla="*/ 236440 h 299468"/>
                  <a:gd name="connsiteX6" fmla="*/ 82945 w 258912"/>
                  <a:gd name="connsiteY6" fmla="*/ 173841 h 299468"/>
                  <a:gd name="connsiteX7" fmla="*/ 82945 w 258912"/>
                  <a:gd name="connsiteY7" fmla="*/ 169125 h 299468"/>
                  <a:gd name="connsiteX8" fmla="*/ 258913 w 258912"/>
                  <a:gd name="connsiteY8" fmla="*/ 169125 h 299468"/>
                  <a:gd name="connsiteX9" fmla="*/ 258913 w 258912"/>
                  <a:gd name="connsiteY9" fmla="*/ 145686 h 299468"/>
                  <a:gd name="connsiteX10" fmla="*/ 130979 w 258912"/>
                  <a:gd name="connsiteY10" fmla="*/ 4 h 299468"/>
                  <a:gd name="connsiteX11" fmla="*/ 177587 w 258912"/>
                  <a:gd name="connsiteY11" fmla="*/ 119151 h 299468"/>
                  <a:gd name="connsiteX12" fmla="*/ 82374 w 258912"/>
                  <a:gd name="connsiteY12" fmla="*/ 119627 h 299468"/>
                  <a:gd name="connsiteX13" fmla="*/ 82802 w 258912"/>
                  <a:gd name="connsiteY13" fmla="*/ 115387 h 299468"/>
                  <a:gd name="connsiteX14" fmla="*/ 131835 w 258912"/>
                  <a:gd name="connsiteY14" fmla="*/ 59553 h 299468"/>
                  <a:gd name="connsiteX15" fmla="*/ 177634 w 258912"/>
                  <a:gd name="connsiteY15" fmla="*/ 115244 h 299468"/>
                  <a:gd name="connsiteX16" fmla="*/ 177634 w 258912"/>
                  <a:gd name="connsiteY16" fmla="*/ 119151 h 29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8912" h="299468">
                    <a:moveTo>
                      <a:pt x="130979" y="4"/>
                    </a:moveTo>
                    <a:cubicBezTo>
                      <a:pt x="91505" y="51"/>
                      <a:pt x="-474" y="15296"/>
                      <a:pt x="2" y="153165"/>
                    </a:cubicBezTo>
                    <a:cubicBezTo>
                      <a:pt x="240" y="245063"/>
                      <a:pt x="46895" y="299801"/>
                      <a:pt x="127888" y="299467"/>
                    </a:cubicBezTo>
                    <a:cubicBezTo>
                      <a:pt x="191474" y="299277"/>
                      <a:pt x="230472" y="282889"/>
                      <a:pt x="258532" y="262165"/>
                    </a:cubicBezTo>
                    <a:cubicBezTo>
                      <a:pt x="255536" y="257354"/>
                      <a:pt x="231566" y="214859"/>
                      <a:pt x="228522" y="210190"/>
                    </a:cubicBezTo>
                    <a:cubicBezTo>
                      <a:pt x="211591" y="223196"/>
                      <a:pt x="183579" y="236297"/>
                      <a:pt x="147387" y="236440"/>
                    </a:cubicBezTo>
                    <a:cubicBezTo>
                      <a:pt x="111004" y="236583"/>
                      <a:pt x="83040" y="212144"/>
                      <a:pt x="82945" y="173841"/>
                    </a:cubicBezTo>
                    <a:lnTo>
                      <a:pt x="82945" y="169125"/>
                    </a:lnTo>
                    <a:cubicBezTo>
                      <a:pt x="82945" y="169125"/>
                      <a:pt x="228380" y="169697"/>
                      <a:pt x="258913" y="169125"/>
                    </a:cubicBezTo>
                    <a:cubicBezTo>
                      <a:pt x="258913" y="163217"/>
                      <a:pt x="258913" y="145686"/>
                      <a:pt x="258913" y="145686"/>
                    </a:cubicBezTo>
                    <a:cubicBezTo>
                      <a:pt x="258485" y="47215"/>
                      <a:pt x="216775" y="-473"/>
                      <a:pt x="130979" y="4"/>
                    </a:cubicBezTo>
                    <a:close/>
                    <a:moveTo>
                      <a:pt x="177587" y="119151"/>
                    </a:moveTo>
                    <a:lnTo>
                      <a:pt x="82374" y="119627"/>
                    </a:lnTo>
                    <a:lnTo>
                      <a:pt x="82802" y="115387"/>
                    </a:lnTo>
                    <a:cubicBezTo>
                      <a:pt x="83658" y="98713"/>
                      <a:pt x="89555" y="59791"/>
                      <a:pt x="131835" y="59553"/>
                    </a:cubicBezTo>
                    <a:cubicBezTo>
                      <a:pt x="175019" y="59458"/>
                      <a:pt x="177397" y="95998"/>
                      <a:pt x="177634" y="115244"/>
                    </a:cubicBezTo>
                    <a:lnTo>
                      <a:pt x="177634" y="119151"/>
                    </a:ln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4" name="Figura a mano libera 23">
                <a:extLst>
                  <a:ext uri="{FF2B5EF4-FFF2-40B4-BE49-F238E27FC236}">
                    <a16:creationId xmlns:a16="http://schemas.microsoft.com/office/drawing/2014/main" id="{33569ECB-027E-9441-B359-582C334E02B5}"/>
                  </a:ext>
                </a:extLst>
              </p:cNvPr>
              <p:cNvSpPr/>
              <p:nvPr/>
            </p:nvSpPr>
            <p:spPr>
              <a:xfrm>
                <a:off x="1855953" y="747051"/>
                <a:ext cx="77092" cy="292127"/>
              </a:xfrm>
              <a:custGeom>
                <a:avLst/>
                <a:gdLst>
                  <a:gd name="connsiteX0" fmla="*/ 0 w 77092"/>
                  <a:gd name="connsiteY0" fmla="*/ 0 h 292127"/>
                  <a:gd name="connsiteX1" fmla="*/ 77093 w 77092"/>
                  <a:gd name="connsiteY1" fmla="*/ 0 h 292127"/>
                  <a:gd name="connsiteX2" fmla="*/ 77093 w 77092"/>
                  <a:gd name="connsiteY2" fmla="*/ 292127 h 292127"/>
                  <a:gd name="connsiteX3" fmla="*/ 0 w 77092"/>
                  <a:gd name="connsiteY3" fmla="*/ 292127 h 29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092" h="292127">
                    <a:moveTo>
                      <a:pt x="0" y="0"/>
                    </a:moveTo>
                    <a:lnTo>
                      <a:pt x="77093" y="0"/>
                    </a:lnTo>
                    <a:lnTo>
                      <a:pt x="77093" y="292127"/>
                    </a:lnTo>
                    <a:lnTo>
                      <a:pt x="0" y="292127"/>
                    </a:ln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5" name="Figura a mano libera 24">
                <a:extLst>
                  <a:ext uri="{FF2B5EF4-FFF2-40B4-BE49-F238E27FC236}">
                    <a16:creationId xmlns:a16="http://schemas.microsoft.com/office/drawing/2014/main" id="{63C7C0ED-E91A-6842-BDBF-FB83CACC3579}"/>
                  </a:ext>
                </a:extLst>
              </p:cNvPr>
              <p:cNvSpPr/>
              <p:nvPr/>
            </p:nvSpPr>
            <p:spPr>
              <a:xfrm>
                <a:off x="1589053" y="748718"/>
                <a:ext cx="242074" cy="287839"/>
              </a:xfrm>
              <a:custGeom>
                <a:avLst/>
                <a:gdLst>
                  <a:gd name="connsiteX0" fmla="*/ 80660 w 242074"/>
                  <a:gd name="connsiteY0" fmla="*/ 0 h 287839"/>
                  <a:gd name="connsiteX1" fmla="*/ 0 w 242074"/>
                  <a:gd name="connsiteY1" fmla="*/ 0 h 287839"/>
                  <a:gd name="connsiteX2" fmla="*/ 0 w 242074"/>
                  <a:gd name="connsiteY2" fmla="*/ 287840 h 287839"/>
                  <a:gd name="connsiteX3" fmla="*/ 80660 w 242074"/>
                  <a:gd name="connsiteY3" fmla="*/ 287840 h 287839"/>
                  <a:gd name="connsiteX4" fmla="*/ 242075 w 242074"/>
                  <a:gd name="connsiteY4" fmla="*/ 143920 h 287839"/>
                  <a:gd name="connsiteX5" fmla="*/ 80660 w 242074"/>
                  <a:gd name="connsiteY5" fmla="*/ 0 h 287839"/>
                  <a:gd name="connsiteX6" fmla="*/ 90980 w 242074"/>
                  <a:gd name="connsiteY6" fmla="*/ 229957 h 287839"/>
                  <a:gd name="connsiteX7" fmla="*/ 69246 w 242074"/>
                  <a:gd name="connsiteY7" fmla="*/ 229957 h 287839"/>
                  <a:gd name="connsiteX8" fmla="*/ 69246 w 242074"/>
                  <a:gd name="connsiteY8" fmla="*/ 57882 h 287839"/>
                  <a:gd name="connsiteX9" fmla="*/ 90980 w 242074"/>
                  <a:gd name="connsiteY9" fmla="*/ 57882 h 287839"/>
                  <a:gd name="connsiteX10" fmla="*/ 170594 w 242074"/>
                  <a:gd name="connsiteY10" fmla="*/ 143920 h 287839"/>
                  <a:gd name="connsiteX11" fmla="*/ 90980 w 242074"/>
                  <a:gd name="connsiteY11" fmla="*/ 229957 h 28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074" h="287839">
                    <a:moveTo>
                      <a:pt x="80660" y="0"/>
                    </a:moveTo>
                    <a:lnTo>
                      <a:pt x="0" y="0"/>
                    </a:lnTo>
                    <a:lnTo>
                      <a:pt x="0" y="287840"/>
                    </a:lnTo>
                    <a:lnTo>
                      <a:pt x="80660" y="287840"/>
                    </a:lnTo>
                    <a:cubicBezTo>
                      <a:pt x="187763" y="287840"/>
                      <a:pt x="242075" y="237532"/>
                      <a:pt x="242075" y="143920"/>
                    </a:cubicBezTo>
                    <a:cubicBezTo>
                      <a:pt x="242075" y="50308"/>
                      <a:pt x="187763" y="0"/>
                      <a:pt x="80660" y="0"/>
                    </a:cubicBezTo>
                    <a:close/>
                    <a:moveTo>
                      <a:pt x="90980" y="229957"/>
                    </a:moveTo>
                    <a:lnTo>
                      <a:pt x="69246" y="229957"/>
                    </a:lnTo>
                    <a:lnTo>
                      <a:pt x="69246" y="57882"/>
                    </a:lnTo>
                    <a:lnTo>
                      <a:pt x="90980" y="57882"/>
                    </a:lnTo>
                    <a:cubicBezTo>
                      <a:pt x="142724" y="57882"/>
                      <a:pt x="170594" y="103569"/>
                      <a:pt x="170594" y="143920"/>
                    </a:cubicBezTo>
                    <a:cubicBezTo>
                      <a:pt x="170594" y="184271"/>
                      <a:pt x="142677" y="229957"/>
                      <a:pt x="90980" y="229957"/>
                    </a:cubicBez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11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Grafici+Testi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grafico 5">
            <a:extLst>
              <a:ext uri="{FF2B5EF4-FFF2-40B4-BE49-F238E27FC236}">
                <a16:creationId xmlns:a16="http://schemas.microsoft.com/office/drawing/2014/main" id="{0422FE55-A87A-0C41-BFBA-E0AD643B94C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60363" y="1743075"/>
            <a:ext cx="5519737" cy="3946525"/>
          </a:xfrm>
        </p:spPr>
        <p:txBody>
          <a:bodyPr lIns="0" tIns="0" rIns="0" bIns="0" anchor="ctr" anchorCtr="0">
            <a:noAutofit/>
          </a:bodyPr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r>
              <a:rPr lang="it-IT" dirty="0"/>
              <a:t>Fare clic per inserire un grafico o torta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AA733F-3480-2C4A-9ECF-17F5CC863D1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499653-6662-4C5B-BA48-D09A1A8F0E14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DB7FDB-7B3F-8141-BA30-274C4FAA72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7544CF6B-2ABA-604E-9878-9F79D3E6E5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728B59A-BCC8-324B-8E0F-9E9B8935AC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9845" y="1743075"/>
            <a:ext cx="5520484" cy="3946525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7879F7-9E0F-794E-A911-3CA60A1E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9">
            <a:extLst>
              <a:ext uri="{FF2B5EF4-FFF2-40B4-BE49-F238E27FC236}">
                <a16:creationId xmlns:a16="http://schemas.microsoft.com/office/drawing/2014/main" id="{880E5B27-2719-C543-AB68-7585ABC840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1168400"/>
            <a:ext cx="11464925" cy="387350"/>
          </a:xfrm>
        </p:spPr>
        <p:txBody>
          <a:bodyPr/>
          <a:lstStyle/>
          <a:p>
            <a:pPr lvl="0"/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70975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Testo + Immagin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60363" y="1841774"/>
            <a:ext cx="5327650" cy="412810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333333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245C8F5A-D23B-D046-BB7C-49BB5A6E57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59388" y="0"/>
            <a:ext cx="6126262" cy="6858000"/>
          </a:xfrm>
        </p:spPr>
        <p:txBody>
          <a:bodyPr anchor="ctr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7B2A81-644C-9740-8C3E-787C013B987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2AB81-B3AC-4556-B29A-D16D4DC630DF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8F84F5-CE68-8C4A-8A0B-C1EB56B5AD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F4F19B-E653-1042-9A6F-491009530B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3E04E7-C85A-4141-A931-D917943D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31" y="420414"/>
            <a:ext cx="5596256" cy="7479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1" name="Segnaposto testo 19">
            <a:extLst>
              <a:ext uri="{FF2B5EF4-FFF2-40B4-BE49-F238E27FC236}">
                <a16:creationId xmlns:a16="http://schemas.microsoft.com/office/drawing/2014/main" id="{E61B7F9B-C459-AD45-874A-B54488D642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4" y="1311412"/>
            <a:ext cx="5620023" cy="387350"/>
          </a:xfrm>
        </p:spPr>
        <p:txBody>
          <a:bodyPr/>
          <a:lstStyle/>
          <a:p>
            <a:pPr lvl="0"/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349364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+ Testo su fondo colo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4">
            <a:extLst>
              <a:ext uri="{FF2B5EF4-FFF2-40B4-BE49-F238E27FC236}">
                <a16:creationId xmlns:a16="http://schemas.microsoft.com/office/drawing/2014/main" id="{9A779B1D-B9F9-A543-A346-70A59BB34D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53200" cy="6858003"/>
          </a:xfrm>
          <a:noFill/>
        </p:spPr>
        <p:txBody>
          <a:bodyPr anchor="ctr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D90A6-B6BA-5D40-99A5-FF0CFDF8BAEA}"/>
              </a:ext>
            </a:extLst>
          </p:cNvPr>
          <p:cNvSpPr/>
          <p:nvPr userDrawn="1"/>
        </p:nvSpPr>
        <p:spPr>
          <a:xfrm>
            <a:off x="6853200" y="0"/>
            <a:ext cx="5338800" cy="6858000"/>
          </a:xfrm>
          <a:prstGeom prst="rect">
            <a:avLst/>
          </a:prstGeom>
          <a:solidFill>
            <a:srgbClr val="108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fr-FR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D35D72B-67EA-0445-9166-B3E12F2D0D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3200" y="-1"/>
            <a:ext cx="5338800" cy="6857999"/>
          </a:xfrm>
          <a:prstGeom prst="rect">
            <a:avLst/>
          </a:prstGeom>
        </p:spPr>
        <p:txBody>
          <a:bodyPr lIns="540000" rIns="5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olice système"/>
              <a:buNone/>
              <a:tabLst/>
              <a:defRPr sz="3000" b="0" i="0">
                <a:solidFill>
                  <a:schemeClr val="bg1"/>
                </a:solidFill>
                <a:latin typeface="Work Sans ExtraLight"/>
                <a:cs typeface="Work Sans Extra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Police système"/>
              <a:buNone/>
              <a:tabLst/>
              <a:defRPr/>
            </a:pPr>
            <a:r>
              <a:rPr lang="fr-FR" dirty="0" err="1"/>
              <a:t>Clicca</a:t>
            </a:r>
            <a:r>
              <a:rPr lang="fr-FR" dirty="0"/>
              <a:t> qui per </a:t>
            </a:r>
            <a:r>
              <a:rPr lang="fr-FR" dirty="0" err="1"/>
              <a:t>inserire</a:t>
            </a:r>
            <a:r>
              <a:rPr lang="fr-FR" dirty="0"/>
              <a:t> il </a:t>
            </a:r>
            <a:r>
              <a:rPr lang="fr-FR" dirty="0" err="1"/>
              <a:t>testo</a:t>
            </a:r>
            <a:r>
              <a:rPr lang="fr-FR" dirty="0"/>
              <a:t>. Non </a:t>
            </a:r>
            <a:r>
              <a:rPr lang="fr-FR" dirty="0" err="1"/>
              <a:t>dimenticare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puoi</a:t>
            </a:r>
            <a:r>
              <a:rPr lang="fr-FR" dirty="0"/>
              <a:t> </a:t>
            </a:r>
            <a:r>
              <a:rPr lang="fr-FR" dirty="0" err="1"/>
              <a:t>variare</a:t>
            </a:r>
            <a:r>
              <a:rPr lang="fr-FR" dirty="0"/>
              <a:t> </a:t>
            </a:r>
            <a:r>
              <a:rPr lang="it-IT" dirty="0"/>
              <a:t>i pesi del carattere per creare movimento e importanza ad alcuni concetti base</a:t>
            </a:r>
            <a:endParaRPr lang="fr-FR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1B5023-426D-8248-B5A0-EDB166AAE92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9C9869-EE15-4337-8AA0-D394C331706F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2F69F59D-9804-D348-992C-007B56522A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E1D9A88A-5042-754B-A2D8-265BA8D48E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25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76175795-7C54-8344-A7DE-75862652AB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89550" y="0"/>
            <a:ext cx="6902450" cy="6858000"/>
          </a:xfrm>
          <a:noFill/>
        </p:spPr>
        <p:txBody>
          <a:bodyPr anchor="ctr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Fare clic sull’icona </a:t>
            </a:r>
            <a:br>
              <a:rPr lang="it-IT" dirty="0"/>
            </a:br>
            <a:r>
              <a:rPr lang="it-IT" dirty="0"/>
              <a:t>sopra per inserire un’immagine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EFB837E6-C1CF-6645-8CFE-FC21C33E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960" y="966772"/>
            <a:ext cx="4912589" cy="491332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404813" indent="-404813" algn="l">
              <a:lnSpc>
                <a:spcPct val="100000"/>
              </a:lnSpc>
              <a:spcBef>
                <a:spcPts val="0"/>
              </a:spcBef>
              <a:buFont typeface="Work Sans Light" pitchFamily="2" charset="77"/>
              <a:buChar char="→"/>
              <a:tabLst/>
              <a:defRPr sz="2400" b="0" i="0">
                <a:solidFill>
                  <a:srgbClr val="1089FF"/>
                </a:solidFill>
                <a:latin typeface="Work Sans Light"/>
                <a:cs typeface="Work Sans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ECFF50ED-EAB2-494A-9A80-4744327831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EDC631-8236-4FD8-B679-8E8136FFB5FA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B761B80-76B8-FD43-BC50-191999B0F84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B21472C5-CAFD-BC48-8F67-96874A6DC1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948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4">
            <a:extLst>
              <a:ext uri="{FF2B5EF4-FFF2-40B4-BE49-F238E27FC236}">
                <a16:creationId xmlns:a16="http://schemas.microsoft.com/office/drawing/2014/main" id="{765D5A1A-0AC3-7B4E-A0D3-61CEF04115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356" y="0"/>
            <a:ext cx="12193356" cy="6858000"/>
          </a:xfrm>
          <a:noFill/>
        </p:spPr>
        <p:txBody>
          <a:bodyPr anchor="ctr"/>
          <a:lstStyle>
            <a:lvl1pPr marL="6010275" indent="0" algn="l">
              <a:tabLst/>
              <a:defRPr>
                <a:solidFill>
                  <a:srgbClr val="333333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Fare clic sull’icona </a:t>
            </a:r>
            <a:br>
              <a:rPr lang="it-IT" dirty="0"/>
            </a:br>
            <a:r>
              <a:rPr lang="it-IT" dirty="0"/>
              <a:t>sopra per inserire un’immagine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320BFF7-B918-6F4D-AF4B-8D4C3F61D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7134" y="0"/>
            <a:ext cx="5040000" cy="5040000"/>
          </a:xfrm>
          <a:prstGeom prst="rect">
            <a:avLst/>
          </a:prstGeom>
          <a:solidFill>
            <a:srgbClr val="1089FF">
              <a:alpha val="90000"/>
            </a:srgbClr>
          </a:solidFill>
        </p:spPr>
        <p:txBody>
          <a:bodyPr lIns="1080000" rIns="540000" anchor="ctr" anchorCtr="0"/>
          <a:lstStyle>
            <a:lvl1pPr marL="9525" indent="0" algn="l">
              <a:lnSpc>
                <a:spcPct val="100000"/>
              </a:lnSpc>
              <a:spcBef>
                <a:spcPts val="0"/>
              </a:spcBef>
              <a:buNone/>
              <a:defRPr sz="3000" b="0" i="0">
                <a:solidFill>
                  <a:schemeClr val="bg1"/>
                </a:solidFill>
                <a:latin typeface="Work Sans Light"/>
                <a:cs typeface="Work Sans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9525" algn="l"/>
            <a:r>
              <a:rPr lang="it-IT" dirty="0">
                <a:latin typeface="Work Sans Medium" pitchFamily="2" charset="77"/>
              </a:rPr>
              <a:t>Capitolo 1</a:t>
            </a:r>
          </a:p>
          <a:p>
            <a:pPr marL="9525" lvl="1" algn="l"/>
            <a:r>
              <a:rPr lang="it-IT" dirty="0">
                <a:solidFill>
                  <a:schemeClr val="bg1"/>
                </a:solidFill>
              </a:rPr>
              <a:t>Sottotitolo 1</a:t>
            </a:r>
          </a:p>
          <a:p>
            <a:pPr marL="9525" lvl="1" algn="l"/>
            <a:r>
              <a:rPr lang="it-IT" dirty="0">
                <a:solidFill>
                  <a:schemeClr val="bg1"/>
                </a:solidFill>
              </a:rPr>
              <a:t>Sottotitolo 2</a:t>
            </a:r>
          </a:p>
          <a:p>
            <a:pPr marL="9525" lvl="1" algn="l"/>
            <a:r>
              <a:rPr lang="it-IT" dirty="0">
                <a:solidFill>
                  <a:schemeClr val="bg1"/>
                </a:solidFill>
              </a:rPr>
              <a:t>Sottotitolo 3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04CDC6D9-2340-5540-AD5A-B1874370CB4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ADF22721-BF52-4E22-BC20-A06753CF71D6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B756B800-453F-AA47-B79E-F6F62B084E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435FE281-1D6C-8D4A-B12B-06ED4AF21E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49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963BD41-EB2F-5346-B2E9-DAD773A39E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0000" y="2007481"/>
            <a:ext cx="3240000" cy="3240000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txBody>
          <a:bodyPr lIns="360000" tIns="46800" rIns="360000" anchor="ctr">
            <a:normAutofit/>
          </a:bodyPr>
          <a:lstStyle>
            <a:lvl1pPr marL="0" indent="444500" algn="ctr">
              <a:lnSpc>
                <a:spcPct val="110000"/>
              </a:lnSpc>
              <a:buClrTx/>
              <a:buSzPct val="200000"/>
              <a:buFont typeface="+mj-lt"/>
              <a:buAutoNum type="arabicPeriod"/>
              <a:tabLst/>
              <a:defRPr sz="2400" b="0" i="0">
                <a:solidFill>
                  <a:schemeClr val="bg1"/>
                </a:solidFill>
                <a:latin typeface="Work Sans ExtraLight"/>
                <a:cs typeface="Work Sans Extra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7D241388-1AF1-3D41-A548-37CCB3BDC24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467520" y="2007481"/>
            <a:ext cx="3240000" cy="32400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txBody>
          <a:bodyPr lIns="360000" tIns="46800" rIns="360000" anchor="ctr">
            <a:normAutofit/>
          </a:bodyPr>
          <a:lstStyle>
            <a:lvl1pPr marL="12700" indent="520700" algn="ctr">
              <a:lnSpc>
                <a:spcPct val="110000"/>
              </a:lnSpc>
              <a:buClrTx/>
              <a:buSzPct val="200000"/>
              <a:buFont typeface="+mj-lt"/>
              <a:buAutoNum type="arabicPeriod" startAt="2"/>
              <a:tabLst/>
              <a:defRPr sz="2400" b="0" i="0">
                <a:solidFill>
                  <a:schemeClr val="bg1"/>
                </a:solidFill>
                <a:latin typeface="Work Sans ExtraLight"/>
                <a:cs typeface="Work Sans Extra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4D10867D-B42A-2941-B971-C79B5C0E4B2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575041" y="2007481"/>
            <a:ext cx="3240000" cy="3240000"/>
          </a:xfrm>
          <a:prstGeom prst="rect">
            <a:avLst/>
          </a:prstGeom>
          <a:solidFill>
            <a:srgbClr val="1089FF"/>
          </a:solidFill>
        </p:spPr>
        <p:txBody>
          <a:bodyPr lIns="360000" tIns="46800" rIns="360000" anchor="ctr">
            <a:normAutofit/>
          </a:bodyPr>
          <a:lstStyle>
            <a:lvl1pPr marL="12700" indent="520700" algn="ctr">
              <a:lnSpc>
                <a:spcPct val="110000"/>
              </a:lnSpc>
              <a:buClrTx/>
              <a:buSzPct val="200000"/>
              <a:buFont typeface="+mj-lt"/>
              <a:buAutoNum type="arabicPeriod" startAt="3"/>
              <a:tabLst/>
              <a:defRPr sz="2400" b="0" i="0">
                <a:solidFill>
                  <a:schemeClr val="bg1"/>
                </a:solidFill>
                <a:latin typeface="Work Sans ExtraLight"/>
                <a:cs typeface="Work Sans Extra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920BC5-9D40-D643-9798-29B7882D8C2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70C6CA5-0CE8-45C7-BCDF-50F590D8CA5D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D4D01E-B656-2D48-8EF3-3CE0327E38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49553F-4ABC-C648-BDE4-B4E73AC91A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E7C4B5D-D18E-AC4E-86E9-51D0F2AE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3825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745474F6-2684-5647-8153-F1C5B8D4A5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3538" y="1360488"/>
            <a:ext cx="3598862" cy="3598862"/>
          </a:xfrm>
        </p:spPr>
        <p:txBody>
          <a:bodyPr anchor="ctr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8BCC8-EBDE-254F-988B-2A1B8C4B5D29}"/>
              </a:ext>
            </a:extLst>
          </p:cNvPr>
          <p:cNvSpPr>
            <a:spLocks noChangeAspect="1"/>
          </p:cNvSpPr>
          <p:nvPr userDrawn="1"/>
        </p:nvSpPr>
        <p:spPr>
          <a:xfrm>
            <a:off x="8207581" y="1360800"/>
            <a:ext cx="1371600" cy="1371600"/>
          </a:xfrm>
          <a:prstGeom prst="rect">
            <a:avLst/>
          </a:prstGeom>
          <a:solidFill>
            <a:srgbClr val="1089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EF68F9E-1FD7-9B43-8ED6-5A8E18021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996" y="4965281"/>
            <a:ext cx="3600000" cy="1022257"/>
          </a:xfrm>
          <a:prstGeom prst="rect">
            <a:avLst/>
          </a:prstGeom>
          <a:solidFill>
            <a:srgbClr val="001A70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DDC910-8F37-B341-87BF-9EF61F8C310B}"/>
              </a:ext>
            </a:extLst>
          </p:cNvPr>
          <p:cNvSpPr>
            <a:spLocks noChangeAspect="1"/>
          </p:cNvSpPr>
          <p:nvPr userDrawn="1"/>
        </p:nvSpPr>
        <p:spPr>
          <a:xfrm>
            <a:off x="362996" y="1360800"/>
            <a:ext cx="1371600" cy="1371600"/>
          </a:xfrm>
          <a:prstGeom prst="rect">
            <a:avLst/>
          </a:prstGeom>
          <a:solidFill>
            <a:srgbClr val="001A7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2EFB2-CFF1-2849-8DF8-6869E49F2CDF}"/>
              </a:ext>
            </a:extLst>
          </p:cNvPr>
          <p:cNvSpPr>
            <a:spLocks noChangeAspect="1"/>
          </p:cNvSpPr>
          <p:nvPr userDrawn="1"/>
        </p:nvSpPr>
        <p:spPr>
          <a:xfrm>
            <a:off x="4289826" y="1360800"/>
            <a:ext cx="1371600" cy="1371600"/>
          </a:xfrm>
          <a:prstGeom prst="rect">
            <a:avLst/>
          </a:prstGeom>
          <a:solidFill>
            <a:srgbClr val="1057C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F3549B3-DD2D-1540-886E-5920A95CC017}"/>
              </a:ext>
            </a:extLst>
          </p:cNvPr>
          <p:cNvSpPr txBox="1"/>
          <p:nvPr userDrawn="1"/>
        </p:nvSpPr>
        <p:spPr>
          <a:xfrm>
            <a:off x="4297126" y="1554824"/>
            <a:ext cx="135723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 ExtraLight"/>
                <a:cs typeface="Work Sans ExtraLight"/>
                <a:sym typeface="Arial"/>
              </a:rPr>
              <a:t>02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9554B3-850B-9F4D-A47B-5D2F6F36A165}"/>
              </a:ext>
            </a:extLst>
          </p:cNvPr>
          <p:cNvSpPr txBox="1"/>
          <p:nvPr userDrawn="1"/>
        </p:nvSpPr>
        <p:spPr>
          <a:xfrm>
            <a:off x="8211951" y="1548299"/>
            <a:ext cx="136487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 ExtraLight"/>
                <a:cs typeface="Work Sans ExtraLight"/>
                <a:sym typeface="Arial"/>
              </a:rPr>
              <a:t>03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183AFE-769A-9B42-8E85-F9FB3C8449F3}"/>
              </a:ext>
            </a:extLst>
          </p:cNvPr>
          <p:cNvSpPr txBox="1"/>
          <p:nvPr userDrawn="1"/>
        </p:nvSpPr>
        <p:spPr>
          <a:xfrm>
            <a:off x="369656" y="1552467"/>
            <a:ext cx="136700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 ExtraLight"/>
                <a:cs typeface="Work Sans ExtraLight"/>
                <a:sym typeface="Arial"/>
              </a:rPr>
              <a:t>01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86948CA-6F22-FD43-83BB-4E34F103103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289826" y="4965281"/>
            <a:ext cx="3600000" cy="1022257"/>
          </a:xfrm>
          <a:prstGeom prst="rect">
            <a:avLst/>
          </a:prstGeom>
          <a:solidFill>
            <a:srgbClr val="1057C8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8553E606-20A2-6243-A6AF-4247FE1B7F9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207581" y="4965281"/>
            <a:ext cx="3600000" cy="1022257"/>
          </a:xfrm>
          <a:prstGeom prst="rect">
            <a:avLst/>
          </a:prstGeom>
          <a:solidFill>
            <a:srgbClr val="1089FF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C7D86B-06B2-4643-BA7B-32C1634B7F1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C932F6C-0B04-4B6A-967E-FA14FF461F0C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A065D29-A41E-0148-944A-08957B98EE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524DEEE-DCD7-DE4B-8808-16B72B8A4A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5" name="Segnaposto immagine 4">
            <a:extLst>
              <a:ext uri="{FF2B5EF4-FFF2-40B4-BE49-F238E27FC236}">
                <a16:creationId xmlns:a16="http://schemas.microsoft.com/office/drawing/2014/main" id="{359302AB-2681-CC45-BC70-6A612C3049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0538" y="1360488"/>
            <a:ext cx="3598862" cy="3598862"/>
          </a:xfrm>
        </p:spPr>
        <p:txBody>
          <a:bodyPr anchor="ctr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endParaRPr lang="it-IT"/>
          </a:p>
        </p:txBody>
      </p:sp>
      <p:sp>
        <p:nvSpPr>
          <p:cNvPr id="26" name="Segnaposto immagine 4">
            <a:extLst>
              <a:ext uri="{FF2B5EF4-FFF2-40B4-BE49-F238E27FC236}">
                <a16:creationId xmlns:a16="http://schemas.microsoft.com/office/drawing/2014/main" id="{1B794DF0-DBB8-D34F-BCDE-E2061F188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12138" y="1360488"/>
            <a:ext cx="3598862" cy="3598862"/>
          </a:xfrm>
        </p:spPr>
        <p:txBody>
          <a:bodyPr anchor="ctr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EA1253-D705-8C4B-BEE2-4108FC59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7109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8576915-D171-5849-8B0F-E8CC0BD14971}"/>
              </a:ext>
            </a:extLst>
          </p:cNvPr>
          <p:cNvSpPr/>
          <p:nvPr userDrawn="1"/>
        </p:nvSpPr>
        <p:spPr>
          <a:xfrm>
            <a:off x="360001" y="778453"/>
            <a:ext cx="7819198" cy="5212800"/>
          </a:xfrm>
          <a:prstGeom prst="rect">
            <a:avLst/>
          </a:prstGeom>
          <a:solidFill>
            <a:srgbClr val="108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2A086-7D57-CF4E-87D0-EAAE76977E7F}"/>
              </a:ext>
            </a:extLst>
          </p:cNvPr>
          <p:cNvSpPr>
            <a:spLocks noChangeAspect="1"/>
          </p:cNvSpPr>
          <p:nvPr userDrawn="1"/>
        </p:nvSpPr>
        <p:spPr>
          <a:xfrm>
            <a:off x="360000" y="778453"/>
            <a:ext cx="2606400" cy="2606400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9B7E034-DE02-0940-B995-36FF81FDB086}"/>
              </a:ext>
            </a:extLst>
          </p:cNvPr>
          <p:cNvSpPr txBox="1"/>
          <p:nvPr userDrawn="1"/>
        </p:nvSpPr>
        <p:spPr>
          <a:xfrm>
            <a:off x="338341" y="1051685"/>
            <a:ext cx="260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0" b="0" i="0" dirty="0">
                <a:solidFill>
                  <a:schemeClr val="bg1"/>
                </a:solidFill>
                <a:latin typeface="Work Sans ExtraLight"/>
                <a:cs typeface="Work Sans ExtraLight"/>
              </a:rPr>
              <a:t>→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DF7E3-B525-D04B-A994-A440B6B9EC82}"/>
              </a:ext>
            </a:extLst>
          </p:cNvPr>
          <p:cNvSpPr>
            <a:spLocks noChangeAspect="1"/>
          </p:cNvSpPr>
          <p:nvPr userDrawn="1"/>
        </p:nvSpPr>
        <p:spPr>
          <a:xfrm>
            <a:off x="2966400" y="778452"/>
            <a:ext cx="5212800" cy="52128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4E95B97D-FA21-C441-8D9E-67E0F5503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6398" y="778452"/>
            <a:ext cx="5212800" cy="5212800"/>
          </a:xfrm>
          <a:prstGeom prst="rect">
            <a:avLst/>
          </a:prstGeom>
        </p:spPr>
        <p:txBody>
          <a:bodyPr lIns="540000" rIns="540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 i="0">
                <a:solidFill>
                  <a:schemeClr val="bg1"/>
                </a:solidFill>
                <a:latin typeface="Work Sans ExtraLight"/>
                <a:cs typeface="Work Sans Extra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Fare</a:t>
            </a:r>
            <a:r>
              <a:rPr lang="fr-FR" dirty="0"/>
              <a:t> clic per </a:t>
            </a:r>
            <a:r>
              <a:rPr lang="fr-FR" dirty="0" err="1"/>
              <a:t>modificare</a:t>
            </a:r>
            <a:r>
              <a:rPr lang="fr-FR" dirty="0"/>
              <a:t> il </a:t>
            </a:r>
            <a:r>
              <a:rPr lang="fr-FR" dirty="0" err="1"/>
              <a:t>titolo</a:t>
            </a:r>
            <a:r>
              <a:rPr lang="fr-FR" dirty="0"/>
              <a:t>/</a:t>
            </a:r>
            <a:r>
              <a:rPr lang="fr-FR" dirty="0" err="1"/>
              <a:t>sottotitolo</a:t>
            </a:r>
            <a:endParaRPr lang="fr-FR" dirty="0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A65E4DEF-9C39-374B-95BD-5F9551B005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28400" y="778452"/>
            <a:ext cx="3403600" cy="5212905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 err="1"/>
              <a:t>Clicca</a:t>
            </a:r>
            <a:r>
              <a:rPr lang="fr-FR" dirty="0"/>
              <a:t> </a:t>
            </a:r>
            <a:r>
              <a:rPr lang="fr-FR" dirty="0" err="1"/>
              <a:t>sulle</a:t>
            </a:r>
            <a:r>
              <a:rPr lang="fr-FR" dirty="0"/>
              <a:t> icone </a:t>
            </a:r>
            <a:r>
              <a:rPr lang="fr-FR" dirty="0" err="1"/>
              <a:t>sopra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per </a:t>
            </a:r>
            <a:r>
              <a:rPr lang="fr-FR" dirty="0" err="1"/>
              <a:t>inserire</a:t>
            </a:r>
            <a:r>
              <a:rPr lang="fr-FR" dirty="0"/>
              <a:t>: </a:t>
            </a:r>
            <a:r>
              <a:rPr lang="fr-FR" dirty="0" err="1"/>
              <a:t>immagine</a:t>
            </a:r>
            <a:r>
              <a:rPr lang="fr-FR" dirty="0"/>
              <a:t>/</a:t>
            </a:r>
            <a:r>
              <a:rPr lang="fr-FR" dirty="0" err="1"/>
              <a:t>tabella</a:t>
            </a:r>
            <a:r>
              <a:rPr lang="fr-FR" dirty="0"/>
              <a:t>/</a:t>
            </a:r>
            <a:r>
              <a:rPr lang="fr-FR" dirty="0" err="1"/>
              <a:t>grafico</a:t>
            </a:r>
            <a:r>
              <a:rPr lang="fr-FR" dirty="0"/>
              <a:t>/</a:t>
            </a:r>
            <a:br>
              <a:rPr lang="fr-FR" dirty="0"/>
            </a:br>
            <a:r>
              <a:rPr lang="fr-FR" dirty="0" err="1"/>
              <a:t>torta</a:t>
            </a:r>
            <a:r>
              <a:rPr lang="fr-FR" dirty="0"/>
              <a:t>/</a:t>
            </a:r>
            <a:r>
              <a:rPr lang="fr-FR" dirty="0" err="1"/>
              <a:t>icona</a:t>
            </a:r>
            <a:endParaRPr lang="fr-FR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7E75664-72F1-B84E-A6D2-C8463A624EF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5B95C8-B13F-4698-874A-A9C9F45BDB05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1269512-F089-A54D-A4E9-DEC0F4DA88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6611700A-B590-144C-88D6-1FD7DBC418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09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 01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EB199DFD-4075-0144-9B06-6BCDF0C62D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356" y="6767"/>
            <a:ext cx="12193355" cy="6858000"/>
          </a:xfrm>
          <a:noFill/>
        </p:spPr>
        <p:txBody>
          <a:bodyPr anchor="ctr"/>
          <a:lstStyle>
            <a:lvl1pPr marL="5749925" indent="0" algn="l">
              <a:tabLst/>
              <a:defRPr>
                <a:solidFill>
                  <a:srgbClr val="333333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Fare clic sull’icona </a:t>
            </a:r>
            <a:br>
              <a:rPr lang="it-IT" dirty="0"/>
            </a:br>
            <a:r>
              <a:rPr lang="it-IT" dirty="0"/>
              <a:t>sopra per inserire un’immagine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086A38-9B3E-694F-8668-2ADA2F80976B}"/>
              </a:ext>
            </a:extLst>
          </p:cNvPr>
          <p:cNvSpPr/>
          <p:nvPr userDrawn="1"/>
        </p:nvSpPr>
        <p:spPr>
          <a:xfrm>
            <a:off x="0" y="6767"/>
            <a:ext cx="5338800" cy="4701600"/>
          </a:xfrm>
          <a:prstGeom prst="rect">
            <a:avLst/>
          </a:prstGeom>
          <a:solidFill>
            <a:srgbClr val="1057C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fr-FR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35FFD7D-B228-B64A-929C-89266AE029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"/>
            <a:ext cx="5338800" cy="4695294"/>
          </a:xfrm>
          <a:prstGeom prst="rect">
            <a:avLst/>
          </a:prstGeom>
        </p:spPr>
        <p:txBody>
          <a:bodyPr lIns="360000" rIns="54000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 i="0">
                <a:solidFill>
                  <a:schemeClr val="bg1"/>
                </a:solidFill>
                <a:latin typeface="Work Sans ExtraLight"/>
                <a:cs typeface="Work Sans Extra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Fare</a:t>
            </a:r>
            <a:r>
              <a:rPr lang="fr-FR" dirty="0"/>
              <a:t> clic per </a:t>
            </a:r>
            <a:r>
              <a:rPr lang="fr-FR" dirty="0" err="1"/>
              <a:t>inserire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citazione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29BADD-A6E0-C24C-8D78-8D7F30788E10}"/>
              </a:ext>
            </a:extLst>
          </p:cNvPr>
          <p:cNvSpPr>
            <a:spLocks/>
          </p:cNvSpPr>
          <p:nvPr userDrawn="1"/>
        </p:nvSpPr>
        <p:spPr>
          <a:xfrm>
            <a:off x="-1" y="4700031"/>
            <a:ext cx="5340157" cy="2160000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46800" rIns="540000" bIns="1080000"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0976B30-A6CA-E441-AD97-5F3A17E81D5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" y="4706336"/>
            <a:ext cx="5338800" cy="1283370"/>
          </a:xfrm>
          <a:prstGeom prst="rect">
            <a:avLst/>
          </a:prstGeom>
        </p:spPr>
        <p:txBody>
          <a:bodyPr lIns="360000" tIns="360000" rIns="54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C06DEA91-F4AF-BD4A-84B0-7425CAE5E87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34CC1E13-133D-40A2-8EF8-430F4794A910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16" name="Segnaposto piè di pagina 15">
            <a:extLst>
              <a:ext uri="{FF2B5EF4-FFF2-40B4-BE49-F238E27FC236}">
                <a16:creationId xmlns:a16="http://schemas.microsoft.com/office/drawing/2014/main" id="{A139C771-DBE2-8141-88F5-88E8B51DB8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0D48BBD7-E72E-A44C-801A-0881AF0CAD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3" name="Elemento grafico 8">
            <a:extLst>
              <a:ext uri="{FF2B5EF4-FFF2-40B4-BE49-F238E27FC236}">
                <a16:creationId xmlns:a16="http://schemas.microsoft.com/office/drawing/2014/main" id="{EF53ACE3-37B3-B547-9333-B5BCD2ACA279}"/>
              </a:ext>
            </a:extLst>
          </p:cNvPr>
          <p:cNvGrpSpPr/>
          <p:nvPr userDrawn="1"/>
        </p:nvGrpSpPr>
        <p:grpSpPr>
          <a:xfrm>
            <a:off x="339597" y="6259032"/>
            <a:ext cx="834503" cy="251977"/>
            <a:chOff x="339597" y="6259032"/>
            <a:chExt cx="834503" cy="251977"/>
          </a:xfrm>
          <a:solidFill>
            <a:schemeClr val="bg1"/>
          </a:solidFill>
        </p:grpSpPr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8D9E4AAE-7B38-624D-8F98-234682CAF9B5}"/>
                </a:ext>
              </a:extLst>
            </p:cNvPr>
            <p:cNvSpPr/>
            <p:nvPr/>
          </p:nvSpPr>
          <p:spPr>
            <a:xfrm>
              <a:off x="339597" y="6259032"/>
              <a:ext cx="280658" cy="251977"/>
            </a:xfrm>
            <a:custGeom>
              <a:avLst/>
              <a:gdLst>
                <a:gd name="connsiteX0" fmla="*/ 112040 w 280658"/>
                <a:gd name="connsiteY0" fmla="*/ 172463 h 251977"/>
                <a:gd name="connsiteX1" fmla="*/ 102953 w 280658"/>
                <a:gd name="connsiteY1" fmla="*/ 177885 h 251977"/>
                <a:gd name="connsiteX2" fmla="*/ 90973 w 280658"/>
                <a:gd name="connsiteY2" fmla="*/ 194187 h 251977"/>
                <a:gd name="connsiteX3" fmla="*/ 33347 w 280658"/>
                <a:gd name="connsiteY3" fmla="*/ 201530 h 251977"/>
                <a:gd name="connsiteX4" fmla="*/ 34128 w 280658"/>
                <a:gd name="connsiteY4" fmla="*/ 205707 h 251977"/>
                <a:gd name="connsiteX5" fmla="*/ 38654 w 280658"/>
                <a:gd name="connsiteY5" fmla="*/ 232356 h 251977"/>
                <a:gd name="connsiteX6" fmla="*/ 43836 w 280658"/>
                <a:gd name="connsiteY6" fmla="*/ 237725 h 251977"/>
                <a:gd name="connsiteX7" fmla="*/ 48202 w 280658"/>
                <a:gd name="connsiteY7" fmla="*/ 244978 h 251977"/>
                <a:gd name="connsiteX8" fmla="*/ 54769 w 280658"/>
                <a:gd name="connsiteY8" fmla="*/ 244480 h 251977"/>
                <a:gd name="connsiteX9" fmla="*/ 55993 w 280658"/>
                <a:gd name="connsiteY9" fmla="*/ 248160 h 251977"/>
                <a:gd name="connsiteX10" fmla="*/ 64494 w 280658"/>
                <a:gd name="connsiteY10" fmla="*/ 247609 h 251977"/>
                <a:gd name="connsiteX11" fmla="*/ 72321 w 280658"/>
                <a:gd name="connsiteY11" fmla="*/ 250756 h 251977"/>
                <a:gd name="connsiteX12" fmla="*/ 81798 w 280658"/>
                <a:gd name="connsiteY12" fmla="*/ 250063 h 251977"/>
                <a:gd name="connsiteX13" fmla="*/ 101338 w 280658"/>
                <a:gd name="connsiteY13" fmla="*/ 244854 h 251977"/>
                <a:gd name="connsiteX14" fmla="*/ 111436 w 280658"/>
                <a:gd name="connsiteY14" fmla="*/ 240303 h 251977"/>
                <a:gd name="connsiteX15" fmla="*/ 124498 w 280658"/>
                <a:gd name="connsiteY15" fmla="*/ 224089 h 251977"/>
                <a:gd name="connsiteX16" fmla="*/ 122599 w 280658"/>
                <a:gd name="connsiteY16" fmla="*/ 174561 h 251977"/>
                <a:gd name="connsiteX17" fmla="*/ 112040 w 280658"/>
                <a:gd name="connsiteY17" fmla="*/ 172463 h 251977"/>
                <a:gd name="connsiteX18" fmla="*/ 169169 w 280658"/>
                <a:gd name="connsiteY18" fmla="*/ 164108 h 251977"/>
                <a:gd name="connsiteX19" fmla="*/ 158893 w 280658"/>
                <a:gd name="connsiteY19" fmla="*/ 173121 h 251977"/>
                <a:gd name="connsiteX20" fmla="*/ 159017 w 280658"/>
                <a:gd name="connsiteY20" fmla="*/ 174063 h 251977"/>
                <a:gd name="connsiteX21" fmla="*/ 174315 w 280658"/>
                <a:gd name="connsiteY21" fmla="*/ 186881 h 251977"/>
                <a:gd name="connsiteX22" fmla="*/ 182302 w 280658"/>
                <a:gd name="connsiteY22" fmla="*/ 196339 h 251977"/>
                <a:gd name="connsiteX23" fmla="*/ 187697 w 280658"/>
                <a:gd name="connsiteY23" fmla="*/ 206685 h 251977"/>
                <a:gd name="connsiteX24" fmla="*/ 189117 w 280658"/>
                <a:gd name="connsiteY24" fmla="*/ 215876 h 251977"/>
                <a:gd name="connsiteX25" fmla="*/ 186473 w 280658"/>
                <a:gd name="connsiteY25" fmla="*/ 227307 h 251977"/>
                <a:gd name="connsiteX26" fmla="*/ 187342 w 280658"/>
                <a:gd name="connsiteY26" fmla="*/ 230223 h 251977"/>
                <a:gd name="connsiteX27" fmla="*/ 193004 w 280658"/>
                <a:gd name="connsiteY27" fmla="*/ 232889 h 251977"/>
                <a:gd name="connsiteX28" fmla="*/ 219802 w 280658"/>
                <a:gd name="connsiteY28" fmla="*/ 251823 h 251977"/>
                <a:gd name="connsiteX29" fmla="*/ 243247 w 280658"/>
                <a:gd name="connsiteY29" fmla="*/ 244125 h 251977"/>
                <a:gd name="connsiteX30" fmla="*/ 249866 w 280658"/>
                <a:gd name="connsiteY30" fmla="*/ 242169 h 251977"/>
                <a:gd name="connsiteX31" fmla="*/ 253611 w 280658"/>
                <a:gd name="connsiteY31" fmla="*/ 234596 h 251977"/>
                <a:gd name="connsiteX32" fmla="*/ 169169 w 280658"/>
                <a:gd name="connsiteY32" fmla="*/ 164108 h 251977"/>
                <a:gd name="connsiteX33" fmla="*/ 208231 w 280658"/>
                <a:gd name="connsiteY33" fmla="*/ 88428 h 251977"/>
                <a:gd name="connsiteX34" fmla="*/ 172488 w 280658"/>
                <a:gd name="connsiteY34" fmla="*/ 101815 h 251977"/>
                <a:gd name="connsiteX35" fmla="*/ 165442 w 280658"/>
                <a:gd name="connsiteY35" fmla="*/ 108766 h 251977"/>
                <a:gd name="connsiteX36" fmla="*/ 164253 w 280658"/>
                <a:gd name="connsiteY36" fmla="*/ 116481 h 251977"/>
                <a:gd name="connsiteX37" fmla="*/ 168920 w 280658"/>
                <a:gd name="connsiteY37" fmla="*/ 125015 h 251977"/>
                <a:gd name="connsiteX38" fmla="*/ 236787 w 280658"/>
                <a:gd name="connsiteY38" fmla="*/ 140357 h 251977"/>
                <a:gd name="connsiteX39" fmla="*/ 237887 w 280658"/>
                <a:gd name="connsiteY39" fmla="*/ 145086 h 251977"/>
                <a:gd name="connsiteX40" fmla="*/ 250576 w 280658"/>
                <a:gd name="connsiteY40" fmla="*/ 145548 h 251977"/>
                <a:gd name="connsiteX41" fmla="*/ 263071 w 280658"/>
                <a:gd name="connsiteY41" fmla="*/ 143557 h 251977"/>
                <a:gd name="connsiteX42" fmla="*/ 265981 w 280658"/>
                <a:gd name="connsiteY42" fmla="*/ 141477 h 251977"/>
                <a:gd name="connsiteX43" fmla="*/ 265715 w 280658"/>
                <a:gd name="connsiteY43" fmla="*/ 138739 h 251977"/>
                <a:gd name="connsiteX44" fmla="*/ 271075 w 280658"/>
                <a:gd name="connsiteY44" fmla="*/ 137815 h 251977"/>
                <a:gd name="connsiteX45" fmla="*/ 280658 w 280658"/>
                <a:gd name="connsiteY45" fmla="*/ 125850 h 251977"/>
                <a:gd name="connsiteX46" fmla="*/ 208231 w 280658"/>
                <a:gd name="connsiteY46" fmla="*/ 88428 h 251977"/>
                <a:gd name="connsiteX47" fmla="*/ 71700 w 280658"/>
                <a:gd name="connsiteY47" fmla="*/ 152286 h 251977"/>
                <a:gd name="connsiteX48" fmla="*/ 85862 w 280658"/>
                <a:gd name="connsiteY48" fmla="*/ 148908 h 251977"/>
                <a:gd name="connsiteX49" fmla="*/ 104586 w 280658"/>
                <a:gd name="connsiteY49" fmla="*/ 121512 h 251977"/>
                <a:gd name="connsiteX50" fmla="*/ 62808 w 280658"/>
                <a:gd name="connsiteY50" fmla="*/ 109921 h 251977"/>
                <a:gd name="connsiteX51" fmla="*/ 33489 w 280658"/>
                <a:gd name="connsiteY51" fmla="*/ 75895 h 251977"/>
                <a:gd name="connsiteX52" fmla="*/ 30774 w 280658"/>
                <a:gd name="connsiteY52" fmla="*/ 70295 h 251977"/>
                <a:gd name="connsiteX53" fmla="*/ 29496 w 280658"/>
                <a:gd name="connsiteY53" fmla="*/ 71077 h 251977"/>
                <a:gd name="connsiteX54" fmla="*/ 26124 w 280658"/>
                <a:gd name="connsiteY54" fmla="*/ 88802 h 251977"/>
                <a:gd name="connsiteX55" fmla="*/ 21403 w 280658"/>
                <a:gd name="connsiteY55" fmla="*/ 88482 h 251977"/>
                <a:gd name="connsiteX56" fmla="*/ 19025 w 280658"/>
                <a:gd name="connsiteY56" fmla="*/ 96019 h 251977"/>
                <a:gd name="connsiteX57" fmla="*/ 17996 w 280658"/>
                <a:gd name="connsiteY57" fmla="*/ 97779 h 251977"/>
                <a:gd name="connsiteX58" fmla="*/ 15281 w 280658"/>
                <a:gd name="connsiteY58" fmla="*/ 95753 h 251977"/>
                <a:gd name="connsiteX59" fmla="*/ 0 w 280658"/>
                <a:gd name="connsiteY59" fmla="*/ 113904 h 251977"/>
                <a:gd name="connsiteX60" fmla="*/ 71700 w 280658"/>
                <a:gd name="connsiteY60" fmla="*/ 152286 h 251977"/>
                <a:gd name="connsiteX61" fmla="*/ 151546 w 280658"/>
                <a:gd name="connsiteY61" fmla="*/ 38686 h 251977"/>
                <a:gd name="connsiteX62" fmla="*/ 157402 w 280658"/>
                <a:gd name="connsiteY62" fmla="*/ 13851 h 251977"/>
                <a:gd name="connsiteX63" fmla="*/ 170287 w 280658"/>
                <a:gd name="connsiteY63" fmla="*/ 2064 h 251977"/>
                <a:gd name="connsiteX64" fmla="*/ 160277 w 280658"/>
                <a:gd name="connsiteY64" fmla="*/ 945 h 251977"/>
                <a:gd name="connsiteX65" fmla="*/ 133372 w 280658"/>
                <a:gd name="connsiteY65" fmla="*/ 8038 h 251977"/>
                <a:gd name="connsiteX66" fmla="*/ 124552 w 280658"/>
                <a:gd name="connsiteY66" fmla="*/ 5531 h 251977"/>
                <a:gd name="connsiteX67" fmla="*/ 100362 w 280658"/>
                <a:gd name="connsiteY67" fmla="*/ 23451 h 251977"/>
                <a:gd name="connsiteX68" fmla="*/ 93689 w 280658"/>
                <a:gd name="connsiteY68" fmla="*/ 53086 h 251977"/>
                <a:gd name="connsiteX69" fmla="*/ 92766 w 280658"/>
                <a:gd name="connsiteY69" fmla="*/ 58900 h 251977"/>
                <a:gd name="connsiteX70" fmla="*/ 105757 w 280658"/>
                <a:gd name="connsiteY70" fmla="*/ 77708 h 251977"/>
                <a:gd name="connsiteX71" fmla="*/ 115607 w 280658"/>
                <a:gd name="connsiteY71" fmla="*/ 86473 h 251977"/>
                <a:gd name="connsiteX72" fmla="*/ 118642 w 280658"/>
                <a:gd name="connsiteY72" fmla="*/ 90917 h 251977"/>
                <a:gd name="connsiteX73" fmla="*/ 136016 w 280658"/>
                <a:gd name="connsiteY73" fmla="*/ 91753 h 251977"/>
                <a:gd name="connsiteX74" fmla="*/ 158361 w 280658"/>
                <a:gd name="connsiteY74" fmla="*/ 47771 h 251977"/>
                <a:gd name="connsiteX75" fmla="*/ 151546 w 280658"/>
                <a:gd name="connsiteY75" fmla="*/ 38686 h 2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0658" h="251977">
                  <a:moveTo>
                    <a:pt x="112040" y="172463"/>
                  </a:moveTo>
                  <a:cubicBezTo>
                    <a:pt x="110034" y="174668"/>
                    <a:pt x="104497" y="175468"/>
                    <a:pt x="102953" y="177885"/>
                  </a:cubicBezTo>
                  <a:cubicBezTo>
                    <a:pt x="100610" y="181619"/>
                    <a:pt x="95162" y="190152"/>
                    <a:pt x="90973" y="194187"/>
                  </a:cubicBezTo>
                  <a:cubicBezTo>
                    <a:pt x="77219" y="207272"/>
                    <a:pt x="47847" y="213956"/>
                    <a:pt x="33347" y="201530"/>
                  </a:cubicBezTo>
                  <a:cubicBezTo>
                    <a:pt x="32425" y="201583"/>
                    <a:pt x="32975" y="202152"/>
                    <a:pt x="34128" y="205707"/>
                  </a:cubicBezTo>
                  <a:cubicBezTo>
                    <a:pt x="35158" y="212481"/>
                    <a:pt x="40659" y="228285"/>
                    <a:pt x="38654" y="232356"/>
                  </a:cubicBezTo>
                  <a:cubicBezTo>
                    <a:pt x="40056" y="236872"/>
                    <a:pt x="41387" y="235254"/>
                    <a:pt x="43836" y="237725"/>
                  </a:cubicBezTo>
                  <a:cubicBezTo>
                    <a:pt x="45487" y="239360"/>
                    <a:pt x="46232" y="243823"/>
                    <a:pt x="48202" y="244978"/>
                  </a:cubicBezTo>
                  <a:cubicBezTo>
                    <a:pt x="50385" y="244800"/>
                    <a:pt x="52550" y="244676"/>
                    <a:pt x="54769" y="244480"/>
                  </a:cubicBezTo>
                  <a:cubicBezTo>
                    <a:pt x="55177" y="245725"/>
                    <a:pt x="55567" y="246969"/>
                    <a:pt x="55993" y="248160"/>
                  </a:cubicBezTo>
                  <a:cubicBezTo>
                    <a:pt x="58815" y="248036"/>
                    <a:pt x="61708" y="247769"/>
                    <a:pt x="64494" y="247609"/>
                  </a:cubicBezTo>
                  <a:cubicBezTo>
                    <a:pt x="66109" y="247912"/>
                    <a:pt x="70937" y="250436"/>
                    <a:pt x="72321" y="250756"/>
                  </a:cubicBezTo>
                  <a:cubicBezTo>
                    <a:pt x="75533" y="250543"/>
                    <a:pt x="78657" y="250276"/>
                    <a:pt x="81798" y="250063"/>
                  </a:cubicBezTo>
                  <a:cubicBezTo>
                    <a:pt x="88968" y="251983"/>
                    <a:pt x="95304" y="248907"/>
                    <a:pt x="101338" y="244854"/>
                  </a:cubicBezTo>
                  <a:cubicBezTo>
                    <a:pt x="104728" y="242543"/>
                    <a:pt x="108490" y="242845"/>
                    <a:pt x="111436" y="240303"/>
                  </a:cubicBezTo>
                  <a:cubicBezTo>
                    <a:pt x="115873" y="236481"/>
                    <a:pt x="121748" y="229103"/>
                    <a:pt x="124498" y="224089"/>
                  </a:cubicBezTo>
                  <a:cubicBezTo>
                    <a:pt x="131242" y="211556"/>
                    <a:pt x="128900" y="181868"/>
                    <a:pt x="122599" y="174561"/>
                  </a:cubicBezTo>
                  <a:cubicBezTo>
                    <a:pt x="120221" y="171912"/>
                    <a:pt x="117346" y="171823"/>
                    <a:pt x="112040" y="172463"/>
                  </a:cubicBezTo>
                  <a:moveTo>
                    <a:pt x="169169" y="164108"/>
                  </a:moveTo>
                  <a:cubicBezTo>
                    <a:pt x="164111" y="168072"/>
                    <a:pt x="161892" y="167112"/>
                    <a:pt x="158893" y="173121"/>
                  </a:cubicBezTo>
                  <a:cubicBezTo>
                    <a:pt x="158591" y="173121"/>
                    <a:pt x="159337" y="174063"/>
                    <a:pt x="159017" y="174063"/>
                  </a:cubicBezTo>
                  <a:cubicBezTo>
                    <a:pt x="162141" y="180143"/>
                    <a:pt x="169115" y="182596"/>
                    <a:pt x="174315" y="186881"/>
                  </a:cubicBezTo>
                  <a:cubicBezTo>
                    <a:pt x="175895" y="188250"/>
                    <a:pt x="180261" y="195681"/>
                    <a:pt x="182302" y="196339"/>
                  </a:cubicBezTo>
                  <a:cubicBezTo>
                    <a:pt x="184609" y="199023"/>
                    <a:pt x="186189" y="206685"/>
                    <a:pt x="187697" y="206685"/>
                  </a:cubicBezTo>
                  <a:cubicBezTo>
                    <a:pt x="189348" y="208836"/>
                    <a:pt x="187555" y="213867"/>
                    <a:pt x="189117" y="215876"/>
                  </a:cubicBezTo>
                  <a:cubicBezTo>
                    <a:pt x="189294" y="224907"/>
                    <a:pt x="187981" y="225547"/>
                    <a:pt x="186473" y="227307"/>
                  </a:cubicBezTo>
                  <a:cubicBezTo>
                    <a:pt x="186473" y="227965"/>
                    <a:pt x="187342" y="229547"/>
                    <a:pt x="187342" y="230223"/>
                  </a:cubicBezTo>
                  <a:cubicBezTo>
                    <a:pt x="187768" y="230632"/>
                    <a:pt x="191389" y="233227"/>
                    <a:pt x="193004" y="232889"/>
                  </a:cubicBezTo>
                  <a:cubicBezTo>
                    <a:pt x="197955" y="233032"/>
                    <a:pt x="218223" y="248729"/>
                    <a:pt x="219802" y="251823"/>
                  </a:cubicBezTo>
                  <a:cubicBezTo>
                    <a:pt x="234320" y="252871"/>
                    <a:pt x="233255" y="248392"/>
                    <a:pt x="243247" y="244125"/>
                  </a:cubicBezTo>
                  <a:cubicBezTo>
                    <a:pt x="245944" y="242987"/>
                    <a:pt x="248038" y="244072"/>
                    <a:pt x="249866" y="242169"/>
                  </a:cubicBezTo>
                  <a:cubicBezTo>
                    <a:pt x="251765" y="240249"/>
                    <a:pt x="251836" y="236498"/>
                    <a:pt x="253611" y="234596"/>
                  </a:cubicBezTo>
                  <a:cubicBezTo>
                    <a:pt x="253735" y="198810"/>
                    <a:pt x="205072" y="165210"/>
                    <a:pt x="169169" y="164108"/>
                  </a:cubicBezTo>
                  <a:moveTo>
                    <a:pt x="208231" y="88428"/>
                  </a:moveTo>
                  <a:cubicBezTo>
                    <a:pt x="190270" y="91326"/>
                    <a:pt x="179303" y="97104"/>
                    <a:pt x="172488" y="101815"/>
                  </a:cubicBezTo>
                  <a:cubicBezTo>
                    <a:pt x="167784" y="105121"/>
                    <a:pt x="166471" y="107326"/>
                    <a:pt x="165442" y="108766"/>
                  </a:cubicBezTo>
                  <a:cubicBezTo>
                    <a:pt x="164412" y="110153"/>
                    <a:pt x="163738" y="113281"/>
                    <a:pt x="164253" y="116481"/>
                  </a:cubicBezTo>
                  <a:cubicBezTo>
                    <a:pt x="164785" y="119717"/>
                    <a:pt x="166098" y="123166"/>
                    <a:pt x="168920" y="125015"/>
                  </a:cubicBezTo>
                  <a:cubicBezTo>
                    <a:pt x="190945" y="123290"/>
                    <a:pt x="229262" y="121850"/>
                    <a:pt x="236787" y="140357"/>
                  </a:cubicBezTo>
                  <a:cubicBezTo>
                    <a:pt x="237230" y="142917"/>
                    <a:pt x="237745" y="144481"/>
                    <a:pt x="237887" y="145086"/>
                  </a:cubicBezTo>
                  <a:cubicBezTo>
                    <a:pt x="245128" y="143201"/>
                    <a:pt x="239804" y="143877"/>
                    <a:pt x="250576" y="145548"/>
                  </a:cubicBezTo>
                  <a:cubicBezTo>
                    <a:pt x="253025" y="145939"/>
                    <a:pt x="259077" y="144499"/>
                    <a:pt x="263071" y="143557"/>
                  </a:cubicBezTo>
                  <a:cubicBezTo>
                    <a:pt x="264934" y="143148"/>
                    <a:pt x="265981" y="141477"/>
                    <a:pt x="265981" y="141477"/>
                  </a:cubicBezTo>
                  <a:cubicBezTo>
                    <a:pt x="265981" y="141477"/>
                    <a:pt x="265608" y="139663"/>
                    <a:pt x="265715" y="138739"/>
                  </a:cubicBezTo>
                  <a:cubicBezTo>
                    <a:pt x="265715" y="138739"/>
                    <a:pt x="269513" y="138988"/>
                    <a:pt x="271075" y="137815"/>
                  </a:cubicBezTo>
                  <a:cubicBezTo>
                    <a:pt x="281262" y="136072"/>
                    <a:pt x="275831" y="131255"/>
                    <a:pt x="280658" y="125850"/>
                  </a:cubicBezTo>
                  <a:cubicBezTo>
                    <a:pt x="277606" y="91130"/>
                    <a:pt x="242093" y="83202"/>
                    <a:pt x="208231" y="88428"/>
                  </a:cubicBezTo>
                  <a:moveTo>
                    <a:pt x="71700" y="152286"/>
                  </a:moveTo>
                  <a:cubicBezTo>
                    <a:pt x="75657" y="151290"/>
                    <a:pt x="82401" y="150650"/>
                    <a:pt x="85862" y="148908"/>
                  </a:cubicBezTo>
                  <a:cubicBezTo>
                    <a:pt x="91524" y="146135"/>
                    <a:pt x="110744" y="132464"/>
                    <a:pt x="104586" y="121512"/>
                  </a:cubicBezTo>
                  <a:cubicBezTo>
                    <a:pt x="102616" y="98277"/>
                    <a:pt x="74664" y="118010"/>
                    <a:pt x="62808" y="109921"/>
                  </a:cubicBezTo>
                  <a:cubicBezTo>
                    <a:pt x="50740" y="108393"/>
                    <a:pt x="37145" y="85637"/>
                    <a:pt x="33489" y="75895"/>
                  </a:cubicBezTo>
                  <a:cubicBezTo>
                    <a:pt x="32070" y="72037"/>
                    <a:pt x="32673" y="73317"/>
                    <a:pt x="30774" y="70295"/>
                  </a:cubicBezTo>
                  <a:cubicBezTo>
                    <a:pt x="30774" y="69993"/>
                    <a:pt x="29496" y="71380"/>
                    <a:pt x="29496" y="71077"/>
                  </a:cubicBezTo>
                  <a:cubicBezTo>
                    <a:pt x="25982" y="75202"/>
                    <a:pt x="26674" y="78793"/>
                    <a:pt x="26124" y="88802"/>
                  </a:cubicBezTo>
                  <a:cubicBezTo>
                    <a:pt x="24509" y="88713"/>
                    <a:pt x="22983" y="88588"/>
                    <a:pt x="21403" y="88482"/>
                  </a:cubicBezTo>
                  <a:cubicBezTo>
                    <a:pt x="21066" y="92126"/>
                    <a:pt x="20711" y="94135"/>
                    <a:pt x="19025" y="96019"/>
                  </a:cubicBezTo>
                  <a:cubicBezTo>
                    <a:pt x="18688" y="96588"/>
                    <a:pt x="18333" y="97210"/>
                    <a:pt x="17996" y="97779"/>
                  </a:cubicBezTo>
                  <a:cubicBezTo>
                    <a:pt x="14979" y="96819"/>
                    <a:pt x="16558" y="98224"/>
                    <a:pt x="15281" y="95753"/>
                  </a:cubicBezTo>
                  <a:cubicBezTo>
                    <a:pt x="4206" y="96322"/>
                    <a:pt x="5076" y="107539"/>
                    <a:pt x="0" y="113904"/>
                  </a:cubicBezTo>
                  <a:cubicBezTo>
                    <a:pt x="266" y="134632"/>
                    <a:pt x="41494" y="160214"/>
                    <a:pt x="71700" y="152286"/>
                  </a:cubicBezTo>
                  <a:moveTo>
                    <a:pt x="151546" y="38686"/>
                  </a:moveTo>
                  <a:cubicBezTo>
                    <a:pt x="152415" y="30793"/>
                    <a:pt x="151173" y="19344"/>
                    <a:pt x="157402" y="13851"/>
                  </a:cubicBezTo>
                  <a:cubicBezTo>
                    <a:pt x="159212" y="5478"/>
                    <a:pt x="172346" y="7362"/>
                    <a:pt x="170287" y="2064"/>
                  </a:cubicBezTo>
                  <a:cubicBezTo>
                    <a:pt x="169062" y="-1278"/>
                    <a:pt x="162762" y="287"/>
                    <a:pt x="160277" y="945"/>
                  </a:cubicBezTo>
                  <a:cubicBezTo>
                    <a:pt x="158414" y="1425"/>
                    <a:pt x="140347" y="7202"/>
                    <a:pt x="133372" y="8038"/>
                  </a:cubicBezTo>
                  <a:cubicBezTo>
                    <a:pt x="130391" y="7202"/>
                    <a:pt x="127515" y="6367"/>
                    <a:pt x="124552" y="5531"/>
                  </a:cubicBezTo>
                  <a:cubicBezTo>
                    <a:pt x="113176" y="7131"/>
                    <a:pt x="106680" y="16215"/>
                    <a:pt x="100362" y="23451"/>
                  </a:cubicBezTo>
                  <a:cubicBezTo>
                    <a:pt x="95126" y="29460"/>
                    <a:pt x="87974" y="44233"/>
                    <a:pt x="93689" y="53086"/>
                  </a:cubicBezTo>
                  <a:cubicBezTo>
                    <a:pt x="93405" y="54971"/>
                    <a:pt x="93103" y="56944"/>
                    <a:pt x="92766" y="58900"/>
                  </a:cubicBezTo>
                  <a:lnTo>
                    <a:pt x="105757" y="77708"/>
                  </a:lnTo>
                  <a:cubicBezTo>
                    <a:pt x="110229" y="80908"/>
                    <a:pt x="110815" y="83291"/>
                    <a:pt x="115607" y="86473"/>
                  </a:cubicBezTo>
                  <a:cubicBezTo>
                    <a:pt x="116619" y="87931"/>
                    <a:pt x="117595" y="89424"/>
                    <a:pt x="118642" y="90917"/>
                  </a:cubicBezTo>
                  <a:cubicBezTo>
                    <a:pt x="122528" y="93406"/>
                    <a:pt x="134064" y="93406"/>
                    <a:pt x="136016" y="91753"/>
                  </a:cubicBezTo>
                  <a:cubicBezTo>
                    <a:pt x="154687" y="93406"/>
                    <a:pt x="152433" y="55717"/>
                    <a:pt x="158361" y="47771"/>
                  </a:cubicBezTo>
                  <a:cubicBezTo>
                    <a:pt x="157562" y="44144"/>
                    <a:pt x="154456" y="40482"/>
                    <a:pt x="151546" y="38686"/>
                  </a:cubicBezTo>
                </a:path>
              </a:pathLst>
            </a:custGeom>
            <a:grpFill/>
            <a:ln w="1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18" name="Elemento grafico 8">
              <a:extLst>
                <a:ext uri="{FF2B5EF4-FFF2-40B4-BE49-F238E27FC236}">
                  <a16:creationId xmlns:a16="http://schemas.microsoft.com/office/drawing/2014/main" id="{0214E6C7-EFD0-1045-A0AC-1DD08A9F9090}"/>
                </a:ext>
              </a:extLst>
            </p:cNvPr>
            <p:cNvGrpSpPr/>
            <p:nvPr/>
          </p:nvGrpSpPr>
          <p:grpSpPr>
            <a:xfrm>
              <a:off x="641374" y="6350197"/>
              <a:ext cx="532726" cy="112284"/>
              <a:chOff x="641374" y="6350197"/>
              <a:chExt cx="532726" cy="112284"/>
            </a:xfrm>
            <a:grpFill/>
          </p:grpSpPr>
          <p:sp>
            <p:nvSpPr>
              <p:cNvPr id="19" name="Figura a mano libera 18">
                <a:extLst>
                  <a:ext uri="{FF2B5EF4-FFF2-40B4-BE49-F238E27FC236}">
                    <a16:creationId xmlns:a16="http://schemas.microsoft.com/office/drawing/2014/main" id="{B3109268-EB82-0347-ADA8-BC74880FC634}"/>
                  </a:ext>
                </a:extLst>
              </p:cNvPr>
              <p:cNvSpPr/>
              <p:nvPr/>
            </p:nvSpPr>
            <p:spPr>
              <a:xfrm>
                <a:off x="888686" y="6350482"/>
                <a:ext cx="72285" cy="111999"/>
              </a:xfrm>
              <a:custGeom>
                <a:avLst/>
                <a:gdLst>
                  <a:gd name="connsiteX0" fmla="*/ 42487 w 72285"/>
                  <a:gd name="connsiteY0" fmla="*/ 44497 h 111999"/>
                  <a:gd name="connsiteX1" fmla="*/ 27491 w 72285"/>
                  <a:gd name="connsiteY1" fmla="*/ 33422 h 111999"/>
                  <a:gd name="connsiteX2" fmla="*/ 40535 w 72285"/>
                  <a:gd name="connsiteY2" fmla="*/ 22258 h 111999"/>
                  <a:gd name="connsiteX3" fmla="*/ 60111 w 72285"/>
                  <a:gd name="connsiteY3" fmla="*/ 26400 h 111999"/>
                  <a:gd name="connsiteX4" fmla="*/ 63891 w 72285"/>
                  <a:gd name="connsiteY4" fmla="*/ 28035 h 111999"/>
                  <a:gd name="connsiteX5" fmla="*/ 66535 w 72285"/>
                  <a:gd name="connsiteY5" fmla="*/ 4604 h 111999"/>
                  <a:gd name="connsiteX6" fmla="*/ 64193 w 72285"/>
                  <a:gd name="connsiteY6" fmla="*/ 3822 h 111999"/>
                  <a:gd name="connsiteX7" fmla="*/ 38778 w 72285"/>
                  <a:gd name="connsiteY7" fmla="*/ 0 h 111999"/>
                  <a:gd name="connsiteX8" fmla="*/ 12352 w 72285"/>
                  <a:gd name="connsiteY8" fmla="*/ 7644 h 111999"/>
                  <a:gd name="connsiteX9" fmla="*/ 0 w 72285"/>
                  <a:gd name="connsiteY9" fmla="*/ 34311 h 111999"/>
                  <a:gd name="connsiteX10" fmla="*/ 28911 w 72285"/>
                  <a:gd name="connsiteY10" fmla="*/ 67040 h 111999"/>
                  <a:gd name="connsiteX11" fmla="*/ 44795 w 72285"/>
                  <a:gd name="connsiteY11" fmla="*/ 79608 h 111999"/>
                  <a:gd name="connsiteX12" fmla="*/ 29709 w 72285"/>
                  <a:gd name="connsiteY12" fmla="*/ 89742 h 111999"/>
                  <a:gd name="connsiteX13" fmla="*/ 8040 w 72285"/>
                  <a:gd name="connsiteY13" fmla="*/ 83804 h 111999"/>
                  <a:gd name="connsiteX14" fmla="*/ 4011 w 72285"/>
                  <a:gd name="connsiteY14" fmla="*/ 81617 h 111999"/>
                  <a:gd name="connsiteX15" fmla="*/ 1367 w 72285"/>
                  <a:gd name="connsiteY15" fmla="*/ 107306 h 111999"/>
                  <a:gd name="connsiteX16" fmla="*/ 6158 w 72285"/>
                  <a:gd name="connsiteY16" fmla="*/ 108497 h 111999"/>
                  <a:gd name="connsiteX17" fmla="*/ 30881 w 72285"/>
                  <a:gd name="connsiteY17" fmla="*/ 111999 h 111999"/>
                  <a:gd name="connsiteX18" fmla="*/ 72285 w 72285"/>
                  <a:gd name="connsiteY18" fmla="*/ 77991 h 111999"/>
                  <a:gd name="connsiteX19" fmla="*/ 42487 w 72285"/>
                  <a:gd name="connsiteY19" fmla="*/ 44497 h 11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285" h="111999">
                    <a:moveTo>
                      <a:pt x="42487" y="44497"/>
                    </a:moveTo>
                    <a:cubicBezTo>
                      <a:pt x="33188" y="40924"/>
                      <a:pt x="27491" y="38489"/>
                      <a:pt x="27491" y="33422"/>
                    </a:cubicBezTo>
                    <a:cubicBezTo>
                      <a:pt x="27491" y="23360"/>
                      <a:pt x="36613" y="22258"/>
                      <a:pt x="40535" y="22258"/>
                    </a:cubicBezTo>
                    <a:cubicBezTo>
                      <a:pt x="47066" y="22258"/>
                      <a:pt x="53828" y="23698"/>
                      <a:pt x="60111" y="26400"/>
                    </a:cubicBezTo>
                    <a:lnTo>
                      <a:pt x="63891" y="28035"/>
                    </a:lnTo>
                    <a:lnTo>
                      <a:pt x="66535" y="4604"/>
                    </a:lnTo>
                    <a:lnTo>
                      <a:pt x="64193" y="3822"/>
                    </a:lnTo>
                    <a:cubicBezTo>
                      <a:pt x="56579" y="1280"/>
                      <a:pt x="48042" y="0"/>
                      <a:pt x="38778" y="0"/>
                    </a:cubicBezTo>
                    <a:cubicBezTo>
                      <a:pt x="31431" y="0"/>
                      <a:pt x="20871" y="1333"/>
                      <a:pt x="12352" y="7644"/>
                    </a:cubicBezTo>
                    <a:cubicBezTo>
                      <a:pt x="4153" y="13724"/>
                      <a:pt x="0" y="22684"/>
                      <a:pt x="0" y="34311"/>
                    </a:cubicBezTo>
                    <a:cubicBezTo>
                      <a:pt x="0" y="55662"/>
                      <a:pt x="16026" y="61973"/>
                      <a:pt x="28911" y="67040"/>
                    </a:cubicBezTo>
                    <a:cubicBezTo>
                      <a:pt x="38760" y="70915"/>
                      <a:pt x="44795" y="73599"/>
                      <a:pt x="44795" y="79608"/>
                    </a:cubicBezTo>
                    <a:cubicBezTo>
                      <a:pt x="44795" y="86986"/>
                      <a:pt x="35530" y="89742"/>
                      <a:pt x="29709" y="89742"/>
                    </a:cubicBezTo>
                    <a:cubicBezTo>
                      <a:pt x="22699" y="89742"/>
                      <a:pt x="15192" y="87697"/>
                      <a:pt x="8040" y="83804"/>
                    </a:cubicBezTo>
                    <a:lnTo>
                      <a:pt x="4011" y="81617"/>
                    </a:lnTo>
                    <a:lnTo>
                      <a:pt x="1367" y="107306"/>
                    </a:lnTo>
                    <a:lnTo>
                      <a:pt x="6158" y="108497"/>
                    </a:lnTo>
                    <a:cubicBezTo>
                      <a:pt x="14926" y="110684"/>
                      <a:pt x="20232" y="111999"/>
                      <a:pt x="30881" y="111999"/>
                    </a:cubicBezTo>
                    <a:cubicBezTo>
                      <a:pt x="56810" y="111999"/>
                      <a:pt x="72285" y="99288"/>
                      <a:pt x="72285" y="77991"/>
                    </a:cubicBezTo>
                    <a:cubicBezTo>
                      <a:pt x="72285" y="55928"/>
                      <a:pt x="55053" y="49315"/>
                      <a:pt x="42487" y="44497"/>
                    </a:cubicBez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0" name="Figura a mano libera 19">
                <a:extLst>
                  <a:ext uri="{FF2B5EF4-FFF2-40B4-BE49-F238E27FC236}">
                    <a16:creationId xmlns:a16="http://schemas.microsoft.com/office/drawing/2014/main" id="{3D522E2C-2429-0742-BFCD-0A5554316517}"/>
                  </a:ext>
                </a:extLst>
              </p:cNvPr>
              <p:cNvSpPr/>
              <p:nvPr/>
            </p:nvSpPr>
            <p:spPr>
              <a:xfrm>
                <a:off x="966952" y="6350482"/>
                <a:ext cx="106236" cy="111999"/>
              </a:xfrm>
              <a:custGeom>
                <a:avLst/>
                <a:gdLst>
                  <a:gd name="connsiteX0" fmla="*/ 53118 w 106236"/>
                  <a:gd name="connsiteY0" fmla="*/ 0 h 111999"/>
                  <a:gd name="connsiteX1" fmla="*/ 0 w 106236"/>
                  <a:gd name="connsiteY1" fmla="*/ 55715 h 111999"/>
                  <a:gd name="connsiteX2" fmla="*/ 53118 w 106236"/>
                  <a:gd name="connsiteY2" fmla="*/ 111999 h 111999"/>
                  <a:gd name="connsiteX3" fmla="*/ 106236 w 106236"/>
                  <a:gd name="connsiteY3" fmla="*/ 55715 h 111999"/>
                  <a:gd name="connsiteX4" fmla="*/ 53118 w 106236"/>
                  <a:gd name="connsiteY4" fmla="*/ 0 h 111999"/>
                  <a:gd name="connsiteX5" fmla="*/ 53118 w 106236"/>
                  <a:gd name="connsiteY5" fmla="*/ 89742 h 111999"/>
                  <a:gd name="connsiteX6" fmla="*/ 27491 w 106236"/>
                  <a:gd name="connsiteY6" fmla="*/ 55715 h 111999"/>
                  <a:gd name="connsiteX7" fmla="*/ 53118 w 106236"/>
                  <a:gd name="connsiteY7" fmla="*/ 22275 h 111999"/>
                  <a:gd name="connsiteX8" fmla="*/ 78745 w 106236"/>
                  <a:gd name="connsiteY8" fmla="*/ 55715 h 111999"/>
                  <a:gd name="connsiteX9" fmla="*/ 53118 w 106236"/>
                  <a:gd name="connsiteY9" fmla="*/ 89742 h 11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36" h="111999">
                    <a:moveTo>
                      <a:pt x="53118" y="0"/>
                    </a:moveTo>
                    <a:cubicBezTo>
                      <a:pt x="19859" y="0"/>
                      <a:pt x="0" y="20818"/>
                      <a:pt x="0" y="55715"/>
                    </a:cubicBezTo>
                    <a:cubicBezTo>
                      <a:pt x="0" y="90968"/>
                      <a:pt x="19859" y="111999"/>
                      <a:pt x="53118" y="111999"/>
                    </a:cubicBezTo>
                    <a:cubicBezTo>
                      <a:pt x="85880" y="111999"/>
                      <a:pt x="106236" y="90435"/>
                      <a:pt x="106236" y="55715"/>
                    </a:cubicBezTo>
                    <a:cubicBezTo>
                      <a:pt x="106236" y="21351"/>
                      <a:pt x="85880" y="0"/>
                      <a:pt x="53118" y="0"/>
                    </a:cubicBezTo>
                    <a:close/>
                    <a:moveTo>
                      <a:pt x="53118" y="89742"/>
                    </a:moveTo>
                    <a:cubicBezTo>
                      <a:pt x="34217" y="89742"/>
                      <a:pt x="27491" y="72159"/>
                      <a:pt x="27491" y="55715"/>
                    </a:cubicBezTo>
                    <a:cubicBezTo>
                      <a:pt x="27491" y="40284"/>
                      <a:pt x="34199" y="22275"/>
                      <a:pt x="53118" y="22275"/>
                    </a:cubicBezTo>
                    <a:cubicBezTo>
                      <a:pt x="72037" y="22275"/>
                      <a:pt x="78745" y="40284"/>
                      <a:pt x="78745" y="55715"/>
                    </a:cubicBezTo>
                    <a:cubicBezTo>
                      <a:pt x="78745" y="72159"/>
                      <a:pt x="72019" y="89742"/>
                      <a:pt x="53118" y="89742"/>
                    </a:cubicBez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 20">
                <a:extLst>
                  <a:ext uri="{FF2B5EF4-FFF2-40B4-BE49-F238E27FC236}">
                    <a16:creationId xmlns:a16="http://schemas.microsoft.com/office/drawing/2014/main" id="{C4AC1EFB-0E9E-BA4E-81D0-F4472B7D7CAD}"/>
                  </a:ext>
                </a:extLst>
              </p:cNvPr>
              <p:cNvSpPr/>
              <p:nvPr/>
            </p:nvSpPr>
            <p:spPr>
              <a:xfrm>
                <a:off x="1083961" y="6352260"/>
                <a:ext cx="90139" cy="108461"/>
              </a:xfrm>
              <a:custGeom>
                <a:avLst/>
                <a:gdLst>
                  <a:gd name="connsiteX0" fmla="*/ 64423 w 90139"/>
                  <a:gd name="connsiteY0" fmla="*/ 0 h 108461"/>
                  <a:gd name="connsiteX1" fmla="*/ 64423 w 90139"/>
                  <a:gd name="connsiteY1" fmla="*/ 67413 h 108461"/>
                  <a:gd name="connsiteX2" fmla="*/ 30969 w 90139"/>
                  <a:gd name="connsiteY2" fmla="*/ 1671 h 108461"/>
                  <a:gd name="connsiteX3" fmla="*/ 30117 w 90139"/>
                  <a:gd name="connsiteY3" fmla="*/ 0 h 108461"/>
                  <a:gd name="connsiteX4" fmla="*/ 0 w 90139"/>
                  <a:gd name="connsiteY4" fmla="*/ 0 h 108461"/>
                  <a:gd name="connsiteX5" fmla="*/ 0 w 90139"/>
                  <a:gd name="connsiteY5" fmla="*/ 108461 h 108461"/>
                  <a:gd name="connsiteX6" fmla="*/ 25734 w 90139"/>
                  <a:gd name="connsiteY6" fmla="*/ 108461 h 108461"/>
                  <a:gd name="connsiteX7" fmla="*/ 25734 w 90139"/>
                  <a:gd name="connsiteY7" fmla="*/ 40995 h 108461"/>
                  <a:gd name="connsiteX8" fmla="*/ 60182 w 90139"/>
                  <a:gd name="connsiteY8" fmla="*/ 108461 h 108461"/>
                  <a:gd name="connsiteX9" fmla="*/ 90139 w 90139"/>
                  <a:gd name="connsiteY9" fmla="*/ 108461 h 108461"/>
                  <a:gd name="connsiteX10" fmla="*/ 90139 w 90139"/>
                  <a:gd name="connsiteY10" fmla="*/ 0 h 10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39" h="108461">
                    <a:moveTo>
                      <a:pt x="64423" y="0"/>
                    </a:moveTo>
                    <a:lnTo>
                      <a:pt x="64423" y="67413"/>
                    </a:lnTo>
                    <a:lnTo>
                      <a:pt x="30969" y="1671"/>
                    </a:lnTo>
                    <a:lnTo>
                      <a:pt x="30117" y="0"/>
                    </a:lnTo>
                    <a:lnTo>
                      <a:pt x="0" y="0"/>
                    </a:lnTo>
                    <a:lnTo>
                      <a:pt x="0" y="108461"/>
                    </a:lnTo>
                    <a:lnTo>
                      <a:pt x="25734" y="108461"/>
                    </a:lnTo>
                    <a:lnTo>
                      <a:pt x="25734" y="40995"/>
                    </a:lnTo>
                    <a:lnTo>
                      <a:pt x="60182" y="108461"/>
                    </a:lnTo>
                    <a:lnTo>
                      <a:pt x="90139" y="108461"/>
                    </a:lnTo>
                    <a:lnTo>
                      <a:pt x="90139" y="0"/>
                    </a:ln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2" name="Figura a mano libera 21">
                <a:extLst>
                  <a:ext uri="{FF2B5EF4-FFF2-40B4-BE49-F238E27FC236}">
                    <a16:creationId xmlns:a16="http://schemas.microsoft.com/office/drawing/2014/main" id="{2E64042A-CBB6-404F-A292-9D4E8CC4016B}"/>
                  </a:ext>
                </a:extLst>
              </p:cNvPr>
              <p:cNvSpPr/>
              <p:nvPr/>
            </p:nvSpPr>
            <p:spPr>
              <a:xfrm>
                <a:off x="641374" y="6350197"/>
                <a:ext cx="96617" cy="111752"/>
              </a:xfrm>
              <a:custGeom>
                <a:avLst/>
                <a:gdLst>
                  <a:gd name="connsiteX0" fmla="*/ 48877 w 96617"/>
                  <a:gd name="connsiteY0" fmla="*/ 1 h 111752"/>
                  <a:gd name="connsiteX1" fmla="*/ 1 w 96617"/>
                  <a:gd name="connsiteY1" fmla="*/ 57156 h 111752"/>
                  <a:gd name="connsiteX2" fmla="*/ 47724 w 96617"/>
                  <a:gd name="connsiteY2" fmla="*/ 111752 h 111752"/>
                  <a:gd name="connsiteX3" fmla="*/ 96476 w 96617"/>
                  <a:gd name="connsiteY3" fmla="*/ 97832 h 111752"/>
                  <a:gd name="connsiteX4" fmla="*/ 85277 w 96617"/>
                  <a:gd name="connsiteY4" fmla="*/ 78436 h 111752"/>
                  <a:gd name="connsiteX5" fmla="*/ 55000 w 96617"/>
                  <a:gd name="connsiteY5" fmla="*/ 88232 h 111752"/>
                  <a:gd name="connsiteX6" fmla="*/ 30952 w 96617"/>
                  <a:gd name="connsiteY6" fmla="*/ 64872 h 111752"/>
                  <a:gd name="connsiteX7" fmla="*/ 30952 w 96617"/>
                  <a:gd name="connsiteY7" fmla="*/ 63112 h 111752"/>
                  <a:gd name="connsiteX8" fmla="*/ 96618 w 96617"/>
                  <a:gd name="connsiteY8" fmla="*/ 63112 h 111752"/>
                  <a:gd name="connsiteX9" fmla="*/ 96618 w 96617"/>
                  <a:gd name="connsiteY9" fmla="*/ 54365 h 111752"/>
                  <a:gd name="connsiteX10" fmla="*/ 48877 w 96617"/>
                  <a:gd name="connsiteY10" fmla="*/ 1 h 111752"/>
                  <a:gd name="connsiteX11" fmla="*/ 66270 w 96617"/>
                  <a:gd name="connsiteY11" fmla="*/ 44463 h 111752"/>
                  <a:gd name="connsiteX12" fmla="*/ 30739 w 96617"/>
                  <a:gd name="connsiteY12" fmla="*/ 44641 h 111752"/>
                  <a:gd name="connsiteX13" fmla="*/ 30899 w 96617"/>
                  <a:gd name="connsiteY13" fmla="*/ 43059 h 111752"/>
                  <a:gd name="connsiteX14" fmla="*/ 49197 w 96617"/>
                  <a:gd name="connsiteY14" fmla="*/ 22223 h 111752"/>
                  <a:gd name="connsiteX15" fmla="*/ 66287 w 96617"/>
                  <a:gd name="connsiteY15" fmla="*/ 43005 h 111752"/>
                  <a:gd name="connsiteX16" fmla="*/ 66287 w 96617"/>
                  <a:gd name="connsiteY16" fmla="*/ 44463 h 11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617" h="111752">
                    <a:moveTo>
                      <a:pt x="48877" y="1"/>
                    </a:moveTo>
                    <a:cubicBezTo>
                      <a:pt x="34147" y="19"/>
                      <a:pt x="-177" y="5708"/>
                      <a:pt x="1" y="57156"/>
                    </a:cubicBezTo>
                    <a:cubicBezTo>
                      <a:pt x="89" y="91450"/>
                      <a:pt x="17500" y="111876"/>
                      <a:pt x="47724" y="111752"/>
                    </a:cubicBezTo>
                    <a:cubicBezTo>
                      <a:pt x="71452" y="111680"/>
                      <a:pt x="86005" y="105565"/>
                      <a:pt x="96476" y="97832"/>
                    </a:cubicBezTo>
                    <a:cubicBezTo>
                      <a:pt x="95358" y="96036"/>
                      <a:pt x="86413" y="80179"/>
                      <a:pt x="85277" y="78436"/>
                    </a:cubicBezTo>
                    <a:cubicBezTo>
                      <a:pt x="78959" y="83290"/>
                      <a:pt x="68506" y="88178"/>
                      <a:pt x="55000" y="88232"/>
                    </a:cubicBezTo>
                    <a:cubicBezTo>
                      <a:pt x="41423" y="88285"/>
                      <a:pt x="30988" y="79165"/>
                      <a:pt x="30952" y="64872"/>
                    </a:cubicBezTo>
                    <a:lnTo>
                      <a:pt x="30952" y="63112"/>
                    </a:lnTo>
                    <a:cubicBezTo>
                      <a:pt x="30952" y="63112"/>
                      <a:pt x="85224" y="63325"/>
                      <a:pt x="96618" y="63112"/>
                    </a:cubicBezTo>
                    <a:cubicBezTo>
                      <a:pt x="96618" y="60908"/>
                      <a:pt x="96618" y="54365"/>
                      <a:pt x="96618" y="54365"/>
                    </a:cubicBezTo>
                    <a:cubicBezTo>
                      <a:pt x="96458" y="17619"/>
                      <a:pt x="80894" y="-176"/>
                      <a:pt x="48877" y="1"/>
                    </a:cubicBezTo>
                    <a:close/>
                    <a:moveTo>
                      <a:pt x="66270" y="44463"/>
                    </a:moveTo>
                    <a:lnTo>
                      <a:pt x="30739" y="44641"/>
                    </a:lnTo>
                    <a:lnTo>
                      <a:pt x="30899" y="43059"/>
                    </a:lnTo>
                    <a:cubicBezTo>
                      <a:pt x="31218" y="36837"/>
                      <a:pt x="33419" y="22312"/>
                      <a:pt x="49197" y="22223"/>
                    </a:cubicBezTo>
                    <a:cubicBezTo>
                      <a:pt x="65311" y="22188"/>
                      <a:pt x="66199" y="35823"/>
                      <a:pt x="66287" y="43005"/>
                    </a:cubicBezTo>
                    <a:lnTo>
                      <a:pt x="66287" y="44463"/>
                    </a:ln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3" name="Figura a mano libera 22">
                <a:extLst>
                  <a:ext uri="{FF2B5EF4-FFF2-40B4-BE49-F238E27FC236}">
                    <a16:creationId xmlns:a16="http://schemas.microsoft.com/office/drawing/2014/main" id="{BA6DBD87-7294-3841-A5D5-FF597C9C09B6}"/>
                  </a:ext>
                </a:extLst>
              </p:cNvPr>
              <p:cNvSpPr/>
              <p:nvPr/>
            </p:nvSpPr>
            <p:spPr>
              <a:xfrm>
                <a:off x="851558" y="6351638"/>
                <a:ext cx="28768" cy="109012"/>
              </a:xfrm>
              <a:custGeom>
                <a:avLst/>
                <a:gdLst>
                  <a:gd name="connsiteX0" fmla="*/ 0 w 28768"/>
                  <a:gd name="connsiteY0" fmla="*/ 0 h 109012"/>
                  <a:gd name="connsiteX1" fmla="*/ 28769 w 28768"/>
                  <a:gd name="connsiteY1" fmla="*/ 0 h 109012"/>
                  <a:gd name="connsiteX2" fmla="*/ 28769 w 28768"/>
                  <a:gd name="connsiteY2" fmla="*/ 109013 h 109012"/>
                  <a:gd name="connsiteX3" fmla="*/ 0 w 28768"/>
                  <a:gd name="connsiteY3" fmla="*/ 109013 h 10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8" h="109012">
                    <a:moveTo>
                      <a:pt x="0" y="0"/>
                    </a:moveTo>
                    <a:lnTo>
                      <a:pt x="28769" y="0"/>
                    </a:lnTo>
                    <a:lnTo>
                      <a:pt x="28769" y="109013"/>
                    </a:lnTo>
                    <a:lnTo>
                      <a:pt x="0" y="109013"/>
                    </a:ln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4" name="Figura a mano libera 23">
                <a:extLst>
                  <a:ext uri="{FF2B5EF4-FFF2-40B4-BE49-F238E27FC236}">
                    <a16:creationId xmlns:a16="http://schemas.microsoft.com/office/drawing/2014/main" id="{615C52A5-BC51-C64C-8411-A71D26B8BCDD}"/>
                  </a:ext>
                </a:extLst>
              </p:cNvPr>
              <p:cNvSpPr/>
              <p:nvPr/>
            </p:nvSpPr>
            <p:spPr>
              <a:xfrm>
                <a:off x="751959" y="6352260"/>
                <a:ext cx="90334" cy="107412"/>
              </a:xfrm>
              <a:custGeom>
                <a:avLst/>
                <a:gdLst>
                  <a:gd name="connsiteX0" fmla="*/ 30100 w 90334"/>
                  <a:gd name="connsiteY0" fmla="*/ 0 h 107412"/>
                  <a:gd name="connsiteX1" fmla="*/ 0 w 90334"/>
                  <a:gd name="connsiteY1" fmla="*/ 0 h 107412"/>
                  <a:gd name="connsiteX2" fmla="*/ 0 w 90334"/>
                  <a:gd name="connsiteY2" fmla="*/ 107413 h 107412"/>
                  <a:gd name="connsiteX3" fmla="*/ 30100 w 90334"/>
                  <a:gd name="connsiteY3" fmla="*/ 107413 h 107412"/>
                  <a:gd name="connsiteX4" fmla="*/ 90335 w 90334"/>
                  <a:gd name="connsiteY4" fmla="*/ 53706 h 107412"/>
                  <a:gd name="connsiteX5" fmla="*/ 30100 w 90334"/>
                  <a:gd name="connsiteY5" fmla="*/ 0 h 107412"/>
                  <a:gd name="connsiteX6" fmla="*/ 33951 w 90334"/>
                  <a:gd name="connsiteY6" fmla="*/ 85813 h 107412"/>
                  <a:gd name="connsiteX7" fmla="*/ 25840 w 90334"/>
                  <a:gd name="connsiteY7" fmla="*/ 85813 h 107412"/>
                  <a:gd name="connsiteX8" fmla="*/ 25840 w 90334"/>
                  <a:gd name="connsiteY8" fmla="*/ 21600 h 107412"/>
                  <a:gd name="connsiteX9" fmla="*/ 33951 w 90334"/>
                  <a:gd name="connsiteY9" fmla="*/ 21600 h 107412"/>
                  <a:gd name="connsiteX10" fmla="*/ 63660 w 90334"/>
                  <a:gd name="connsiteY10" fmla="*/ 53706 h 107412"/>
                  <a:gd name="connsiteX11" fmla="*/ 33951 w 90334"/>
                  <a:gd name="connsiteY11" fmla="*/ 85813 h 10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334" h="107412">
                    <a:moveTo>
                      <a:pt x="30100" y="0"/>
                    </a:moveTo>
                    <a:lnTo>
                      <a:pt x="0" y="0"/>
                    </a:lnTo>
                    <a:lnTo>
                      <a:pt x="0" y="107413"/>
                    </a:lnTo>
                    <a:lnTo>
                      <a:pt x="30100" y="107413"/>
                    </a:lnTo>
                    <a:cubicBezTo>
                      <a:pt x="70067" y="107413"/>
                      <a:pt x="90335" y="88639"/>
                      <a:pt x="90335" y="53706"/>
                    </a:cubicBezTo>
                    <a:cubicBezTo>
                      <a:pt x="90335" y="18773"/>
                      <a:pt x="70067" y="0"/>
                      <a:pt x="30100" y="0"/>
                    </a:cubicBezTo>
                    <a:close/>
                    <a:moveTo>
                      <a:pt x="33951" y="85813"/>
                    </a:moveTo>
                    <a:lnTo>
                      <a:pt x="25840" y="85813"/>
                    </a:lnTo>
                    <a:lnTo>
                      <a:pt x="25840" y="21600"/>
                    </a:lnTo>
                    <a:lnTo>
                      <a:pt x="33951" y="21600"/>
                    </a:lnTo>
                    <a:cubicBezTo>
                      <a:pt x="53260" y="21600"/>
                      <a:pt x="63660" y="38649"/>
                      <a:pt x="63660" y="53706"/>
                    </a:cubicBezTo>
                    <a:cubicBezTo>
                      <a:pt x="63660" y="68764"/>
                      <a:pt x="53242" y="85813"/>
                      <a:pt x="33951" y="85813"/>
                    </a:cubicBez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4560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ielo, esterni, montagna, natura&#10;&#10;Descrizione generata automaticamente">
            <a:extLst>
              <a:ext uri="{FF2B5EF4-FFF2-40B4-BE49-F238E27FC236}">
                <a16:creationId xmlns:a16="http://schemas.microsoft.com/office/drawing/2014/main" id="{DEBBECEC-4BBD-4E45-907C-1ECF140E6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A2937-682D-5C41-8F91-9A8BD7C7B0ED}"/>
              </a:ext>
            </a:extLst>
          </p:cNvPr>
          <p:cNvSpPr/>
          <p:nvPr userDrawn="1"/>
        </p:nvSpPr>
        <p:spPr>
          <a:xfrm>
            <a:off x="816858" y="0"/>
            <a:ext cx="5040001" cy="5034600"/>
          </a:xfrm>
          <a:prstGeom prst="rect">
            <a:avLst/>
          </a:prstGeom>
          <a:solidFill>
            <a:srgbClr val="1089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F2934E-F8C8-0343-BA36-3D25C8990712}"/>
              </a:ext>
            </a:extLst>
          </p:cNvPr>
          <p:cNvSpPr txBox="1"/>
          <p:nvPr userDrawn="1"/>
        </p:nvSpPr>
        <p:spPr>
          <a:xfrm>
            <a:off x="1269932" y="1893680"/>
            <a:ext cx="43561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0" i="0" dirty="0" err="1">
                <a:solidFill>
                  <a:schemeClr val="bg1"/>
                </a:solidFill>
                <a:latin typeface="Work Sans ExtraLight"/>
                <a:cs typeface="Work Sans ExtraLight"/>
              </a:rPr>
              <a:t>Grazie</a:t>
            </a:r>
            <a:endParaRPr lang="fr-FR" sz="10000" b="0" i="0" dirty="0">
              <a:solidFill>
                <a:schemeClr val="bg1"/>
              </a:solidFill>
              <a:latin typeface="Work Sans ExtraLight"/>
              <a:cs typeface="Work Sans ExtraLight"/>
            </a:endParaRPr>
          </a:p>
        </p:txBody>
      </p:sp>
      <p:grpSp>
        <p:nvGrpSpPr>
          <p:cNvPr id="17" name="Elemento grafico 6">
            <a:extLst>
              <a:ext uri="{FF2B5EF4-FFF2-40B4-BE49-F238E27FC236}">
                <a16:creationId xmlns:a16="http://schemas.microsoft.com/office/drawing/2014/main" id="{A270F205-1C5B-3D47-BFF7-1C3A24943A5A}"/>
              </a:ext>
            </a:extLst>
          </p:cNvPr>
          <p:cNvGrpSpPr/>
          <p:nvPr/>
        </p:nvGrpSpPr>
        <p:grpSpPr>
          <a:xfrm>
            <a:off x="1449617" y="601041"/>
            <a:ext cx="2259536" cy="682264"/>
            <a:chOff x="1449617" y="601041"/>
            <a:chExt cx="2259536" cy="682264"/>
          </a:xfrm>
          <a:solidFill>
            <a:schemeClr val="bg1"/>
          </a:solidFill>
        </p:grpSpPr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CAB83C6C-4F37-514A-A328-BBC3FF63D6BA}"/>
                </a:ext>
              </a:extLst>
            </p:cNvPr>
            <p:cNvSpPr/>
            <p:nvPr/>
          </p:nvSpPr>
          <p:spPr>
            <a:xfrm>
              <a:off x="1449617" y="601041"/>
              <a:ext cx="759922" cy="682264"/>
            </a:xfrm>
            <a:custGeom>
              <a:avLst/>
              <a:gdLst>
                <a:gd name="connsiteX0" fmla="*/ 303363 w 759922"/>
                <a:gd name="connsiteY0" fmla="*/ 466969 h 682264"/>
                <a:gd name="connsiteX1" fmla="*/ 278760 w 759922"/>
                <a:gd name="connsiteY1" fmla="*/ 481650 h 682264"/>
                <a:gd name="connsiteX2" fmla="*/ 246324 w 759922"/>
                <a:gd name="connsiteY2" fmla="*/ 525791 h 682264"/>
                <a:gd name="connsiteX3" fmla="*/ 90293 w 759922"/>
                <a:gd name="connsiteY3" fmla="*/ 545671 h 682264"/>
                <a:gd name="connsiteX4" fmla="*/ 92407 w 759922"/>
                <a:gd name="connsiteY4" fmla="*/ 556983 h 682264"/>
                <a:gd name="connsiteX5" fmla="*/ 104661 w 759922"/>
                <a:gd name="connsiteY5" fmla="*/ 629138 h 682264"/>
                <a:gd name="connsiteX6" fmla="*/ 118693 w 759922"/>
                <a:gd name="connsiteY6" fmla="*/ 643675 h 682264"/>
                <a:gd name="connsiteX7" fmla="*/ 130514 w 759922"/>
                <a:gd name="connsiteY7" fmla="*/ 663314 h 682264"/>
                <a:gd name="connsiteX8" fmla="*/ 148294 w 759922"/>
                <a:gd name="connsiteY8" fmla="*/ 661966 h 682264"/>
                <a:gd name="connsiteX9" fmla="*/ 151610 w 759922"/>
                <a:gd name="connsiteY9" fmla="*/ 671930 h 682264"/>
                <a:gd name="connsiteX10" fmla="*/ 174627 w 759922"/>
                <a:gd name="connsiteY10" fmla="*/ 670438 h 682264"/>
                <a:gd name="connsiteX11" fmla="*/ 195819 w 759922"/>
                <a:gd name="connsiteY11" fmla="*/ 678958 h 682264"/>
                <a:gd name="connsiteX12" fmla="*/ 221480 w 759922"/>
                <a:gd name="connsiteY12" fmla="*/ 677081 h 682264"/>
                <a:gd name="connsiteX13" fmla="*/ 274387 w 759922"/>
                <a:gd name="connsiteY13" fmla="*/ 662977 h 682264"/>
                <a:gd name="connsiteX14" fmla="*/ 301730 w 759922"/>
                <a:gd name="connsiteY14" fmla="*/ 650654 h 682264"/>
                <a:gd name="connsiteX15" fmla="*/ 337097 w 759922"/>
                <a:gd name="connsiteY15" fmla="*/ 606755 h 682264"/>
                <a:gd name="connsiteX16" fmla="*/ 331955 w 759922"/>
                <a:gd name="connsiteY16" fmla="*/ 472649 h 682264"/>
                <a:gd name="connsiteX17" fmla="*/ 303363 w 759922"/>
                <a:gd name="connsiteY17" fmla="*/ 466969 h 682264"/>
                <a:gd name="connsiteX18" fmla="*/ 458049 w 759922"/>
                <a:gd name="connsiteY18" fmla="*/ 444345 h 682264"/>
                <a:gd name="connsiteX19" fmla="*/ 430225 w 759922"/>
                <a:gd name="connsiteY19" fmla="*/ 468750 h 682264"/>
                <a:gd name="connsiteX20" fmla="*/ 430562 w 759922"/>
                <a:gd name="connsiteY20" fmla="*/ 471301 h 682264"/>
                <a:gd name="connsiteX21" fmla="*/ 471984 w 759922"/>
                <a:gd name="connsiteY21" fmla="*/ 506007 h 682264"/>
                <a:gd name="connsiteX22" fmla="*/ 493608 w 759922"/>
                <a:gd name="connsiteY22" fmla="*/ 531615 h 682264"/>
                <a:gd name="connsiteX23" fmla="*/ 508217 w 759922"/>
                <a:gd name="connsiteY23" fmla="*/ 559630 h 682264"/>
                <a:gd name="connsiteX24" fmla="*/ 512061 w 759922"/>
                <a:gd name="connsiteY24" fmla="*/ 584516 h 682264"/>
                <a:gd name="connsiteX25" fmla="*/ 504901 w 759922"/>
                <a:gd name="connsiteY25" fmla="*/ 615467 h 682264"/>
                <a:gd name="connsiteX26" fmla="*/ 507256 w 759922"/>
                <a:gd name="connsiteY26" fmla="*/ 623361 h 682264"/>
                <a:gd name="connsiteX27" fmla="*/ 522585 w 759922"/>
                <a:gd name="connsiteY27" fmla="*/ 630582 h 682264"/>
                <a:gd name="connsiteX28" fmla="*/ 595146 w 759922"/>
                <a:gd name="connsiteY28" fmla="*/ 681846 h 682264"/>
                <a:gd name="connsiteX29" fmla="*/ 658625 w 759922"/>
                <a:gd name="connsiteY29" fmla="*/ 661003 h 682264"/>
                <a:gd name="connsiteX30" fmla="*/ 676549 w 759922"/>
                <a:gd name="connsiteY30" fmla="*/ 655708 h 682264"/>
                <a:gd name="connsiteX31" fmla="*/ 686688 w 759922"/>
                <a:gd name="connsiteY31" fmla="*/ 635203 h 682264"/>
                <a:gd name="connsiteX32" fmla="*/ 458049 w 759922"/>
                <a:gd name="connsiteY32" fmla="*/ 444345 h 682264"/>
                <a:gd name="connsiteX33" fmla="*/ 563815 w 759922"/>
                <a:gd name="connsiteY33" fmla="*/ 239432 h 682264"/>
                <a:gd name="connsiteX34" fmla="*/ 467035 w 759922"/>
                <a:gd name="connsiteY34" fmla="*/ 275678 h 682264"/>
                <a:gd name="connsiteX35" fmla="*/ 447957 w 759922"/>
                <a:gd name="connsiteY35" fmla="*/ 294499 h 682264"/>
                <a:gd name="connsiteX36" fmla="*/ 444738 w 759922"/>
                <a:gd name="connsiteY36" fmla="*/ 315390 h 682264"/>
                <a:gd name="connsiteX37" fmla="*/ 457376 w 759922"/>
                <a:gd name="connsiteY37" fmla="*/ 338495 h 682264"/>
                <a:gd name="connsiteX38" fmla="*/ 641133 w 759922"/>
                <a:gd name="connsiteY38" fmla="*/ 380036 h 682264"/>
                <a:gd name="connsiteX39" fmla="*/ 644113 w 759922"/>
                <a:gd name="connsiteY39" fmla="*/ 392840 h 682264"/>
                <a:gd name="connsiteX40" fmla="*/ 678471 w 759922"/>
                <a:gd name="connsiteY40" fmla="*/ 394092 h 682264"/>
                <a:gd name="connsiteX41" fmla="*/ 712301 w 759922"/>
                <a:gd name="connsiteY41" fmla="*/ 388701 h 682264"/>
                <a:gd name="connsiteX42" fmla="*/ 720182 w 759922"/>
                <a:gd name="connsiteY42" fmla="*/ 383069 h 682264"/>
                <a:gd name="connsiteX43" fmla="*/ 719461 w 759922"/>
                <a:gd name="connsiteY43" fmla="*/ 375656 h 682264"/>
                <a:gd name="connsiteX44" fmla="*/ 733973 w 759922"/>
                <a:gd name="connsiteY44" fmla="*/ 373153 h 682264"/>
                <a:gd name="connsiteX45" fmla="*/ 759922 w 759922"/>
                <a:gd name="connsiteY45" fmla="*/ 340758 h 682264"/>
                <a:gd name="connsiteX46" fmla="*/ 563815 w 759922"/>
                <a:gd name="connsiteY46" fmla="*/ 239432 h 682264"/>
                <a:gd name="connsiteX47" fmla="*/ 194137 w 759922"/>
                <a:gd name="connsiteY47" fmla="*/ 412335 h 682264"/>
                <a:gd name="connsiteX48" fmla="*/ 232484 w 759922"/>
                <a:gd name="connsiteY48" fmla="*/ 403189 h 682264"/>
                <a:gd name="connsiteX49" fmla="*/ 283181 w 759922"/>
                <a:gd name="connsiteY49" fmla="*/ 329013 h 682264"/>
                <a:gd name="connsiteX50" fmla="*/ 170062 w 759922"/>
                <a:gd name="connsiteY50" fmla="*/ 297628 h 682264"/>
                <a:gd name="connsiteX51" fmla="*/ 90677 w 759922"/>
                <a:gd name="connsiteY51" fmla="*/ 205497 h 682264"/>
                <a:gd name="connsiteX52" fmla="*/ 83325 w 759922"/>
                <a:gd name="connsiteY52" fmla="*/ 190334 h 682264"/>
                <a:gd name="connsiteX53" fmla="*/ 79865 w 759922"/>
                <a:gd name="connsiteY53" fmla="*/ 192452 h 682264"/>
                <a:gd name="connsiteX54" fmla="*/ 70735 w 759922"/>
                <a:gd name="connsiteY54" fmla="*/ 240443 h 682264"/>
                <a:gd name="connsiteX55" fmla="*/ 57953 w 759922"/>
                <a:gd name="connsiteY55" fmla="*/ 239577 h 682264"/>
                <a:gd name="connsiteX56" fmla="*/ 51514 w 759922"/>
                <a:gd name="connsiteY56" fmla="*/ 259986 h 682264"/>
                <a:gd name="connsiteX57" fmla="*/ 48727 w 759922"/>
                <a:gd name="connsiteY57" fmla="*/ 264752 h 682264"/>
                <a:gd name="connsiteX58" fmla="*/ 41374 w 759922"/>
                <a:gd name="connsiteY58" fmla="*/ 259264 h 682264"/>
                <a:gd name="connsiteX59" fmla="*/ 0 w 759922"/>
                <a:gd name="connsiteY59" fmla="*/ 308411 h 682264"/>
                <a:gd name="connsiteX60" fmla="*/ 194137 w 759922"/>
                <a:gd name="connsiteY60" fmla="*/ 412335 h 682264"/>
                <a:gd name="connsiteX61" fmla="*/ 410331 w 759922"/>
                <a:gd name="connsiteY61" fmla="*/ 104749 h 682264"/>
                <a:gd name="connsiteX62" fmla="*/ 426189 w 759922"/>
                <a:gd name="connsiteY62" fmla="*/ 37504 h 682264"/>
                <a:gd name="connsiteX63" fmla="*/ 461076 w 759922"/>
                <a:gd name="connsiteY63" fmla="*/ 5590 h 682264"/>
                <a:gd name="connsiteX64" fmla="*/ 433974 w 759922"/>
                <a:gd name="connsiteY64" fmla="*/ 2557 h 682264"/>
                <a:gd name="connsiteX65" fmla="*/ 361124 w 759922"/>
                <a:gd name="connsiteY65" fmla="*/ 21763 h 682264"/>
                <a:gd name="connsiteX66" fmla="*/ 337241 w 759922"/>
                <a:gd name="connsiteY66" fmla="*/ 14976 h 682264"/>
                <a:gd name="connsiteX67" fmla="*/ 271744 w 759922"/>
                <a:gd name="connsiteY67" fmla="*/ 63497 h 682264"/>
                <a:gd name="connsiteX68" fmla="*/ 253676 w 759922"/>
                <a:gd name="connsiteY68" fmla="*/ 143739 h 682264"/>
                <a:gd name="connsiteX69" fmla="*/ 251177 w 759922"/>
                <a:gd name="connsiteY69" fmla="*/ 159479 h 682264"/>
                <a:gd name="connsiteX70" fmla="*/ 286352 w 759922"/>
                <a:gd name="connsiteY70" fmla="*/ 210407 h 682264"/>
                <a:gd name="connsiteX71" fmla="*/ 313022 w 759922"/>
                <a:gd name="connsiteY71" fmla="*/ 234137 h 682264"/>
                <a:gd name="connsiteX72" fmla="*/ 321239 w 759922"/>
                <a:gd name="connsiteY72" fmla="*/ 246171 h 682264"/>
                <a:gd name="connsiteX73" fmla="*/ 368284 w 759922"/>
                <a:gd name="connsiteY73" fmla="*/ 248434 h 682264"/>
                <a:gd name="connsiteX74" fmla="*/ 428784 w 759922"/>
                <a:gd name="connsiteY74" fmla="*/ 129346 h 682264"/>
                <a:gd name="connsiteX75" fmla="*/ 410331 w 759922"/>
                <a:gd name="connsiteY75" fmla="*/ 104749 h 68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9922" h="682264">
                  <a:moveTo>
                    <a:pt x="303363" y="466969"/>
                  </a:moveTo>
                  <a:cubicBezTo>
                    <a:pt x="297933" y="472938"/>
                    <a:pt x="282941" y="475104"/>
                    <a:pt x="278760" y="481650"/>
                  </a:cubicBezTo>
                  <a:cubicBezTo>
                    <a:pt x="272417" y="491759"/>
                    <a:pt x="257664" y="514864"/>
                    <a:pt x="246324" y="525791"/>
                  </a:cubicBezTo>
                  <a:cubicBezTo>
                    <a:pt x="209082" y="561218"/>
                    <a:pt x="129553" y="579317"/>
                    <a:pt x="90293" y="545671"/>
                  </a:cubicBezTo>
                  <a:cubicBezTo>
                    <a:pt x="87794" y="545815"/>
                    <a:pt x="89284" y="547355"/>
                    <a:pt x="92407" y="556983"/>
                  </a:cubicBezTo>
                  <a:cubicBezTo>
                    <a:pt x="95195" y="575322"/>
                    <a:pt x="110091" y="618115"/>
                    <a:pt x="104661" y="629138"/>
                  </a:cubicBezTo>
                  <a:cubicBezTo>
                    <a:pt x="108457" y="641364"/>
                    <a:pt x="112061" y="636984"/>
                    <a:pt x="118693" y="643675"/>
                  </a:cubicBezTo>
                  <a:cubicBezTo>
                    <a:pt x="123162" y="648103"/>
                    <a:pt x="125180" y="660185"/>
                    <a:pt x="130514" y="663314"/>
                  </a:cubicBezTo>
                  <a:cubicBezTo>
                    <a:pt x="136425" y="662833"/>
                    <a:pt x="142287" y="662496"/>
                    <a:pt x="148294" y="661966"/>
                  </a:cubicBezTo>
                  <a:cubicBezTo>
                    <a:pt x="149399" y="665336"/>
                    <a:pt x="150456" y="668705"/>
                    <a:pt x="151610" y="671930"/>
                  </a:cubicBezTo>
                  <a:cubicBezTo>
                    <a:pt x="159250" y="671593"/>
                    <a:pt x="167083" y="670871"/>
                    <a:pt x="174627" y="670438"/>
                  </a:cubicBezTo>
                  <a:cubicBezTo>
                    <a:pt x="179000" y="671256"/>
                    <a:pt x="192071" y="678091"/>
                    <a:pt x="195819" y="678958"/>
                  </a:cubicBezTo>
                  <a:cubicBezTo>
                    <a:pt x="204517" y="678380"/>
                    <a:pt x="212974" y="677658"/>
                    <a:pt x="221480" y="677081"/>
                  </a:cubicBezTo>
                  <a:cubicBezTo>
                    <a:pt x="240894" y="682279"/>
                    <a:pt x="258049" y="673952"/>
                    <a:pt x="274387" y="662977"/>
                  </a:cubicBezTo>
                  <a:cubicBezTo>
                    <a:pt x="283565" y="656719"/>
                    <a:pt x="293753" y="657538"/>
                    <a:pt x="301730" y="650654"/>
                  </a:cubicBezTo>
                  <a:cubicBezTo>
                    <a:pt x="313743" y="640305"/>
                    <a:pt x="329649" y="620329"/>
                    <a:pt x="337097" y="606755"/>
                  </a:cubicBezTo>
                  <a:cubicBezTo>
                    <a:pt x="355358" y="572819"/>
                    <a:pt x="349015" y="492433"/>
                    <a:pt x="331955" y="472649"/>
                  </a:cubicBezTo>
                  <a:cubicBezTo>
                    <a:pt x="325516" y="465477"/>
                    <a:pt x="317732" y="465236"/>
                    <a:pt x="303363" y="466969"/>
                  </a:cubicBezTo>
                  <a:moveTo>
                    <a:pt x="458049" y="444345"/>
                  </a:moveTo>
                  <a:cubicBezTo>
                    <a:pt x="444353" y="455080"/>
                    <a:pt x="438346" y="452480"/>
                    <a:pt x="430225" y="468750"/>
                  </a:cubicBezTo>
                  <a:cubicBezTo>
                    <a:pt x="429408" y="468750"/>
                    <a:pt x="431427" y="471301"/>
                    <a:pt x="430562" y="471301"/>
                  </a:cubicBezTo>
                  <a:cubicBezTo>
                    <a:pt x="439019" y="487764"/>
                    <a:pt x="457904" y="494406"/>
                    <a:pt x="471984" y="506007"/>
                  </a:cubicBezTo>
                  <a:cubicBezTo>
                    <a:pt x="476261" y="509713"/>
                    <a:pt x="488082" y="529834"/>
                    <a:pt x="493608" y="531615"/>
                  </a:cubicBezTo>
                  <a:cubicBezTo>
                    <a:pt x="499855" y="538884"/>
                    <a:pt x="504132" y="559630"/>
                    <a:pt x="508217" y="559630"/>
                  </a:cubicBezTo>
                  <a:cubicBezTo>
                    <a:pt x="512686" y="565454"/>
                    <a:pt x="507832" y="579077"/>
                    <a:pt x="512061" y="584516"/>
                  </a:cubicBezTo>
                  <a:cubicBezTo>
                    <a:pt x="512542" y="608969"/>
                    <a:pt x="508986" y="610702"/>
                    <a:pt x="504901" y="615467"/>
                  </a:cubicBezTo>
                  <a:cubicBezTo>
                    <a:pt x="504901" y="617248"/>
                    <a:pt x="507256" y="621532"/>
                    <a:pt x="507256" y="623361"/>
                  </a:cubicBezTo>
                  <a:cubicBezTo>
                    <a:pt x="508409" y="624469"/>
                    <a:pt x="518212" y="631496"/>
                    <a:pt x="522585" y="630582"/>
                  </a:cubicBezTo>
                  <a:cubicBezTo>
                    <a:pt x="535992" y="630967"/>
                    <a:pt x="590869" y="673471"/>
                    <a:pt x="595146" y="681846"/>
                  </a:cubicBezTo>
                  <a:cubicBezTo>
                    <a:pt x="634454" y="684686"/>
                    <a:pt x="631571" y="672556"/>
                    <a:pt x="658625" y="661003"/>
                  </a:cubicBezTo>
                  <a:cubicBezTo>
                    <a:pt x="665929" y="657923"/>
                    <a:pt x="671600" y="660859"/>
                    <a:pt x="676549" y="655708"/>
                  </a:cubicBezTo>
                  <a:cubicBezTo>
                    <a:pt x="681691" y="650510"/>
                    <a:pt x="681883" y="640353"/>
                    <a:pt x="686688" y="635203"/>
                  </a:cubicBezTo>
                  <a:cubicBezTo>
                    <a:pt x="687025" y="538306"/>
                    <a:pt x="555261" y="447330"/>
                    <a:pt x="458049" y="444345"/>
                  </a:cubicBezTo>
                  <a:moveTo>
                    <a:pt x="563815" y="239432"/>
                  </a:moveTo>
                  <a:cubicBezTo>
                    <a:pt x="515184" y="247278"/>
                    <a:pt x="485487" y="262923"/>
                    <a:pt x="467035" y="275678"/>
                  </a:cubicBezTo>
                  <a:cubicBezTo>
                    <a:pt x="454300" y="284632"/>
                    <a:pt x="450744" y="290600"/>
                    <a:pt x="447957" y="294499"/>
                  </a:cubicBezTo>
                  <a:cubicBezTo>
                    <a:pt x="445170" y="298254"/>
                    <a:pt x="443344" y="306726"/>
                    <a:pt x="444738" y="315390"/>
                  </a:cubicBezTo>
                  <a:cubicBezTo>
                    <a:pt x="446179" y="324151"/>
                    <a:pt x="449735" y="333489"/>
                    <a:pt x="457376" y="338495"/>
                  </a:cubicBezTo>
                  <a:cubicBezTo>
                    <a:pt x="517010" y="333826"/>
                    <a:pt x="620759" y="329927"/>
                    <a:pt x="641133" y="380036"/>
                  </a:cubicBezTo>
                  <a:cubicBezTo>
                    <a:pt x="642335" y="386968"/>
                    <a:pt x="643728" y="391204"/>
                    <a:pt x="644113" y="392840"/>
                  </a:cubicBezTo>
                  <a:cubicBezTo>
                    <a:pt x="663719" y="387738"/>
                    <a:pt x="649303" y="389567"/>
                    <a:pt x="678471" y="394092"/>
                  </a:cubicBezTo>
                  <a:cubicBezTo>
                    <a:pt x="685103" y="395151"/>
                    <a:pt x="701489" y="391252"/>
                    <a:pt x="712301" y="388701"/>
                  </a:cubicBezTo>
                  <a:cubicBezTo>
                    <a:pt x="717347" y="387594"/>
                    <a:pt x="720182" y="383069"/>
                    <a:pt x="720182" y="383069"/>
                  </a:cubicBezTo>
                  <a:cubicBezTo>
                    <a:pt x="720182" y="383069"/>
                    <a:pt x="719173" y="378159"/>
                    <a:pt x="719461" y="375656"/>
                  </a:cubicBezTo>
                  <a:cubicBezTo>
                    <a:pt x="719461" y="375656"/>
                    <a:pt x="729745" y="376330"/>
                    <a:pt x="733973" y="373153"/>
                  </a:cubicBezTo>
                  <a:cubicBezTo>
                    <a:pt x="761556" y="368436"/>
                    <a:pt x="746852" y="355391"/>
                    <a:pt x="759922" y="340758"/>
                  </a:cubicBezTo>
                  <a:cubicBezTo>
                    <a:pt x="751657" y="246749"/>
                    <a:pt x="655501" y="225281"/>
                    <a:pt x="563815" y="239432"/>
                  </a:cubicBezTo>
                  <a:moveTo>
                    <a:pt x="194137" y="412335"/>
                  </a:moveTo>
                  <a:cubicBezTo>
                    <a:pt x="204853" y="409640"/>
                    <a:pt x="223114" y="407907"/>
                    <a:pt x="232484" y="403189"/>
                  </a:cubicBezTo>
                  <a:cubicBezTo>
                    <a:pt x="247813" y="395680"/>
                    <a:pt x="299856" y="358664"/>
                    <a:pt x="283181" y="329013"/>
                  </a:cubicBezTo>
                  <a:cubicBezTo>
                    <a:pt x="277847" y="266099"/>
                    <a:pt x="202162" y="319530"/>
                    <a:pt x="170062" y="297628"/>
                  </a:cubicBezTo>
                  <a:cubicBezTo>
                    <a:pt x="137386" y="293489"/>
                    <a:pt x="100577" y="231875"/>
                    <a:pt x="90677" y="205497"/>
                  </a:cubicBezTo>
                  <a:cubicBezTo>
                    <a:pt x="86833" y="195051"/>
                    <a:pt x="88467" y="198517"/>
                    <a:pt x="83325" y="190334"/>
                  </a:cubicBezTo>
                  <a:cubicBezTo>
                    <a:pt x="83325" y="189516"/>
                    <a:pt x="79865" y="193270"/>
                    <a:pt x="79865" y="192452"/>
                  </a:cubicBezTo>
                  <a:cubicBezTo>
                    <a:pt x="70351" y="203620"/>
                    <a:pt x="72225" y="213343"/>
                    <a:pt x="70735" y="240443"/>
                  </a:cubicBezTo>
                  <a:cubicBezTo>
                    <a:pt x="66362" y="240203"/>
                    <a:pt x="62230" y="239866"/>
                    <a:pt x="57953" y="239577"/>
                  </a:cubicBezTo>
                  <a:cubicBezTo>
                    <a:pt x="57040" y="249445"/>
                    <a:pt x="56079" y="254884"/>
                    <a:pt x="51514" y="259986"/>
                  </a:cubicBezTo>
                  <a:cubicBezTo>
                    <a:pt x="50601" y="261527"/>
                    <a:pt x="49640" y="263211"/>
                    <a:pt x="48727" y="264752"/>
                  </a:cubicBezTo>
                  <a:cubicBezTo>
                    <a:pt x="40557" y="262152"/>
                    <a:pt x="44834" y="265955"/>
                    <a:pt x="41374" y="259264"/>
                  </a:cubicBezTo>
                  <a:cubicBezTo>
                    <a:pt x="11389" y="260805"/>
                    <a:pt x="13743" y="291178"/>
                    <a:pt x="0" y="308411"/>
                  </a:cubicBezTo>
                  <a:cubicBezTo>
                    <a:pt x="721" y="364537"/>
                    <a:pt x="112350" y="433804"/>
                    <a:pt x="194137" y="412335"/>
                  </a:cubicBezTo>
                  <a:moveTo>
                    <a:pt x="410331" y="104749"/>
                  </a:moveTo>
                  <a:cubicBezTo>
                    <a:pt x="412686" y="83377"/>
                    <a:pt x="409322" y="52378"/>
                    <a:pt x="426189" y="37504"/>
                  </a:cubicBezTo>
                  <a:cubicBezTo>
                    <a:pt x="431090" y="14832"/>
                    <a:pt x="466650" y="19934"/>
                    <a:pt x="461076" y="5590"/>
                  </a:cubicBezTo>
                  <a:cubicBezTo>
                    <a:pt x="457760" y="-3460"/>
                    <a:pt x="440701" y="776"/>
                    <a:pt x="433974" y="2557"/>
                  </a:cubicBezTo>
                  <a:cubicBezTo>
                    <a:pt x="428928" y="3857"/>
                    <a:pt x="380009" y="19501"/>
                    <a:pt x="361124" y="21763"/>
                  </a:cubicBezTo>
                  <a:cubicBezTo>
                    <a:pt x="353051" y="19501"/>
                    <a:pt x="345266" y="17239"/>
                    <a:pt x="337241" y="14976"/>
                  </a:cubicBezTo>
                  <a:cubicBezTo>
                    <a:pt x="306439" y="19309"/>
                    <a:pt x="288851" y="43906"/>
                    <a:pt x="271744" y="63497"/>
                  </a:cubicBezTo>
                  <a:cubicBezTo>
                    <a:pt x="257568" y="79767"/>
                    <a:pt x="238203" y="119767"/>
                    <a:pt x="253676" y="143739"/>
                  </a:cubicBezTo>
                  <a:cubicBezTo>
                    <a:pt x="252907" y="148841"/>
                    <a:pt x="252090" y="154184"/>
                    <a:pt x="251177" y="159479"/>
                  </a:cubicBezTo>
                  <a:lnTo>
                    <a:pt x="286352" y="210407"/>
                  </a:lnTo>
                  <a:cubicBezTo>
                    <a:pt x="298462" y="219071"/>
                    <a:pt x="300048" y="225521"/>
                    <a:pt x="313022" y="234137"/>
                  </a:cubicBezTo>
                  <a:cubicBezTo>
                    <a:pt x="315761" y="238085"/>
                    <a:pt x="318404" y="242128"/>
                    <a:pt x="321239" y="246171"/>
                  </a:cubicBezTo>
                  <a:cubicBezTo>
                    <a:pt x="331763" y="252910"/>
                    <a:pt x="362998" y="252910"/>
                    <a:pt x="368284" y="248434"/>
                  </a:cubicBezTo>
                  <a:cubicBezTo>
                    <a:pt x="418837" y="252910"/>
                    <a:pt x="412734" y="150863"/>
                    <a:pt x="428784" y="129346"/>
                  </a:cubicBezTo>
                  <a:cubicBezTo>
                    <a:pt x="426621" y="119527"/>
                    <a:pt x="418212" y="109611"/>
                    <a:pt x="410331" y="104749"/>
                  </a:cubicBezTo>
                </a:path>
              </a:pathLst>
            </a:custGeom>
            <a:solidFill>
              <a:schemeClr val="bg1"/>
            </a:solidFill>
            <a:ln w="48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19" name="Elemento grafico 6">
              <a:extLst>
                <a:ext uri="{FF2B5EF4-FFF2-40B4-BE49-F238E27FC236}">
                  <a16:creationId xmlns:a16="http://schemas.microsoft.com/office/drawing/2014/main" id="{AF95FE5E-0A08-7D4B-98B5-824F3C3C7AD3}"/>
                </a:ext>
              </a:extLst>
            </p:cNvPr>
            <p:cNvGrpSpPr/>
            <p:nvPr/>
          </p:nvGrpSpPr>
          <p:grpSpPr>
            <a:xfrm>
              <a:off x="2266721" y="847882"/>
              <a:ext cx="1442431" cy="304027"/>
              <a:chOff x="2266721" y="847882"/>
              <a:chExt cx="1442431" cy="304027"/>
            </a:xfrm>
            <a:solidFill>
              <a:schemeClr val="bg1"/>
            </a:solidFill>
          </p:grpSpPr>
          <p:sp>
            <p:nvSpPr>
              <p:cNvPr id="20" name="Figura a mano libera 19">
                <a:extLst>
                  <a:ext uri="{FF2B5EF4-FFF2-40B4-BE49-F238E27FC236}">
                    <a16:creationId xmlns:a16="http://schemas.microsoft.com/office/drawing/2014/main" id="{7EBB0B35-FFC9-0C48-81BF-E82DBE93338A}"/>
                  </a:ext>
                </a:extLst>
              </p:cNvPr>
              <p:cNvSpPr/>
              <p:nvPr/>
            </p:nvSpPr>
            <p:spPr>
              <a:xfrm>
                <a:off x="2936352" y="848656"/>
                <a:ext cx="195722" cy="303253"/>
              </a:xfrm>
              <a:custGeom>
                <a:avLst/>
                <a:gdLst>
                  <a:gd name="connsiteX0" fmla="*/ 115041 w 195722"/>
                  <a:gd name="connsiteY0" fmla="*/ 120483 h 303253"/>
                  <a:gd name="connsiteX1" fmla="*/ 74435 w 195722"/>
                  <a:gd name="connsiteY1" fmla="*/ 90495 h 303253"/>
                  <a:gd name="connsiteX2" fmla="*/ 109755 w 195722"/>
                  <a:gd name="connsiteY2" fmla="*/ 60266 h 303253"/>
                  <a:gd name="connsiteX3" fmla="*/ 162758 w 195722"/>
                  <a:gd name="connsiteY3" fmla="*/ 71481 h 303253"/>
                  <a:gd name="connsiteX4" fmla="*/ 172994 w 195722"/>
                  <a:gd name="connsiteY4" fmla="*/ 75910 h 303253"/>
                  <a:gd name="connsiteX5" fmla="*/ 180154 w 195722"/>
                  <a:gd name="connsiteY5" fmla="*/ 12467 h 303253"/>
                  <a:gd name="connsiteX6" fmla="*/ 173810 w 195722"/>
                  <a:gd name="connsiteY6" fmla="*/ 10349 h 303253"/>
                  <a:gd name="connsiteX7" fmla="*/ 104997 w 195722"/>
                  <a:gd name="connsiteY7" fmla="*/ 0 h 303253"/>
                  <a:gd name="connsiteX8" fmla="*/ 33445 w 195722"/>
                  <a:gd name="connsiteY8" fmla="*/ 20698 h 303253"/>
                  <a:gd name="connsiteX9" fmla="*/ 0 w 195722"/>
                  <a:gd name="connsiteY9" fmla="*/ 92902 h 303253"/>
                  <a:gd name="connsiteX10" fmla="*/ 78279 w 195722"/>
                  <a:gd name="connsiteY10" fmla="*/ 181519 h 303253"/>
                  <a:gd name="connsiteX11" fmla="*/ 121288 w 195722"/>
                  <a:gd name="connsiteY11" fmla="*/ 215551 h 303253"/>
                  <a:gd name="connsiteX12" fmla="*/ 80442 w 195722"/>
                  <a:gd name="connsiteY12" fmla="*/ 242988 h 303253"/>
                  <a:gd name="connsiteX13" fmla="*/ 21768 w 195722"/>
                  <a:gd name="connsiteY13" fmla="*/ 226911 h 303253"/>
                  <a:gd name="connsiteX14" fmla="*/ 10860 w 195722"/>
                  <a:gd name="connsiteY14" fmla="*/ 220990 h 303253"/>
                  <a:gd name="connsiteX15" fmla="*/ 3700 w 195722"/>
                  <a:gd name="connsiteY15" fmla="*/ 290546 h 303253"/>
                  <a:gd name="connsiteX16" fmla="*/ 16675 w 195722"/>
                  <a:gd name="connsiteY16" fmla="*/ 293771 h 303253"/>
                  <a:gd name="connsiteX17" fmla="*/ 83614 w 195722"/>
                  <a:gd name="connsiteY17" fmla="*/ 303254 h 303253"/>
                  <a:gd name="connsiteX18" fmla="*/ 195723 w 195722"/>
                  <a:gd name="connsiteY18" fmla="*/ 211171 h 303253"/>
                  <a:gd name="connsiteX19" fmla="*/ 115041 w 195722"/>
                  <a:gd name="connsiteY19" fmla="*/ 120483 h 30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5722" h="303253">
                    <a:moveTo>
                      <a:pt x="115041" y="120483"/>
                    </a:moveTo>
                    <a:cubicBezTo>
                      <a:pt x="89860" y="110808"/>
                      <a:pt x="74435" y="104213"/>
                      <a:pt x="74435" y="90495"/>
                    </a:cubicBezTo>
                    <a:cubicBezTo>
                      <a:pt x="74435" y="63250"/>
                      <a:pt x="99135" y="60266"/>
                      <a:pt x="109755" y="60266"/>
                    </a:cubicBezTo>
                    <a:cubicBezTo>
                      <a:pt x="127439" y="60266"/>
                      <a:pt x="145747" y="64165"/>
                      <a:pt x="162758" y="71481"/>
                    </a:cubicBezTo>
                    <a:lnTo>
                      <a:pt x="172994" y="75910"/>
                    </a:lnTo>
                    <a:lnTo>
                      <a:pt x="180154" y="12467"/>
                    </a:lnTo>
                    <a:lnTo>
                      <a:pt x="173810" y="10349"/>
                    </a:lnTo>
                    <a:cubicBezTo>
                      <a:pt x="153195" y="3466"/>
                      <a:pt x="130081" y="0"/>
                      <a:pt x="104997" y="0"/>
                    </a:cubicBezTo>
                    <a:cubicBezTo>
                      <a:pt x="85103" y="0"/>
                      <a:pt x="56511" y="3610"/>
                      <a:pt x="33445" y="20698"/>
                    </a:cubicBezTo>
                    <a:cubicBezTo>
                      <a:pt x="11245" y="37161"/>
                      <a:pt x="0" y="61421"/>
                      <a:pt x="0" y="92902"/>
                    </a:cubicBezTo>
                    <a:cubicBezTo>
                      <a:pt x="0" y="150712"/>
                      <a:pt x="43393" y="167800"/>
                      <a:pt x="78279" y="181519"/>
                    </a:cubicBezTo>
                    <a:cubicBezTo>
                      <a:pt x="104949" y="192013"/>
                      <a:pt x="121288" y="199281"/>
                      <a:pt x="121288" y="215551"/>
                    </a:cubicBezTo>
                    <a:cubicBezTo>
                      <a:pt x="121288" y="235527"/>
                      <a:pt x="96204" y="242988"/>
                      <a:pt x="80442" y="242988"/>
                    </a:cubicBezTo>
                    <a:cubicBezTo>
                      <a:pt x="61461" y="242988"/>
                      <a:pt x="41134" y="237453"/>
                      <a:pt x="21768" y="226911"/>
                    </a:cubicBezTo>
                    <a:lnTo>
                      <a:pt x="10860" y="220990"/>
                    </a:lnTo>
                    <a:lnTo>
                      <a:pt x="3700" y="290546"/>
                    </a:lnTo>
                    <a:lnTo>
                      <a:pt x="16675" y="293771"/>
                    </a:lnTo>
                    <a:cubicBezTo>
                      <a:pt x="40413" y="299692"/>
                      <a:pt x="54781" y="303254"/>
                      <a:pt x="83614" y="303254"/>
                    </a:cubicBezTo>
                    <a:cubicBezTo>
                      <a:pt x="153820" y="303254"/>
                      <a:pt x="195723" y="268837"/>
                      <a:pt x="195723" y="211171"/>
                    </a:cubicBezTo>
                    <a:cubicBezTo>
                      <a:pt x="195723" y="151434"/>
                      <a:pt x="149063" y="133528"/>
                      <a:pt x="115041" y="120483"/>
                    </a:cubicBezTo>
                    <a:close/>
                  </a:path>
                </a:pathLst>
              </a:custGeom>
              <a:solidFill>
                <a:schemeClr val="bg1"/>
              </a:solidFill>
              <a:ln w="4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 20">
                <a:extLst>
                  <a:ext uri="{FF2B5EF4-FFF2-40B4-BE49-F238E27FC236}">
                    <a16:creationId xmlns:a16="http://schemas.microsoft.com/office/drawing/2014/main" id="{90440FE3-6E49-F04F-81EF-B37A69AACA54}"/>
                  </a:ext>
                </a:extLst>
              </p:cNvPr>
              <p:cNvSpPr/>
              <p:nvPr/>
            </p:nvSpPr>
            <p:spPr>
              <a:xfrm>
                <a:off x="3148269" y="848656"/>
                <a:ext cx="287649" cy="303253"/>
              </a:xfrm>
              <a:custGeom>
                <a:avLst/>
                <a:gdLst>
                  <a:gd name="connsiteX0" fmla="*/ 143825 w 287649"/>
                  <a:gd name="connsiteY0" fmla="*/ 0 h 303253"/>
                  <a:gd name="connsiteX1" fmla="*/ 0 w 287649"/>
                  <a:gd name="connsiteY1" fmla="*/ 150857 h 303253"/>
                  <a:gd name="connsiteX2" fmla="*/ 143825 w 287649"/>
                  <a:gd name="connsiteY2" fmla="*/ 303254 h 303253"/>
                  <a:gd name="connsiteX3" fmla="*/ 287650 w 287649"/>
                  <a:gd name="connsiteY3" fmla="*/ 150857 h 303253"/>
                  <a:gd name="connsiteX4" fmla="*/ 143825 w 287649"/>
                  <a:gd name="connsiteY4" fmla="*/ 0 h 303253"/>
                  <a:gd name="connsiteX5" fmla="*/ 143825 w 287649"/>
                  <a:gd name="connsiteY5" fmla="*/ 242988 h 303253"/>
                  <a:gd name="connsiteX6" fmla="*/ 74435 w 287649"/>
                  <a:gd name="connsiteY6" fmla="*/ 150857 h 303253"/>
                  <a:gd name="connsiteX7" fmla="*/ 143825 w 287649"/>
                  <a:gd name="connsiteY7" fmla="*/ 60314 h 303253"/>
                  <a:gd name="connsiteX8" fmla="*/ 213215 w 287649"/>
                  <a:gd name="connsiteY8" fmla="*/ 150857 h 303253"/>
                  <a:gd name="connsiteX9" fmla="*/ 143825 w 287649"/>
                  <a:gd name="connsiteY9" fmla="*/ 242988 h 30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649" h="303253">
                    <a:moveTo>
                      <a:pt x="143825" y="0"/>
                    </a:moveTo>
                    <a:cubicBezTo>
                      <a:pt x="53772" y="0"/>
                      <a:pt x="0" y="56367"/>
                      <a:pt x="0" y="150857"/>
                    </a:cubicBezTo>
                    <a:cubicBezTo>
                      <a:pt x="0" y="246310"/>
                      <a:pt x="53772" y="303254"/>
                      <a:pt x="143825" y="303254"/>
                    </a:cubicBezTo>
                    <a:cubicBezTo>
                      <a:pt x="232532" y="303254"/>
                      <a:pt x="287650" y="244865"/>
                      <a:pt x="287650" y="150857"/>
                    </a:cubicBezTo>
                    <a:cubicBezTo>
                      <a:pt x="287650" y="57811"/>
                      <a:pt x="232532" y="0"/>
                      <a:pt x="143825" y="0"/>
                    </a:cubicBezTo>
                    <a:close/>
                    <a:moveTo>
                      <a:pt x="143825" y="242988"/>
                    </a:moveTo>
                    <a:cubicBezTo>
                      <a:pt x="92648" y="242988"/>
                      <a:pt x="74435" y="195382"/>
                      <a:pt x="74435" y="150857"/>
                    </a:cubicBezTo>
                    <a:cubicBezTo>
                      <a:pt x="74435" y="109075"/>
                      <a:pt x="92600" y="60314"/>
                      <a:pt x="143825" y="60314"/>
                    </a:cubicBezTo>
                    <a:cubicBezTo>
                      <a:pt x="195050" y="60314"/>
                      <a:pt x="213215" y="109075"/>
                      <a:pt x="213215" y="150857"/>
                    </a:cubicBezTo>
                    <a:cubicBezTo>
                      <a:pt x="213215" y="195382"/>
                      <a:pt x="195002" y="242988"/>
                      <a:pt x="143825" y="242988"/>
                    </a:cubicBezTo>
                    <a:close/>
                  </a:path>
                </a:pathLst>
              </a:custGeom>
              <a:solidFill>
                <a:schemeClr val="bg1"/>
              </a:solidFill>
              <a:ln w="4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2" name="Figura a mano libera 21">
                <a:extLst>
                  <a:ext uri="{FF2B5EF4-FFF2-40B4-BE49-F238E27FC236}">
                    <a16:creationId xmlns:a16="http://schemas.microsoft.com/office/drawing/2014/main" id="{8B7272E4-BE76-F14F-BC7C-C2C45752C0F3}"/>
                  </a:ext>
                </a:extLst>
              </p:cNvPr>
              <p:cNvSpPr/>
              <p:nvPr/>
            </p:nvSpPr>
            <p:spPr>
              <a:xfrm>
                <a:off x="3465088" y="853470"/>
                <a:ext cx="244065" cy="293674"/>
              </a:xfrm>
              <a:custGeom>
                <a:avLst/>
                <a:gdLst>
                  <a:gd name="connsiteX0" fmla="*/ 174435 w 244065"/>
                  <a:gd name="connsiteY0" fmla="*/ 0 h 293674"/>
                  <a:gd name="connsiteX1" fmla="*/ 174435 w 244065"/>
                  <a:gd name="connsiteY1" fmla="*/ 182530 h 293674"/>
                  <a:gd name="connsiteX2" fmla="*/ 83854 w 244065"/>
                  <a:gd name="connsiteY2" fmla="*/ 4525 h 293674"/>
                  <a:gd name="connsiteX3" fmla="*/ 81547 w 244065"/>
                  <a:gd name="connsiteY3" fmla="*/ 0 h 293674"/>
                  <a:gd name="connsiteX4" fmla="*/ 0 w 244065"/>
                  <a:gd name="connsiteY4" fmla="*/ 0 h 293674"/>
                  <a:gd name="connsiteX5" fmla="*/ 0 w 244065"/>
                  <a:gd name="connsiteY5" fmla="*/ 293675 h 293674"/>
                  <a:gd name="connsiteX6" fmla="*/ 69678 w 244065"/>
                  <a:gd name="connsiteY6" fmla="*/ 293675 h 293674"/>
                  <a:gd name="connsiteX7" fmla="*/ 69678 w 244065"/>
                  <a:gd name="connsiteY7" fmla="*/ 111001 h 293674"/>
                  <a:gd name="connsiteX8" fmla="*/ 162950 w 244065"/>
                  <a:gd name="connsiteY8" fmla="*/ 293675 h 293674"/>
                  <a:gd name="connsiteX9" fmla="*/ 244065 w 244065"/>
                  <a:gd name="connsiteY9" fmla="*/ 293675 h 293674"/>
                  <a:gd name="connsiteX10" fmla="*/ 244065 w 244065"/>
                  <a:gd name="connsiteY10" fmla="*/ 0 h 29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065" h="293674">
                    <a:moveTo>
                      <a:pt x="174435" y="0"/>
                    </a:moveTo>
                    <a:lnTo>
                      <a:pt x="174435" y="182530"/>
                    </a:lnTo>
                    <a:lnTo>
                      <a:pt x="83854" y="4525"/>
                    </a:lnTo>
                    <a:lnTo>
                      <a:pt x="81547" y="0"/>
                    </a:lnTo>
                    <a:lnTo>
                      <a:pt x="0" y="0"/>
                    </a:lnTo>
                    <a:lnTo>
                      <a:pt x="0" y="293675"/>
                    </a:lnTo>
                    <a:lnTo>
                      <a:pt x="69678" y="293675"/>
                    </a:lnTo>
                    <a:lnTo>
                      <a:pt x="69678" y="111001"/>
                    </a:lnTo>
                    <a:lnTo>
                      <a:pt x="162950" y="293675"/>
                    </a:lnTo>
                    <a:lnTo>
                      <a:pt x="244065" y="293675"/>
                    </a:lnTo>
                    <a:lnTo>
                      <a:pt x="244065" y="0"/>
                    </a:lnTo>
                    <a:close/>
                  </a:path>
                </a:pathLst>
              </a:custGeom>
              <a:solidFill>
                <a:schemeClr val="bg1"/>
              </a:solidFill>
              <a:ln w="4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3" name="Figura a mano libera 22">
                <a:extLst>
                  <a:ext uri="{FF2B5EF4-FFF2-40B4-BE49-F238E27FC236}">
                    <a16:creationId xmlns:a16="http://schemas.microsoft.com/office/drawing/2014/main" id="{14F42183-CAE2-3647-8B3C-46AFA69B09B4}"/>
                  </a:ext>
                </a:extLst>
              </p:cNvPr>
              <p:cNvSpPr/>
              <p:nvPr/>
            </p:nvSpPr>
            <p:spPr>
              <a:xfrm>
                <a:off x="2266721" y="847882"/>
                <a:ext cx="261606" cy="302585"/>
              </a:xfrm>
              <a:custGeom>
                <a:avLst/>
                <a:gdLst>
                  <a:gd name="connsiteX0" fmla="*/ 132342 w 261606"/>
                  <a:gd name="connsiteY0" fmla="*/ 4 h 302585"/>
                  <a:gd name="connsiteX1" fmla="*/ 2 w 261606"/>
                  <a:gd name="connsiteY1" fmla="*/ 154759 h 302585"/>
                  <a:gd name="connsiteX2" fmla="*/ 129218 w 261606"/>
                  <a:gd name="connsiteY2" fmla="*/ 302584 h 302585"/>
                  <a:gd name="connsiteX3" fmla="*/ 261222 w 261606"/>
                  <a:gd name="connsiteY3" fmla="*/ 264893 h 302585"/>
                  <a:gd name="connsiteX4" fmla="*/ 230900 w 261606"/>
                  <a:gd name="connsiteY4" fmla="*/ 212378 h 302585"/>
                  <a:gd name="connsiteX5" fmla="*/ 148920 w 261606"/>
                  <a:gd name="connsiteY5" fmla="*/ 238900 h 302585"/>
                  <a:gd name="connsiteX6" fmla="*/ 83808 w 261606"/>
                  <a:gd name="connsiteY6" fmla="*/ 175650 h 302585"/>
                  <a:gd name="connsiteX7" fmla="*/ 83808 w 261606"/>
                  <a:gd name="connsiteY7" fmla="*/ 170885 h 302585"/>
                  <a:gd name="connsiteX8" fmla="*/ 261607 w 261606"/>
                  <a:gd name="connsiteY8" fmla="*/ 170885 h 302585"/>
                  <a:gd name="connsiteX9" fmla="*/ 261607 w 261606"/>
                  <a:gd name="connsiteY9" fmla="*/ 147202 h 302585"/>
                  <a:gd name="connsiteX10" fmla="*/ 132342 w 261606"/>
                  <a:gd name="connsiteY10" fmla="*/ 4 h 302585"/>
                  <a:gd name="connsiteX11" fmla="*/ 179435 w 261606"/>
                  <a:gd name="connsiteY11" fmla="*/ 120391 h 302585"/>
                  <a:gd name="connsiteX12" fmla="*/ 83231 w 261606"/>
                  <a:gd name="connsiteY12" fmla="*/ 120872 h 302585"/>
                  <a:gd name="connsiteX13" fmla="*/ 83663 w 261606"/>
                  <a:gd name="connsiteY13" fmla="*/ 116588 h 302585"/>
                  <a:gd name="connsiteX14" fmla="*/ 133207 w 261606"/>
                  <a:gd name="connsiteY14" fmla="*/ 60173 h 302585"/>
                  <a:gd name="connsiteX15" fmla="*/ 179483 w 261606"/>
                  <a:gd name="connsiteY15" fmla="*/ 116443 h 302585"/>
                  <a:gd name="connsiteX16" fmla="*/ 179483 w 261606"/>
                  <a:gd name="connsiteY16" fmla="*/ 120391 h 30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1606" h="302585">
                    <a:moveTo>
                      <a:pt x="132342" y="4"/>
                    </a:moveTo>
                    <a:cubicBezTo>
                      <a:pt x="92457" y="52"/>
                      <a:pt x="-479" y="15455"/>
                      <a:pt x="2" y="154759"/>
                    </a:cubicBezTo>
                    <a:cubicBezTo>
                      <a:pt x="242" y="247613"/>
                      <a:pt x="47383" y="302921"/>
                      <a:pt x="129218" y="302584"/>
                    </a:cubicBezTo>
                    <a:cubicBezTo>
                      <a:pt x="193466" y="302391"/>
                      <a:pt x="232870" y="285832"/>
                      <a:pt x="261222" y="264893"/>
                    </a:cubicBezTo>
                    <a:cubicBezTo>
                      <a:pt x="258195" y="260032"/>
                      <a:pt x="233976" y="217095"/>
                      <a:pt x="230900" y="212378"/>
                    </a:cubicBezTo>
                    <a:cubicBezTo>
                      <a:pt x="213793" y="225519"/>
                      <a:pt x="185489" y="238756"/>
                      <a:pt x="148920" y="238900"/>
                    </a:cubicBezTo>
                    <a:cubicBezTo>
                      <a:pt x="112159" y="239045"/>
                      <a:pt x="83904" y="214351"/>
                      <a:pt x="83808" y="175650"/>
                    </a:cubicBezTo>
                    <a:lnTo>
                      <a:pt x="83808" y="170885"/>
                    </a:lnTo>
                    <a:cubicBezTo>
                      <a:pt x="83808" y="170885"/>
                      <a:pt x="230756" y="171462"/>
                      <a:pt x="261607" y="170885"/>
                    </a:cubicBezTo>
                    <a:cubicBezTo>
                      <a:pt x="261607" y="164916"/>
                      <a:pt x="261607" y="147202"/>
                      <a:pt x="261607" y="147202"/>
                    </a:cubicBezTo>
                    <a:cubicBezTo>
                      <a:pt x="261174" y="47706"/>
                      <a:pt x="219031" y="-478"/>
                      <a:pt x="132342" y="4"/>
                    </a:cubicBezTo>
                    <a:close/>
                    <a:moveTo>
                      <a:pt x="179435" y="120391"/>
                    </a:moveTo>
                    <a:lnTo>
                      <a:pt x="83231" y="120872"/>
                    </a:lnTo>
                    <a:lnTo>
                      <a:pt x="83663" y="116588"/>
                    </a:lnTo>
                    <a:cubicBezTo>
                      <a:pt x="84528" y="99740"/>
                      <a:pt x="90487" y="60414"/>
                      <a:pt x="133207" y="60173"/>
                    </a:cubicBezTo>
                    <a:cubicBezTo>
                      <a:pt x="176840" y="60077"/>
                      <a:pt x="179242" y="96997"/>
                      <a:pt x="179483" y="116443"/>
                    </a:cubicBezTo>
                    <a:lnTo>
                      <a:pt x="179483" y="120391"/>
                    </a:lnTo>
                    <a:close/>
                  </a:path>
                </a:pathLst>
              </a:custGeom>
              <a:solidFill>
                <a:schemeClr val="bg1"/>
              </a:solidFill>
              <a:ln w="4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4" name="Figura a mano libera 23">
                <a:extLst>
                  <a:ext uri="{FF2B5EF4-FFF2-40B4-BE49-F238E27FC236}">
                    <a16:creationId xmlns:a16="http://schemas.microsoft.com/office/drawing/2014/main" id="{B0CB9763-A2F8-D244-8849-C18681B8DF81}"/>
                  </a:ext>
                </a:extLst>
              </p:cNvPr>
              <p:cNvSpPr/>
              <p:nvPr/>
            </p:nvSpPr>
            <p:spPr>
              <a:xfrm>
                <a:off x="2835824" y="851785"/>
                <a:ext cx="77895" cy="295167"/>
              </a:xfrm>
              <a:custGeom>
                <a:avLst/>
                <a:gdLst>
                  <a:gd name="connsiteX0" fmla="*/ 0 w 77895"/>
                  <a:gd name="connsiteY0" fmla="*/ 0 h 295167"/>
                  <a:gd name="connsiteX1" fmla="*/ 77895 w 77895"/>
                  <a:gd name="connsiteY1" fmla="*/ 0 h 295167"/>
                  <a:gd name="connsiteX2" fmla="*/ 77895 w 77895"/>
                  <a:gd name="connsiteY2" fmla="*/ 295167 h 295167"/>
                  <a:gd name="connsiteX3" fmla="*/ 0 w 77895"/>
                  <a:gd name="connsiteY3" fmla="*/ 295167 h 29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95" h="295167">
                    <a:moveTo>
                      <a:pt x="0" y="0"/>
                    </a:moveTo>
                    <a:lnTo>
                      <a:pt x="77895" y="0"/>
                    </a:lnTo>
                    <a:lnTo>
                      <a:pt x="77895" y="295167"/>
                    </a:lnTo>
                    <a:lnTo>
                      <a:pt x="0" y="295167"/>
                    </a:lnTo>
                    <a:close/>
                  </a:path>
                </a:pathLst>
              </a:custGeom>
              <a:solidFill>
                <a:schemeClr val="bg1"/>
              </a:solidFill>
              <a:ln w="4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5" name="Figura a mano libera 24">
                <a:extLst>
                  <a:ext uri="{FF2B5EF4-FFF2-40B4-BE49-F238E27FC236}">
                    <a16:creationId xmlns:a16="http://schemas.microsoft.com/office/drawing/2014/main" id="{0402DE89-83BF-9046-9002-4A57B7351563}"/>
                  </a:ext>
                </a:extLst>
              </p:cNvPr>
              <p:cNvSpPr/>
              <p:nvPr/>
            </p:nvSpPr>
            <p:spPr>
              <a:xfrm>
                <a:off x="2566146" y="853470"/>
                <a:ext cx="244593" cy="290834"/>
              </a:xfrm>
              <a:custGeom>
                <a:avLst/>
                <a:gdLst>
                  <a:gd name="connsiteX0" fmla="*/ 81499 w 244593"/>
                  <a:gd name="connsiteY0" fmla="*/ 0 h 290834"/>
                  <a:gd name="connsiteX1" fmla="*/ 0 w 244593"/>
                  <a:gd name="connsiteY1" fmla="*/ 0 h 290834"/>
                  <a:gd name="connsiteX2" fmla="*/ 0 w 244593"/>
                  <a:gd name="connsiteY2" fmla="*/ 290835 h 290834"/>
                  <a:gd name="connsiteX3" fmla="*/ 81499 w 244593"/>
                  <a:gd name="connsiteY3" fmla="*/ 290835 h 290834"/>
                  <a:gd name="connsiteX4" fmla="*/ 244594 w 244593"/>
                  <a:gd name="connsiteY4" fmla="*/ 145417 h 290834"/>
                  <a:gd name="connsiteX5" fmla="*/ 81499 w 244593"/>
                  <a:gd name="connsiteY5" fmla="*/ 0 h 290834"/>
                  <a:gd name="connsiteX6" fmla="*/ 91927 w 244593"/>
                  <a:gd name="connsiteY6" fmla="*/ 232350 h 290834"/>
                  <a:gd name="connsiteX7" fmla="*/ 69966 w 244593"/>
                  <a:gd name="connsiteY7" fmla="*/ 232350 h 290834"/>
                  <a:gd name="connsiteX8" fmla="*/ 69966 w 244593"/>
                  <a:gd name="connsiteY8" fmla="*/ 58485 h 290834"/>
                  <a:gd name="connsiteX9" fmla="*/ 91927 w 244593"/>
                  <a:gd name="connsiteY9" fmla="*/ 58485 h 290834"/>
                  <a:gd name="connsiteX10" fmla="*/ 172369 w 244593"/>
                  <a:gd name="connsiteY10" fmla="*/ 145417 h 290834"/>
                  <a:gd name="connsiteX11" fmla="*/ 91927 w 244593"/>
                  <a:gd name="connsiteY11" fmla="*/ 232350 h 29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593" h="290834">
                    <a:moveTo>
                      <a:pt x="81499" y="0"/>
                    </a:moveTo>
                    <a:lnTo>
                      <a:pt x="0" y="0"/>
                    </a:lnTo>
                    <a:lnTo>
                      <a:pt x="0" y="290835"/>
                    </a:lnTo>
                    <a:lnTo>
                      <a:pt x="81499" y="290835"/>
                    </a:lnTo>
                    <a:cubicBezTo>
                      <a:pt x="189716" y="290835"/>
                      <a:pt x="244594" y="240004"/>
                      <a:pt x="244594" y="145417"/>
                    </a:cubicBezTo>
                    <a:cubicBezTo>
                      <a:pt x="244594" y="50831"/>
                      <a:pt x="189716" y="0"/>
                      <a:pt x="81499" y="0"/>
                    </a:cubicBezTo>
                    <a:close/>
                    <a:moveTo>
                      <a:pt x="91927" y="232350"/>
                    </a:moveTo>
                    <a:lnTo>
                      <a:pt x="69966" y="232350"/>
                    </a:lnTo>
                    <a:lnTo>
                      <a:pt x="69966" y="58485"/>
                    </a:lnTo>
                    <a:lnTo>
                      <a:pt x="91927" y="58485"/>
                    </a:lnTo>
                    <a:cubicBezTo>
                      <a:pt x="144209" y="58485"/>
                      <a:pt x="172369" y="104647"/>
                      <a:pt x="172369" y="145417"/>
                    </a:cubicBezTo>
                    <a:cubicBezTo>
                      <a:pt x="172369" y="186188"/>
                      <a:pt x="144161" y="232350"/>
                      <a:pt x="91927" y="2323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00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4">
            <a:extLst>
              <a:ext uri="{FF2B5EF4-FFF2-40B4-BE49-F238E27FC236}">
                <a16:creationId xmlns:a16="http://schemas.microsoft.com/office/drawing/2014/main" id="{5BF4BDBA-25B9-6746-A10B-FE67073117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" rIns="0" anchor="ctr"/>
          <a:lstStyle>
            <a:lvl1pPr marL="6489700" indent="0" algn="l"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sull’icona qui a sinistra </a:t>
            </a:r>
            <a:br>
              <a:rPr lang="it-IT" dirty="0"/>
            </a:br>
            <a:r>
              <a:rPr lang="it-IT" dirty="0"/>
              <a:t>per inserire un’immagine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32FD19-4377-D54D-84E2-F3D7425A112B}"/>
              </a:ext>
            </a:extLst>
          </p:cNvPr>
          <p:cNvSpPr/>
          <p:nvPr userDrawn="1"/>
        </p:nvSpPr>
        <p:spPr>
          <a:xfrm>
            <a:off x="768841" y="1176940"/>
            <a:ext cx="5040000" cy="167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7899A6-6170-234E-890C-DF8F5B900811}"/>
              </a:ext>
            </a:extLst>
          </p:cNvPr>
          <p:cNvSpPr/>
          <p:nvPr userDrawn="1"/>
        </p:nvSpPr>
        <p:spPr>
          <a:xfrm>
            <a:off x="768840" y="2852740"/>
            <a:ext cx="5040001" cy="3358800"/>
          </a:xfrm>
          <a:prstGeom prst="rect">
            <a:avLst/>
          </a:prstGeom>
          <a:solidFill>
            <a:srgbClr val="108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7D19DD4-617D-DF41-BF17-DB206495B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8177" y="2910043"/>
            <a:ext cx="3840431" cy="1677600"/>
          </a:xfrm>
          <a:prstGeom prst="rect">
            <a:avLst/>
          </a:prstGeom>
        </p:spPr>
        <p:txBody>
          <a:bodyPr lIns="0" tIns="540000" rIns="540000" bIns="0" anchor="b" anchorCtr="0">
            <a:normAutofit/>
          </a:bodyPr>
          <a:lstStyle>
            <a:lvl1pPr marL="46038" indent="0">
              <a:tabLst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E89206AE-32A9-AA4D-8972-42F66C97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8177" y="4699322"/>
            <a:ext cx="3840431" cy="534782"/>
          </a:xfrm>
          <a:prstGeom prst="rect">
            <a:avLst/>
          </a:prstGeom>
        </p:spPr>
        <p:txBody>
          <a:bodyPr lIns="0" tIns="0" rIns="540000" bIns="0" anchor="t" anchorCtr="0"/>
          <a:lstStyle>
            <a:lvl1pPr marL="46038" indent="0"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CFA50B-CE59-F641-9886-0DEFD93037C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368177" y="5234103"/>
            <a:ext cx="3840431" cy="410781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EB3B81-ED34-4C88-AB22-92DC00681E0C}" type="datetime4">
              <a:rPr lang="it-IT" smtClean="0"/>
              <a:t>14 maggio 2026</a:t>
            </a:fld>
            <a:endParaRPr lang="it-IT" dirty="0"/>
          </a:p>
        </p:txBody>
      </p:sp>
      <p:grpSp>
        <p:nvGrpSpPr>
          <p:cNvPr id="12" name="Elemento grafico 6">
            <a:extLst>
              <a:ext uri="{FF2B5EF4-FFF2-40B4-BE49-F238E27FC236}">
                <a16:creationId xmlns:a16="http://schemas.microsoft.com/office/drawing/2014/main" id="{6E9D7898-2055-9743-BDB8-6487CDC6EEB3}"/>
              </a:ext>
            </a:extLst>
          </p:cNvPr>
          <p:cNvGrpSpPr/>
          <p:nvPr userDrawn="1"/>
        </p:nvGrpSpPr>
        <p:grpSpPr>
          <a:xfrm>
            <a:off x="1348871" y="1693550"/>
            <a:ext cx="2236267" cy="675237"/>
            <a:chOff x="484021" y="498889"/>
            <a:chExt cx="2236267" cy="675237"/>
          </a:xfrm>
        </p:grpSpPr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49E60E12-FE71-1243-B96F-38705C8FA2F3}"/>
                </a:ext>
              </a:extLst>
            </p:cNvPr>
            <p:cNvSpPr/>
            <p:nvPr/>
          </p:nvSpPr>
          <p:spPr>
            <a:xfrm>
              <a:off x="484021" y="498889"/>
              <a:ext cx="752096" cy="675237"/>
            </a:xfrm>
            <a:custGeom>
              <a:avLst/>
              <a:gdLst>
                <a:gd name="connsiteX0" fmla="*/ 300239 w 752096"/>
                <a:gd name="connsiteY0" fmla="*/ 462160 h 675237"/>
                <a:gd name="connsiteX1" fmla="*/ 275889 w 752096"/>
                <a:gd name="connsiteY1" fmla="*/ 476690 h 675237"/>
                <a:gd name="connsiteX2" fmla="*/ 243787 w 752096"/>
                <a:gd name="connsiteY2" fmla="*/ 520375 h 675237"/>
                <a:gd name="connsiteX3" fmla="*/ 89363 w 752096"/>
                <a:gd name="connsiteY3" fmla="*/ 540051 h 675237"/>
                <a:gd name="connsiteX4" fmla="*/ 91456 w 752096"/>
                <a:gd name="connsiteY4" fmla="*/ 551246 h 675237"/>
                <a:gd name="connsiteX5" fmla="*/ 103583 w 752096"/>
                <a:gd name="connsiteY5" fmla="*/ 622658 h 675237"/>
                <a:gd name="connsiteX6" fmla="*/ 117471 w 752096"/>
                <a:gd name="connsiteY6" fmla="*/ 637045 h 675237"/>
                <a:gd name="connsiteX7" fmla="*/ 129170 w 752096"/>
                <a:gd name="connsiteY7" fmla="*/ 656482 h 675237"/>
                <a:gd name="connsiteX8" fmla="*/ 146767 w 752096"/>
                <a:gd name="connsiteY8" fmla="*/ 655149 h 675237"/>
                <a:gd name="connsiteX9" fmla="*/ 150048 w 752096"/>
                <a:gd name="connsiteY9" fmla="*/ 665010 h 675237"/>
                <a:gd name="connsiteX10" fmla="*/ 172829 w 752096"/>
                <a:gd name="connsiteY10" fmla="*/ 663533 h 675237"/>
                <a:gd name="connsiteX11" fmla="*/ 193803 w 752096"/>
                <a:gd name="connsiteY11" fmla="*/ 671965 h 675237"/>
                <a:gd name="connsiteX12" fmla="*/ 219199 w 752096"/>
                <a:gd name="connsiteY12" fmla="*/ 670107 h 675237"/>
                <a:gd name="connsiteX13" fmla="*/ 271561 w 752096"/>
                <a:gd name="connsiteY13" fmla="*/ 656149 h 675237"/>
                <a:gd name="connsiteX14" fmla="*/ 298622 w 752096"/>
                <a:gd name="connsiteY14" fmla="*/ 643953 h 675237"/>
                <a:gd name="connsiteX15" fmla="*/ 333626 w 752096"/>
                <a:gd name="connsiteY15" fmla="*/ 600506 h 675237"/>
                <a:gd name="connsiteX16" fmla="*/ 328537 w 752096"/>
                <a:gd name="connsiteY16" fmla="*/ 467781 h 675237"/>
                <a:gd name="connsiteX17" fmla="*/ 300239 w 752096"/>
                <a:gd name="connsiteY17" fmla="*/ 462160 h 675237"/>
                <a:gd name="connsiteX18" fmla="*/ 453332 w 752096"/>
                <a:gd name="connsiteY18" fmla="*/ 439769 h 675237"/>
                <a:gd name="connsiteX19" fmla="*/ 425795 w 752096"/>
                <a:gd name="connsiteY19" fmla="*/ 463922 h 675237"/>
                <a:gd name="connsiteX20" fmla="*/ 426128 w 752096"/>
                <a:gd name="connsiteY20" fmla="*/ 466447 h 675237"/>
                <a:gd name="connsiteX21" fmla="*/ 467124 w 752096"/>
                <a:gd name="connsiteY21" fmla="*/ 500796 h 675237"/>
                <a:gd name="connsiteX22" fmla="*/ 488525 w 752096"/>
                <a:gd name="connsiteY22" fmla="*/ 526140 h 675237"/>
                <a:gd name="connsiteX23" fmla="*/ 502983 w 752096"/>
                <a:gd name="connsiteY23" fmla="*/ 553866 h 675237"/>
                <a:gd name="connsiteX24" fmla="*/ 506788 w 752096"/>
                <a:gd name="connsiteY24" fmla="*/ 578496 h 675237"/>
                <a:gd name="connsiteX25" fmla="*/ 499702 w 752096"/>
                <a:gd name="connsiteY25" fmla="*/ 609128 h 675237"/>
                <a:gd name="connsiteX26" fmla="*/ 502032 w 752096"/>
                <a:gd name="connsiteY26" fmla="*/ 616941 h 675237"/>
                <a:gd name="connsiteX27" fmla="*/ 517203 w 752096"/>
                <a:gd name="connsiteY27" fmla="*/ 624087 h 675237"/>
                <a:gd name="connsiteX28" fmla="*/ 589017 w 752096"/>
                <a:gd name="connsiteY28" fmla="*/ 674824 h 675237"/>
                <a:gd name="connsiteX29" fmla="*/ 651842 w 752096"/>
                <a:gd name="connsiteY29" fmla="*/ 654196 h 675237"/>
                <a:gd name="connsiteX30" fmla="*/ 669582 w 752096"/>
                <a:gd name="connsiteY30" fmla="*/ 648955 h 675237"/>
                <a:gd name="connsiteX31" fmla="*/ 679617 w 752096"/>
                <a:gd name="connsiteY31" fmla="*/ 628661 h 675237"/>
                <a:gd name="connsiteX32" fmla="*/ 453332 w 752096"/>
                <a:gd name="connsiteY32" fmla="*/ 439769 h 675237"/>
                <a:gd name="connsiteX33" fmla="*/ 558009 w 752096"/>
                <a:gd name="connsiteY33" fmla="*/ 236966 h 675237"/>
                <a:gd name="connsiteX34" fmla="*/ 462225 w 752096"/>
                <a:gd name="connsiteY34" fmla="*/ 272839 h 675237"/>
                <a:gd name="connsiteX35" fmla="*/ 443344 w 752096"/>
                <a:gd name="connsiteY35" fmla="*/ 291466 h 675237"/>
                <a:gd name="connsiteX36" fmla="*/ 440158 w 752096"/>
                <a:gd name="connsiteY36" fmla="*/ 312142 h 675237"/>
                <a:gd name="connsiteX37" fmla="*/ 452666 w 752096"/>
                <a:gd name="connsiteY37" fmla="*/ 335009 h 675237"/>
                <a:gd name="connsiteX38" fmla="*/ 634531 w 752096"/>
                <a:gd name="connsiteY38" fmla="*/ 376122 h 675237"/>
                <a:gd name="connsiteX39" fmla="*/ 637480 w 752096"/>
                <a:gd name="connsiteY39" fmla="*/ 388794 h 675237"/>
                <a:gd name="connsiteX40" fmla="*/ 671484 w 752096"/>
                <a:gd name="connsiteY40" fmla="*/ 390033 h 675237"/>
                <a:gd name="connsiteX41" fmla="*/ 704966 w 752096"/>
                <a:gd name="connsiteY41" fmla="*/ 384697 h 675237"/>
                <a:gd name="connsiteX42" fmla="*/ 712765 w 752096"/>
                <a:gd name="connsiteY42" fmla="*/ 379124 h 675237"/>
                <a:gd name="connsiteX43" fmla="*/ 712052 w 752096"/>
                <a:gd name="connsiteY43" fmla="*/ 371787 h 675237"/>
                <a:gd name="connsiteX44" fmla="*/ 726415 w 752096"/>
                <a:gd name="connsiteY44" fmla="*/ 369310 h 675237"/>
                <a:gd name="connsiteX45" fmla="*/ 752097 w 752096"/>
                <a:gd name="connsiteY45" fmla="*/ 337248 h 675237"/>
                <a:gd name="connsiteX46" fmla="*/ 558009 w 752096"/>
                <a:gd name="connsiteY46" fmla="*/ 236966 h 675237"/>
                <a:gd name="connsiteX47" fmla="*/ 192138 w 752096"/>
                <a:gd name="connsiteY47" fmla="*/ 408089 h 675237"/>
                <a:gd name="connsiteX48" fmla="*/ 230090 w 752096"/>
                <a:gd name="connsiteY48" fmla="*/ 399037 h 675237"/>
                <a:gd name="connsiteX49" fmla="*/ 280265 w 752096"/>
                <a:gd name="connsiteY49" fmla="*/ 325624 h 675237"/>
                <a:gd name="connsiteX50" fmla="*/ 168311 w 752096"/>
                <a:gd name="connsiteY50" fmla="*/ 294563 h 675237"/>
                <a:gd name="connsiteX51" fmla="*/ 89744 w 752096"/>
                <a:gd name="connsiteY51" fmla="*/ 203380 h 675237"/>
                <a:gd name="connsiteX52" fmla="*/ 82467 w 752096"/>
                <a:gd name="connsiteY52" fmla="*/ 188374 h 675237"/>
                <a:gd name="connsiteX53" fmla="*/ 79043 w 752096"/>
                <a:gd name="connsiteY53" fmla="*/ 190470 h 675237"/>
                <a:gd name="connsiteX54" fmla="*/ 70007 w 752096"/>
                <a:gd name="connsiteY54" fmla="*/ 237967 h 675237"/>
                <a:gd name="connsiteX55" fmla="*/ 57356 w 752096"/>
                <a:gd name="connsiteY55" fmla="*/ 237109 h 675237"/>
                <a:gd name="connsiteX56" fmla="*/ 50983 w 752096"/>
                <a:gd name="connsiteY56" fmla="*/ 257309 h 675237"/>
                <a:gd name="connsiteX57" fmla="*/ 48225 w 752096"/>
                <a:gd name="connsiteY57" fmla="*/ 262025 h 675237"/>
                <a:gd name="connsiteX58" fmla="*/ 40948 w 752096"/>
                <a:gd name="connsiteY58" fmla="*/ 256594 h 675237"/>
                <a:gd name="connsiteX59" fmla="*/ 0 w 752096"/>
                <a:gd name="connsiteY59" fmla="*/ 305234 h 675237"/>
                <a:gd name="connsiteX60" fmla="*/ 192138 w 752096"/>
                <a:gd name="connsiteY60" fmla="*/ 408089 h 675237"/>
                <a:gd name="connsiteX61" fmla="*/ 406106 w 752096"/>
                <a:gd name="connsiteY61" fmla="*/ 103670 h 675237"/>
                <a:gd name="connsiteX62" fmla="*/ 421800 w 752096"/>
                <a:gd name="connsiteY62" fmla="*/ 37118 h 675237"/>
                <a:gd name="connsiteX63" fmla="*/ 456328 w 752096"/>
                <a:gd name="connsiteY63" fmla="*/ 5532 h 675237"/>
                <a:gd name="connsiteX64" fmla="*/ 429505 w 752096"/>
                <a:gd name="connsiteY64" fmla="*/ 2531 h 675237"/>
                <a:gd name="connsiteX65" fmla="*/ 357405 w 752096"/>
                <a:gd name="connsiteY65" fmla="*/ 21539 h 675237"/>
                <a:gd name="connsiteX66" fmla="*/ 333768 w 752096"/>
                <a:gd name="connsiteY66" fmla="*/ 14822 h 675237"/>
                <a:gd name="connsiteX67" fmla="*/ 268946 w 752096"/>
                <a:gd name="connsiteY67" fmla="*/ 62843 h 675237"/>
                <a:gd name="connsiteX68" fmla="*/ 251063 w 752096"/>
                <a:gd name="connsiteY68" fmla="*/ 142259 h 675237"/>
                <a:gd name="connsiteX69" fmla="*/ 248590 w 752096"/>
                <a:gd name="connsiteY69" fmla="*/ 157837 h 675237"/>
                <a:gd name="connsiteX70" fmla="*/ 283404 w 752096"/>
                <a:gd name="connsiteY70" fmla="*/ 208240 h 675237"/>
                <a:gd name="connsiteX71" fmla="*/ 309799 w 752096"/>
                <a:gd name="connsiteY71" fmla="*/ 231726 h 675237"/>
                <a:gd name="connsiteX72" fmla="*/ 317931 w 752096"/>
                <a:gd name="connsiteY72" fmla="*/ 243636 h 675237"/>
                <a:gd name="connsiteX73" fmla="*/ 364492 w 752096"/>
                <a:gd name="connsiteY73" fmla="*/ 245875 h 675237"/>
                <a:gd name="connsiteX74" fmla="*/ 424368 w 752096"/>
                <a:gd name="connsiteY74" fmla="*/ 128014 h 675237"/>
                <a:gd name="connsiteX75" fmla="*/ 406106 w 752096"/>
                <a:gd name="connsiteY75" fmla="*/ 103670 h 67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2096" h="675237">
                  <a:moveTo>
                    <a:pt x="300239" y="462160"/>
                  </a:moveTo>
                  <a:cubicBezTo>
                    <a:pt x="294865" y="468067"/>
                    <a:pt x="280027" y="470211"/>
                    <a:pt x="275889" y="476690"/>
                  </a:cubicBezTo>
                  <a:cubicBezTo>
                    <a:pt x="269611" y="486694"/>
                    <a:pt x="255011" y="509561"/>
                    <a:pt x="243787" y="520375"/>
                  </a:cubicBezTo>
                  <a:cubicBezTo>
                    <a:pt x="206929" y="555438"/>
                    <a:pt x="128219" y="573351"/>
                    <a:pt x="89363" y="540051"/>
                  </a:cubicBezTo>
                  <a:cubicBezTo>
                    <a:pt x="86890" y="540194"/>
                    <a:pt x="88364" y="541718"/>
                    <a:pt x="91456" y="551246"/>
                  </a:cubicBezTo>
                  <a:cubicBezTo>
                    <a:pt x="94214" y="569397"/>
                    <a:pt x="108957" y="611749"/>
                    <a:pt x="103583" y="622658"/>
                  </a:cubicBezTo>
                  <a:cubicBezTo>
                    <a:pt x="107340" y="634759"/>
                    <a:pt x="110907" y="630423"/>
                    <a:pt x="117471" y="637045"/>
                  </a:cubicBezTo>
                  <a:cubicBezTo>
                    <a:pt x="121894" y="641428"/>
                    <a:pt x="123891" y="653386"/>
                    <a:pt x="129170" y="656482"/>
                  </a:cubicBezTo>
                  <a:cubicBezTo>
                    <a:pt x="135020" y="656006"/>
                    <a:pt x="140822" y="655673"/>
                    <a:pt x="146767" y="655149"/>
                  </a:cubicBezTo>
                  <a:cubicBezTo>
                    <a:pt x="147861" y="658483"/>
                    <a:pt x="148907" y="661818"/>
                    <a:pt x="150048" y="665010"/>
                  </a:cubicBezTo>
                  <a:cubicBezTo>
                    <a:pt x="157610" y="664676"/>
                    <a:pt x="165362" y="663962"/>
                    <a:pt x="172829" y="663533"/>
                  </a:cubicBezTo>
                  <a:cubicBezTo>
                    <a:pt x="177157" y="664343"/>
                    <a:pt x="190093" y="671108"/>
                    <a:pt x="193803" y="671965"/>
                  </a:cubicBezTo>
                  <a:cubicBezTo>
                    <a:pt x="202411" y="671394"/>
                    <a:pt x="210781" y="670679"/>
                    <a:pt x="219199" y="670107"/>
                  </a:cubicBezTo>
                  <a:cubicBezTo>
                    <a:pt x="238413" y="675253"/>
                    <a:pt x="255391" y="667011"/>
                    <a:pt x="271561" y="656149"/>
                  </a:cubicBezTo>
                  <a:cubicBezTo>
                    <a:pt x="280645" y="649956"/>
                    <a:pt x="290728" y="650766"/>
                    <a:pt x="298622" y="643953"/>
                  </a:cubicBezTo>
                  <a:cubicBezTo>
                    <a:pt x="310512" y="633711"/>
                    <a:pt x="326254" y="613940"/>
                    <a:pt x="333626" y="600506"/>
                  </a:cubicBezTo>
                  <a:cubicBezTo>
                    <a:pt x="351698" y="566920"/>
                    <a:pt x="345420" y="487361"/>
                    <a:pt x="328537" y="467781"/>
                  </a:cubicBezTo>
                  <a:cubicBezTo>
                    <a:pt x="322164" y="460683"/>
                    <a:pt x="314460" y="460445"/>
                    <a:pt x="300239" y="462160"/>
                  </a:cubicBezTo>
                  <a:moveTo>
                    <a:pt x="453332" y="439769"/>
                  </a:moveTo>
                  <a:cubicBezTo>
                    <a:pt x="439777" y="450393"/>
                    <a:pt x="433832" y="447820"/>
                    <a:pt x="425795" y="463922"/>
                  </a:cubicBezTo>
                  <a:cubicBezTo>
                    <a:pt x="424986" y="463922"/>
                    <a:pt x="426984" y="466447"/>
                    <a:pt x="426128" y="466447"/>
                  </a:cubicBezTo>
                  <a:cubicBezTo>
                    <a:pt x="434498" y="482740"/>
                    <a:pt x="453189" y="489314"/>
                    <a:pt x="467124" y="500796"/>
                  </a:cubicBezTo>
                  <a:cubicBezTo>
                    <a:pt x="471356" y="504464"/>
                    <a:pt x="483056" y="524377"/>
                    <a:pt x="488525" y="526140"/>
                  </a:cubicBezTo>
                  <a:cubicBezTo>
                    <a:pt x="494708" y="533334"/>
                    <a:pt x="498941" y="553866"/>
                    <a:pt x="502983" y="553866"/>
                  </a:cubicBezTo>
                  <a:cubicBezTo>
                    <a:pt x="507406" y="559631"/>
                    <a:pt x="502603" y="573113"/>
                    <a:pt x="506788" y="578496"/>
                  </a:cubicBezTo>
                  <a:cubicBezTo>
                    <a:pt x="507263" y="602697"/>
                    <a:pt x="503744" y="604412"/>
                    <a:pt x="499702" y="609128"/>
                  </a:cubicBezTo>
                  <a:cubicBezTo>
                    <a:pt x="499702" y="610891"/>
                    <a:pt x="502032" y="615131"/>
                    <a:pt x="502032" y="616941"/>
                  </a:cubicBezTo>
                  <a:cubicBezTo>
                    <a:pt x="503173" y="618037"/>
                    <a:pt x="512875" y="624993"/>
                    <a:pt x="517203" y="624087"/>
                  </a:cubicBezTo>
                  <a:cubicBezTo>
                    <a:pt x="530472" y="624468"/>
                    <a:pt x="584784" y="666534"/>
                    <a:pt x="589017" y="674824"/>
                  </a:cubicBezTo>
                  <a:cubicBezTo>
                    <a:pt x="627920" y="677634"/>
                    <a:pt x="625067" y="665629"/>
                    <a:pt x="651842" y="654196"/>
                  </a:cubicBezTo>
                  <a:cubicBezTo>
                    <a:pt x="659071" y="651147"/>
                    <a:pt x="664683" y="654053"/>
                    <a:pt x="669582" y="648955"/>
                  </a:cubicBezTo>
                  <a:cubicBezTo>
                    <a:pt x="674671" y="643810"/>
                    <a:pt x="674861" y="633758"/>
                    <a:pt x="679617" y="628661"/>
                  </a:cubicBezTo>
                  <a:cubicBezTo>
                    <a:pt x="679950" y="532762"/>
                    <a:pt x="549543" y="442723"/>
                    <a:pt x="453332" y="439769"/>
                  </a:cubicBezTo>
                  <a:moveTo>
                    <a:pt x="558009" y="236966"/>
                  </a:moveTo>
                  <a:cubicBezTo>
                    <a:pt x="509879" y="244732"/>
                    <a:pt x="480488" y="260215"/>
                    <a:pt x="462225" y="272839"/>
                  </a:cubicBezTo>
                  <a:cubicBezTo>
                    <a:pt x="449622" y="281700"/>
                    <a:pt x="446103" y="287608"/>
                    <a:pt x="443344" y="291466"/>
                  </a:cubicBezTo>
                  <a:cubicBezTo>
                    <a:pt x="440586" y="295182"/>
                    <a:pt x="438779" y="303567"/>
                    <a:pt x="440158" y="312142"/>
                  </a:cubicBezTo>
                  <a:cubicBezTo>
                    <a:pt x="441585" y="320812"/>
                    <a:pt x="445104" y="330055"/>
                    <a:pt x="452666" y="335009"/>
                  </a:cubicBezTo>
                  <a:cubicBezTo>
                    <a:pt x="511686" y="330388"/>
                    <a:pt x="614366" y="326529"/>
                    <a:pt x="634531" y="376122"/>
                  </a:cubicBezTo>
                  <a:cubicBezTo>
                    <a:pt x="635720" y="382982"/>
                    <a:pt x="637099" y="387175"/>
                    <a:pt x="637480" y="388794"/>
                  </a:cubicBezTo>
                  <a:cubicBezTo>
                    <a:pt x="656884" y="383745"/>
                    <a:pt x="642616" y="385555"/>
                    <a:pt x="671484" y="390033"/>
                  </a:cubicBezTo>
                  <a:cubicBezTo>
                    <a:pt x="678047" y="391081"/>
                    <a:pt x="694265" y="387222"/>
                    <a:pt x="704966" y="384697"/>
                  </a:cubicBezTo>
                  <a:cubicBezTo>
                    <a:pt x="709959" y="383602"/>
                    <a:pt x="712765" y="379124"/>
                    <a:pt x="712765" y="379124"/>
                  </a:cubicBezTo>
                  <a:cubicBezTo>
                    <a:pt x="712765" y="379124"/>
                    <a:pt x="711767" y="374264"/>
                    <a:pt x="712052" y="371787"/>
                  </a:cubicBezTo>
                  <a:cubicBezTo>
                    <a:pt x="712052" y="371787"/>
                    <a:pt x="722230" y="372454"/>
                    <a:pt x="726415" y="369310"/>
                  </a:cubicBezTo>
                  <a:cubicBezTo>
                    <a:pt x="753714" y="364641"/>
                    <a:pt x="739161" y="351731"/>
                    <a:pt x="752097" y="337248"/>
                  </a:cubicBezTo>
                  <a:cubicBezTo>
                    <a:pt x="743917" y="244208"/>
                    <a:pt x="648751" y="222960"/>
                    <a:pt x="558009" y="236966"/>
                  </a:cubicBezTo>
                  <a:moveTo>
                    <a:pt x="192138" y="408089"/>
                  </a:moveTo>
                  <a:cubicBezTo>
                    <a:pt x="202744" y="405421"/>
                    <a:pt x="220816" y="403706"/>
                    <a:pt x="230090" y="399037"/>
                  </a:cubicBezTo>
                  <a:cubicBezTo>
                    <a:pt x="245261" y="391605"/>
                    <a:pt x="296768" y="354970"/>
                    <a:pt x="280265" y="325624"/>
                  </a:cubicBezTo>
                  <a:cubicBezTo>
                    <a:pt x="274986" y="263359"/>
                    <a:pt x="200080" y="316239"/>
                    <a:pt x="168311" y="294563"/>
                  </a:cubicBezTo>
                  <a:cubicBezTo>
                    <a:pt x="135971" y="290466"/>
                    <a:pt x="99541" y="229487"/>
                    <a:pt x="89744" y="203380"/>
                  </a:cubicBezTo>
                  <a:cubicBezTo>
                    <a:pt x="85939" y="193043"/>
                    <a:pt x="87556" y="196473"/>
                    <a:pt x="82467" y="188374"/>
                  </a:cubicBezTo>
                  <a:cubicBezTo>
                    <a:pt x="82467" y="187564"/>
                    <a:pt x="79043" y="191280"/>
                    <a:pt x="79043" y="190470"/>
                  </a:cubicBezTo>
                  <a:cubicBezTo>
                    <a:pt x="69626" y="201522"/>
                    <a:pt x="71481" y="211146"/>
                    <a:pt x="70007" y="237967"/>
                  </a:cubicBezTo>
                  <a:cubicBezTo>
                    <a:pt x="65679" y="237729"/>
                    <a:pt x="61589" y="237395"/>
                    <a:pt x="57356" y="237109"/>
                  </a:cubicBezTo>
                  <a:cubicBezTo>
                    <a:pt x="56452" y="246875"/>
                    <a:pt x="55501" y="252259"/>
                    <a:pt x="50983" y="257309"/>
                  </a:cubicBezTo>
                  <a:cubicBezTo>
                    <a:pt x="50080" y="258833"/>
                    <a:pt x="49128" y="260500"/>
                    <a:pt x="48225" y="262025"/>
                  </a:cubicBezTo>
                  <a:cubicBezTo>
                    <a:pt x="40140" y="259452"/>
                    <a:pt x="44372" y="263216"/>
                    <a:pt x="40948" y="256594"/>
                  </a:cubicBezTo>
                  <a:cubicBezTo>
                    <a:pt x="11271" y="258118"/>
                    <a:pt x="13602" y="288179"/>
                    <a:pt x="0" y="305234"/>
                  </a:cubicBezTo>
                  <a:cubicBezTo>
                    <a:pt x="713" y="360782"/>
                    <a:pt x="111193" y="429336"/>
                    <a:pt x="192138" y="408089"/>
                  </a:cubicBezTo>
                  <a:moveTo>
                    <a:pt x="406106" y="103670"/>
                  </a:moveTo>
                  <a:cubicBezTo>
                    <a:pt x="408436" y="82518"/>
                    <a:pt x="405107" y="51838"/>
                    <a:pt x="421800" y="37118"/>
                  </a:cubicBezTo>
                  <a:cubicBezTo>
                    <a:pt x="426651" y="14679"/>
                    <a:pt x="461845" y="19729"/>
                    <a:pt x="456328" y="5532"/>
                  </a:cubicBezTo>
                  <a:cubicBezTo>
                    <a:pt x="453046" y="-3424"/>
                    <a:pt x="436163" y="768"/>
                    <a:pt x="429505" y="2531"/>
                  </a:cubicBezTo>
                  <a:cubicBezTo>
                    <a:pt x="424511" y="3817"/>
                    <a:pt x="376096" y="19300"/>
                    <a:pt x="357405" y="21539"/>
                  </a:cubicBezTo>
                  <a:cubicBezTo>
                    <a:pt x="349415" y="19300"/>
                    <a:pt x="341711" y="17061"/>
                    <a:pt x="333768" y="14822"/>
                  </a:cubicBezTo>
                  <a:cubicBezTo>
                    <a:pt x="303283" y="19110"/>
                    <a:pt x="285877" y="43454"/>
                    <a:pt x="268946" y="62843"/>
                  </a:cubicBezTo>
                  <a:cubicBezTo>
                    <a:pt x="254916" y="78945"/>
                    <a:pt x="235750" y="118534"/>
                    <a:pt x="251063" y="142259"/>
                  </a:cubicBezTo>
                  <a:cubicBezTo>
                    <a:pt x="250303" y="147308"/>
                    <a:pt x="249494" y="152596"/>
                    <a:pt x="248590" y="157837"/>
                  </a:cubicBezTo>
                  <a:lnTo>
                    <a:pt x="283404" y="208240"/>
                  </a:lnTo>
                  <a:cubicBezTo>
                    <a:pt x="295388" y="216815"/>
                    <a:pt x="296958" y="223199"/>
                    <a:pt x="309799" y="231726"/>
                  </a:cubicBezTo>
                  <a:cubicBezTo>
                    <a:pt x="312510" y="235633"/>
                    <a:pt x="315125" y="239634"/>
                    <a:pt x="317931" y="243636"/>
                  </a:cubicBezTo>
                  <a:cubicBezTo>
                    <a:pt x="328347" y="250306"/>
                    <a:pt x="359260" y="250306"/>
                    <a:pt x="364492" y="245875"/>
                  </a:cubicBezTo>
                  <a:cubicBezTo>
                    <a:pt x="414524" y="250306"/>
                    <a:pt x="408484" y="149309"/>
                    <a:pt x="424368" y="128014"/>
                  </a:cubicBezTo>
                  <a:cubicBezTo>
                    <a:pt x="422228" y="118296"/>
                    <a:pt x="413905" y="108482"/>
                    <a:pt x="406106" y="103670"/>
                  </a:cubicBezTo>
                </a:path>
              </a:pathLst>
            </a:custGeom>
            <a:solidFill>
              <a:srgbClr val="FE581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15" name="Elemento grafico 6">
              <a:extLst>
                <a:ext uri="{FF2B5EF4-FFF2-40B4-BE49-F238E27FC236}">
                  <a16:creationId xmlns:a16="http://schemas.microsoft.com/office/drawing/2014/main" id="{AECBBA85-1CB2-A644-A3C1-4781750D6DEE}"/>
                </a:ext>
              </a:extLst>
            </p:cNvPr>
            <p:cNvGrpSpPr/>
            <p:nvPr/>
          </p:nvGrpSpPr>
          <p:grpSpPr>
            <a:xfrm>
              <a:off x="1292711" y="743188"/>
              <a:ext cx="1427577" cy="300896"/>
              <a:chOff x="1292711" y="743188"/>
              <a:chExt cx="1427577" cy="300896"/>
            </a:xfrm>
            <a:solidFill>
              <a:srgbClr val="09357A"/>
            </a:solidFill>
          </p:grpSpPr>
          <p:sp>
            <p:nvSpPr>
              <p:cNvPr id="17" name="Figura a mano libera 16">
                <a:extLst>
                  <a:ext uri="{FF2B5EF4-FFF2-40B4-BE49-F238E27FC236}">
                    <a16:creationId xmlns:a16="http://schemas.microsoft.com/office/drawing/2014/main" id="{323D441D-591B-6B48-88BB-31E87412BC6E}"/>
                  </a:ext>
                </a:extLst>
              </p:cNvPr>
              <p:cNvSpPr/>
              <p:nvPr/>
            </p:nvSpPr>
            <p:spPr>
              <a:xfrm>
                <a:off x="1955447" y="743954"/>
                <a:ext cx="193707" cy="300130"/>
              </a:xfrm>
              <a:custGeom>
                <a:avLst/>
                <a:gdLst>
                  <a:gd name="connsiteX0" fmla="*/ 113856 w 193707"/>
                  <a:gd name="connsiteY0" fmla="*/ 119242 h 300130"/>
                  <a:gd name="connsiteX1" fmla="*/ 73669 w 193707"/>
                  <a:gd name="connsiteY1" fmla="*/ 89563 h 300130"/>
                  <a:gd name="connsiteX2" fmla="*/ 108625 w 193707"/>
                  <a:gd name="connsiteY2" fmla="*/ 59645 h 300130"/>
                  <a:gd name="connsiteX3" fmla="*/ 161082 w 193707"/>
                  <a:gd name="connsiteY3" fmla="*/ 70745 h 300130"/>
                  <a:gd name="connsiteX4" fmla="*/ 171212 w 193707"/>
                  <a:gd name="connsiteY4" fmla="*/ 75128 h 300130"/>
                  <a:gd name="connsiteX5" fmla="*/ 178298 w 193707"/>
                  <a:gd name="connsiteY5" fmla="*/ 12339 h 300130"/>
                  <a:gd name="connsiteX6" fmla="*/ 172021 w 193707"/>
                  <a:gd name="connsiteY6" fmla="*/ 10243 h 300130"/>
                  <a:gd name="connsiteX7" fmla="*/ 103916 w 193707"/>
                  <a:gd name="connsiteY7" fmla="*/ 0 h 300130"/>
                  <a:gd name="connsiteX8" fmla="*/ 33101 w 193707"/>
                  <a:gd name="connsiteY8" fmla="*/ 20485 h 300130"/>
                  <a:gd name="connsiteX9" fmla="*/ 0 w 193707"/>
                  <a:gd name="connsiteY9" fmla="*/ 91945 h 300130"/>
                  <a:gd name="connsiteX10" fmla="*/ 77473 w 193707"/>
                  <a:gd name="connsiteY10" fmla="*/ 179650 h 300130"/>
                  <a:gd name="connsiteX11" fmla="*/ 120039 w 193707"/>
                  <a:gd name="connsiteY11" fmla="*/ 213331 h 300130"/>
                  <a:gd name="connsiteX12" fmla="*/ 79614 w 193707"/>
                  <a:gd name="connsiteY12" fmla="*/ 240486 h 300130"/>
                  <a:gd name="connsiteX13" fmla="*/ 21544 w 193707"/>
                  <a:gd name="connsiteY13" fmla="*/ 224574 h 300130"/>
                  <a:gd name="connsiteX14" fmla="*/ 10748 w 193707"/>
                  <a:gd name="connsiteY14" fmla="*/ 218714 h 300130"/>
                  <a:gd name="connsiteX15" fmla="*/ 3662 w 193707"/>
                  <a:gd name="connsiteY15" fmla="*/ 287554 h 300130"/>
                  <a:gd name="connsiteX16" fmla="*/ 16503 w 193707"/>
                  <a:gd name="connsiteY16" fmla="*/ 290746 h 300130"/>
                  <a:gd name="connsiteX17" fmla="*/ 82752 w 193707"/>
                  <a:gd name="connsiteY17" fmla="*/ 300131 h 300130"/>
                  <a:gd name="connsiteX18" fmla="*/ 193707 w 193707"/>
                  <a:gd name="connsiteY18" fmla="*/ 208996 h 300130"/>
                  <a:gd name="connsiteX19" fmla="*/ 113856 w 193707"/>
                  <a:gd name="connsiteY19" fmla="*/ 119242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3707" h="300130">
                    <a:moveTo>
                      <a:pt x="113856" y="119242"/>
                    </a:moveTo>
                    <a:cubicBezTo>
                      <a:pt x="88935" y="109667"/>
                      <a:pt x="73669" y="103140"/>
                      <a:pt x="73669" y="89563"/>
                    </a:cubicBezTo>
                    <a:cubicBezTo>
                      <a:pt x="73669" y="62599"/>
                      <a:pt x="98114" y="59645"/>
                      <a:pt x="108625" y="59645"/>
                    </a:cubicBezTo>
                    <a:cubicBezTo>
                      <a:pt x="126126" y="59645"/>
                      <a:pt x="144246" y="63504"/>
                      <a:pt x="161082" y="70745"/>
                    </a:cubicBezTo>
                    <a:lnTo>
                      <a:pt x="171212" y="75128"/>
                    </a:lnTo>
                    <a:lnTo>
                      <a:pt x="178298" y="12339"/>
                    </a:lnTo>
                    <a:lnTo>
                      <a:pt x="172021" y="10243"/>
                    </a:lnTo>
                    <a:cubicBezTo>
                      <a:pt x="151618" y="3430"/>
                      <a:pt x="128742" y="0"/>
                      <a:pt x="103916" y="0"/>
                    </a:cubicBezTo>
                    <a:cubicBezTo>
                      <a:pt x="84227" y="0"/>
                      <a:pt x="55929" y="3573"/>
                      <a:pt x="33101" y="20485"/>
                    </a:cubicBezTo>
                    <a:cubicBezTo>
                      <a:pt x="11129" y="36778"/>
                      <a:pt x="0" y="60788"/>
                      <a:pt x="0" y="91945"/>
                    </a:cubicBezTo>
                    <a:cubicBezTo>
                      <a:pt x="0" y="149160"/>
                      <a:pt x="42946" y="166072"/>
                      <a:pt x="77473" y="179650"/>
                    </a:cubicBezTo>
                    <a:cubicBezTo>
                      <a:pt x="103869" y="190035"/>
                      <a:pt x="120039" y="197229"/>
                      <a:pt x="120039" y="213331"/>
                    </a:cubicBezTo>
                    <a:cubicBezTo>
                      <a:pt x="120039" y="233101"/>
                      <a:pt x="95213" y="240486"/>
                      <a:pt x="79614" y="240486"/>
                    </a:cubicBezTo>
                    <a:cubicBezTo>
                      <a:pt x="60828" y="240486"/>
                      <a:pt x="40710" y="235007"/>
                      <a:pt x="21544" y="224574"/>
                    </a:cubicBezTo>
                    <a:lnTo>
                      <a:pt x="10748" y="218714"/>
                    </a:lnTo>
                    <a:lnTo>
                      <a:pt x="3662" y="287554"/>
                    </a:lnTo>
                    <a:lnTo>
                      <a:pt x="16503" y="290746"/>
                    </a:lnTo>
                    <a:cubicBezTo>
                      <a:pt x="39997" y="296605"/>
                      <a:pt x="54217" y="300131"/>
                      <a:pt x="82752" y="300131"/>
                    </a:cubicBezTo>
                    <a:cubicBezTo>
                      <a:pt x="152236" y="300131"/>
                      <a:pt x="193707" y="266068"/>
                      <a:pt x="193707" y="208996"/>
                    </a:cubicBezTo>
                    <a:cubicBezTo>
                      <a:pt x="193707" y="149875"/>
                      <a:pt x="147528" y="132153"/>
                      <a:pt x="113856" y="119242"/>
                    </a:cubicBez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8" name="Figura a mano libera 17">
                <a:extLst>
                  <a:ext uri="{FF2B5EF4-FFF2-40B4-BE49-F238E27FC236}">
                    <a16:creationId xmlns:a16="http://schemas.microsoft.com/office/drawing/2014/main" id="{633E1BE4-2562-AE46-8C15-BD0F288CAA3B}"/>
                  </a:ext>
                </a:extLst>
              </p:cNvPr>
              <p:cNvSpPr/>
              <p:nvPr/>
            </p:nvSpPr>
            <p:spPr>
              <a:xfrm>
                <a:off x="2165181" y="743954"/>
                <a:ext cx="284687" cy="300130"/>
              </a:xfrm>
              <a:custGeom>
                <a:avLst/>
                <a:gdLst>
                  <a:gd name="connsiteX0" fmla="*/ 142344 w 284687"/>
                  <a:gd name="connsiteY0" fmla="*/ 0 h 300130"/>
                  <a:gd name="connsiteX1" fmla="*/ 0 w 284687"/>
                  <a:gd name="connsiteY1" fmla="*/ 149303 h 300130"/>
                  <a:gd name="connsiteX2" fmla="*/ 142344 w 284687"/>
                  <a:gd name="connsiteY2" fmla="*/ 300131 h 300130"/>
                  <a:gd name="connsiteX3" fmla="*/ 284688 w 284687"/>
                  <a:gd name="connsiteY3" fmla="*/ 149303 h 300130"/>
                  <a:gd name="connsiteX4" fmla="*/ 142344 w 284687"/>
                  <a:gd name="connsiteY4" fmla="*/ 0 h 300130"/>
                  <a:gd name="connsiteX5" fmla="*/ 142344 w 284687"/>
                  <a:gd name="connsiteY5" fmla="*/ 240486 h 300130"/>
                  <a:gd name="connsiteX6" fmla="*/ 73669 w 284687"/>
                  <a:gd name="connsiteY6" fmla="*/ 149303 h 300130"/>
                  <a:gd name="connsiteX7" fmla="*/ 142344 w 284687"/>
                  <a:gd name="connsiteY7" fmla="*/ 59693 h 300130"/>
                  <a:gd name="connsiteX8" fmla="*/ 211019 w 284687"/>
                  <a:gd name="connsiteY8" fmla="*/ 149303 h 300130"/>
                  <a:gd name="connsiteX9" fmla="*/ 142344 w 284687"/>
                  <a:gd name="connsiteY9" fmla="*/ 240486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687" h="300130">
                    <a:moveTo>
                      <a:pt x="142344" y="0"/>
                    </a:moveTo>
                    <a:cubicBezTo>
                      <a:pt x="53218" y="0"/>
                      <a:pt x="0" y="55786"/>
                      <a:pt x="0" y="149303"/>
                    </a:cubicBezTo>
                    <a:cubicBezTo>
                      <a:pt x="0" y="243773"/>
                      <a:pt x="53218" y="300131"/>
                      <a:pt x="142344" y="300131"/>
                    </a:cubicBezTo>
                    <a:cubicBezTo>
                      <a:pt x="230138" y="300131"/>
                      <a:pt x="284688" y="242344"/>
                      <a:pt x="284688" y="149303"/>
                    </a:cubicBezTo>
                    <a:cubicBezTo>
                      <a:pt x="284688" y="57215"/>
                      <a:pt x="230138" y="0"/>
                      <a:pt x="142344" y="0"/>
                    </a:cubicBezTo>
                    <a:close/>
                    <a:moveTo>
                      <a:pt x="142344" y="240486"/>
                    </a:moveTo>
                    <a:cubicBezTo>
                      <a:pt x="91694" y="240486"/>
                      <a:pt x="73669" y="193370"/>
                      <a:pt x="73669" y="149303"/>
                    </a:cubicBezTo>
                    <a:cubicBezTo>
                      <a:pt x="73669" y="107952"/>
                      <a:pt x="91646" y="59693"/>
                      <a:pt x="142344" y="59693"/>
                    </a:cubicBezTo>
                    <a:cubicBezTo>
                      <a:pt x="193042" y="59693"/>
                      <a:pt x="211019" y="107952"/>
                      <a:pt x="211019" y="149303"/>
                    </a:cubicBezTo>
                    <a:cubicBezTo>
                      <a:pt x="211019" y="193370"/>
                      <a:pt x="192994" y="240486"/>
                      <a:pt x="142344" y="240486"/>
                    </a:cubicBez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9" name="Figura a mano libera 18">
                <a:extLst>
                  <a:ext uri="{FF2B5EF4-FFF2-40B4-BE49-F238E27FC236}">
                    <a16:creationId xmlns:a16="http://schemas.microsoft.com/office/drawing/2014/main" id="{027B1B19-C555-1A4D-B4BF-B3989990AB5F}"/>
                  </a:ext>
                </a:extLst>
              </p:cNvPr>
              <p:cNvSpPr/>
              <p:nvPr/>
            </p:nvSpPr>
            <p:spPr>
              <a:xfrm>
                <a:off x="2478737" y="748718"/>
                <a:ext cx="241551" cy="290650"/>
              </a:xfrm>
              <a:custGeom>
                <a:avLst/>
                <a:gdLst>
                  <a:gd name="connsiteX0" fmla="*/ 172639 w 241551"/>
                  <a:gd name="connsiteY0" fmla="*/ 0 h 290650"/>
                  <a:gd name="connsiteX1" fmla="*/ 172639 w 241551"/>
                  <a:gd name="connsiteY1" fmla="*/ 180650 h 290650"/>
                  <a:gd name="connsiteX2" fmla="*/ 82990 w 241551"/>
                  <a:gd name="connsiteY2" fmla="*/ 4478 h 290650"/>
                  <a:gd name="connsiteX3" fmla="*/ 80707 w 241551"/>
                  <a:gd name="connsiteY3" fmla="*/ 0 h 290650"/>
                  <a:gd name="connsiteX4" fmla="*/ 0 w 241551"/>
                  <a:gd name="connsiteY4" fmla="*/ 0 h 290650"/>
                  <a:gd name="connsiteX5" fmla="*/ 0 w 241551"/>
                  <a:gd name="connsiteY5" fmla="*/ 290650 h 290650"/>
                  <a:gd name="connsiteX6" fmla="*/ 68960 w 241551"/>
                  <a:gd name="connsiteY6" fmla="*/ 290650 h 290650"/>
                  <a:gd name="connsiteX7" fmla="*/ 68960 w 241551"/>
                  <a:gd name="connsiteY7" fmla="*/ 109857 h 290650"/>
                  <a:gd name="connsiteX8" fmla="*/ 161272 w 241551"/>
                  <a:gd name="connsiteY8" fmla="*/ 290650 h 290650"/>
                  <a:gd name="connsiteX9" fmla="*/ 241552 w 241551"/>
                  <a:gd name="connsiteY9" fmla="*/ 290650 h 290650"/>
                  <a:gd name="connsiteX10" fmla="*/ 241552 w 241551"/>
                  <a:gd name="connsiteY10" fmla="*/ 0 h 2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551" h="290650">
                    <a:moveTo>
                      <a:pt x="172639" y="0"/>
                    </a:moveTo>
                    <a:lnTo>
                      <a:pt x="172639" y="180650"/>
                    </a:lnTo>
                    <a:lnTo>
                      <a:pt x="82990" y="4478"/>
                    </a:lnTo>
                    <a:lnTo>
                      <a:pt x="80707" y="0"/>
                    </a:lnTo>
                    <a:lnTo>
                      <a:pt x="0" y="0"/>
                    </a:lnTo>
                    <a:lnTo>
                      <a:pt x="0" y="290650"/>
                    </a:lnTo>
                    <a:lnTo>
                      <a:pt x="68960" y="290650"/>
                    </a:lnTo>
                    <a:lnTo>
                      <a:pt x="68960" y="109857"/>
                    </a:lnTo>
                    <a:lnTo>
                      <a:pt x="161272" y="290650"/>
                    </a:lnTo>
                    <a:lnTo>
                      <a:pt x="241552" y="290650"/>
                    </a:lnTo>
                    <a:lnTo>
                      <a:pt x="241552" y="0"/>
                    </a:ln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0" name="Figura a mano libera 19">
                <a:extLst>
                  <a:ext uri="{FF2B5EF4-FFF2-40B4-BE49-F238E27FC236}">
                    <a16:creationId xmlns:a16="http://schemas.microsoft.com/office/drawing/2014/main" id="{8A083067-044B-6347-9A3B-35C523DEC4A1}"/>
                  </a:ext>
                </a:extLst>
              </p:cNvPr>
              <p:cNvSpPr/>
              <p:nvPr/>
            </p:nvSpPr>
            <p:spPr>
              <a:xfrm>
                <a:off x="1292711" y="743188"/>
                <a:ext cx="258912" cy="299468"/>
              </a:xfrm>
              <a:custGeom>
                <a:avLst/>
                <a:gdLst>
                  <a:gd name="connsiteX0" fmla="*/ 130979 w 258912"/>
                  <a:gd name="connsiteY0" fmla="*/ 4 h 299468"/>
                  <a:gd name="connsiteX1" fmla="*/ 2 w 258912"/>
                  <a:gd name="connsiteY1" fmla="*/ 153165 h 299468"/>
                  <a:gd name="connsiteX2" fmla="*/ 127888 w 258912"/>
                  <a:gd name="connsiteY2" fmla="*/ 299467 h 299468"/>
                  <a:gd name="connsiteX3" fmla="*/ 258532 w 258912"/>
                  <a:gd name="connsiteY3" fmla="*/ 262165 h 299468"/>
                  <a:gd name="connsiteX4" fmla="*/ 228522 w 258912"/>
                  <a:gd name="connsiteY4" fmla="*/ 210190 h 299468"/>
                  <a:gd name="connsiteX5" fmla="*/ 147387 w 258912"/>
                  <a:gd name="connsiteY5" fmla="*/ 236440 h 299468"/>
                  <a:gd name="connsiteX6" fmla="*/ 82945 w 258912"/>
                  <a:gd name="connsiteY6" fmla="*/ 173841 h 299468"/>
                  <a:gd name="connsiteX7" fmla="*/ 82945 w 258912"/>
                  <a:gd name="connsiteY7" fmla="*/ 169125 h 299468"/>
                  <a:gd name="connsiteX8" fmla="*/ 258913 w 258912"/>
                  <a:gd name="connsiteY8" fmla="*/ 169125 h 299468"/>
                  <a:gd name="connsiteX9" fmla="*/ 258913 w 258912"/>
                  <a:gd name="connsiteY9" fmla="*/ 145686 h 299468"/>
                  <a:gd name="connsiteX10" fmla="*/ 130979 w 258912"/>
                  <a:gd name="connsiteY10" fmla="*/ 4 h 299468"/>
                  <a:gd name="connsiteX11" fmla="*/ 177587 w 258912"/>
                  <a:gd name="connsiteY11" fmla="*/ 119151 h 299468"/>
                  <a:gd name="connsiteX12" fmla="*/ 82374 w 258912"/>
                  <a:gd name="connsiteY12" fmla="*/ 119627 h 299468"/>
                  <a:gd name="connsiteX13" fmla="*/ 82802 w 258912"/>
                  <a:gd name="connsiteY13" fmla="*/ 115387 h 299468"/>
                  <a:gd name="connsiteX14" fmla="*/ 131835 w 258912"/>
                  <a:gd name="connsiteY14" fmla="*/ 59553 h 299468"/>
                  <a:gd name="connsiteX15" fmla="*/ 177634 w 258912"/>
                  <a:gd name="connsiteY15" fmla="*/ 115244 h 299468"/>
                  <a:gd name="connsiteX16" fmla="*/ 177634 w 258912"/>
                  <a:gd name="connsiteY16" fmla="*/ 119151 h 29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8912" h="299468">
                    <a:moveTo>
                      <a:pt x="130979" y="4"/>
                    </a:moveTo>
                    <a:cubicBezTo>
                      <a:pt x="91505" y="51"/>
                      <a:pt x="-474" y="15296"/>
                      <a:pt x="2" y="153165"/>
                    </a:cubicBezTo>
                    <a:cubicBezTo>
                      <a:pt x="240" y="245063"/>
                      <a:pt x="46895" y="299801"/>
                      <a:pt x="127888" y="299467"/>
                    </a:cubicBezTo>
                    <a:cubicBezTo>
                      <a:pt x="191474" y="299277"/>
                      <a:pt x="230472" y="282889"/>
                      <a:pt x="258532" y="262165"/>
                    </a:cubicBezTo>
                    <a:cubicBezTo>
                      <a:pt x="255536" y="257354"/>
                      <a:pt x="231566" y="214859"/>
                      <a:pt x="228522" y="210190"/>
                    </a:cubicBezTo>
                    <a:cubicBezTo>
                      <a:pt x="211591" y="223196"/>
                      <a:pt x="183579" y="236297"/>
                      <a:pt x="147387" y="236440"/>
                    </a:cubicBezTo>
                    <a:cubicBezTo>
                      <a:pt x="111004" y="236583"/>
                      <a:pt x="83040" y="212144"/>
                      <a:pt x="82945" y="173841"/>
                    </a:cubicBezTo>
                    <a:lnTo>
                      <a:pt x="82945" y="169125"/>
                    </a:lnTo>
                    <a:cubicBezTo>
                      <a:pt x="82945" y="169125"/>
                      <a:pt x="228380" y="169697"/>
                      <a:pt x="258913" y="169125"/>
                    </a:cubicBezTo>
                    <a:cubicBezTo>
                      <a:pt x="258913" y="163217"/>
                      <a:pt x="258913" y="145686"/>
                      <a:pt x="258913" y="145686"/>
                    </a:cubicBezTo>
                    <a:cubicBezTo>
                      <a:pt x="258485" y="47215"/>
                      <a:pt x="216775" y="-473"/>
                      <a:pt x="130979" y="4"/>
                    </a:cubicBezTo>
                    <a:close/>
                    <a:moveTo>
                      <a:pt x="177587" y="119151"/>
                    </a:moveTo>
                    <a:lnTo>
                      <a:pt x="82374" y="119627"/>
                    </a:lnTo>
                    <a:lnTo>
                      <a:pt x="82802" y="115387"/>
                    </a:lnTo>
                    <a:cubicBezTo>
                      <a:pt x="83658" y="98713"/>
                      <a:pt x="89555" y="59791"/>
                      <a:pt x="131835" y="59553"/>
                    </a:cubicBezTo>
                    <a:cubicBezTo>
                      <a:pt x="175019" y="59458"/>
                      <a:pt x="177397" y="95998"/>
                      <a:pt x="177634" y="115244"/>
                    </a:cubicBezTo>
                    <a:lnTo>
                      <a:pt x="177634" y="119151"/>
                    </a:ln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 20">
                <a:extLst>
                  <a:ext uri="{FF2B5EF4-FFF2-40B4-BE49-F238E27FC236}">
                    <a16:creationId xmlns:a16="http://schemas.microsoft.com/office/drawing/2014/main" id="{608B46C6-ECB8-DC4C-8721-35E6B46D0792}"/>
                  </a:ext>
                </a:extLst>
              </p:cNvPr>
              <p:cNvSpPr/>
              <p:nvPr/>
            </p:nvSpPr>
            <p:spPr>
              <a:xfrm>
                <a:off x="1855953" y="747051"/>
                <a:ext cx="77092" cy="292127"/>
              </a:xfrm>
              <a:custGeom>
                <a:avLst/>
                <a:gdLst>
                  <a:gd name="connsiteX0" fmla="*/ 0 w 77092"/>
                  <a:gd name="connsiteY0" fmla="*/ 0 h 292127"/>
                  <a:gd name="connsiteX1" fmla="*/ 77093 w 77092"/>
                  <a:gd name="connsiteY1" fmla="*/ 0 h 292127"/>
                  <a:gd name="connsiteX2" fmla="*/ 77093 w 77092"/>
                  <a:gd name="connsiteY2" fmla="*/ 292127 h 292127"/>
                  <a:gd name="connsiteX3" fmla="*/ 0 w 77092"/>
                  <a:gd name="connsiteY3" fmla="*/ 292127 h 29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092" h="292127">
                    <a:moveTo>
                      <a:pt x="0" y="0"/>
                    </a:moveTo>
                    <a:lnTo>
                      <a:pt x="77093" y="0"/>
                    </a:lnTo>
                    <a:lnTo>
                      <a:pt x="77093" y="292127"/>
                    </a:lnTo>
                    <a:lnTo>
                      <a:pt x="0" y="292127"/>
                    </a:ln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2" name="Figura a mano libera 21">
                <a:extLst>
                  <a:ext uri="{FF2B5EF4-FFF2-40B4-BE49-F238E27FC236}">
                    <a16:creationId xmlns:a16="http://schemas.microsoft.com/office/drawing/2014/main" id="{1F73078F-23F2-B44A-8DF6-56505BD21184}"/>
                  </a:ext>
                </a:extLst>
              </p:cNvPr>
              <p:cNvSpPr/>
              <p:nvPr/>
            </p:nvSpPr>
            <p:spPr>
              <a:xfrm>
                <a:off x="1589053" y="748718"/>
                <a:ext cx="242074" cy="287839"/>
              </a:xfrm>
              <a:custGeom>
                <a:avLst/>
                <a:gdLst>
                  <a:gd name="connsiteX0" fmla="*/ 80660 w 242074"/>
                  <a:gd name="connsiteY0" fmla="*/ 0 h 287839"/>
                  <a:gd name="connsiteX1" fmla="*/ 0 w 242074"/>
                  <a:gd name="connsiteY1" fmla="*/ 0 h 287839"/>
                  <a:gd name="connsiteX2" fmla="*/ 0 w 242074"/>
                  <a:gd name="connsiteY2" fmla="*/ 287840 h 287839"/>
                  <a:gd name="connsiteX3" fmla="*/ 80660 w 242074"/>
                  <a:gd name="connsiteY3" fmla="*/ 287840 h 287839"/>
                  <a:gd name="connsiteX4" fmla="*/ 242075 w 242074"/>
                  <a:gd name="connsiteY4" fmla="*/ 143920 h 287839"/>
                  <a:gd name="connsiteX5" fmla="*/ 80660 w 242074"/>
                  <a:gd name="connsiteY5" fmla="*/ 0 h 287839"/>
                  <a:gd name="connsiteX6" fmla="*/ 90980 w 242074"/>
                  <a:gd name="connsiteY6" fmla="*/ 229957 h 287839"/>
                  <a:gd name="connsiteX7" fmla="*/ 69246 w 242074"/>
                  <a:gd name="connsiteY7" fmla="*/ 229957 h 287839"/>
                  <a:gd name="connsiteX8" fmla="*/ 69246 w 242074"/>
                  <a:gd name="connsiteY8" fmla="*/ 57882 h 287839"/>
                  <a:gd name="connsiteX9" fmla="*/ 90980 w 242074"/>
                  <a:gd name="connsiteY9" fmla="*/ 57882 h 287839"/>
                  <a:gd name="connsiteX10" fmla="*/ 170594 w 242074"/>
                  <a:gd name="connsiteY10" fmla="*/ 143920 h 287839"/>
                  <a:gd name="connsiteX11" fmla="*/ 90980 w 242074"/>
                  <a:gd name="connsiteY11" fmla="*/ 229957 h 28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074" h="287839">
                    <a:moveTo>
                      <a:pt x="80660" y="0"/>
                    </a:moveTo>
                    <a:lnTo>
                      <a:pt x="0" y="0"/>
                    </a:lnTo>
                    <a:lnTo>
                      <a:pt x="0" y="287840"/>
                    </a:lnTo>
                    <a:lnTo>
                      <a:pt x="80660" y="287840"/>
                    </a:lnTo>
                    <a:cubicBezTo>
                      <a:pt x="187763" y="287840"/>
                      <a:pt x="242075" y="237532"/>
                      <a:pt x="242075" y="143920"/>
                    </a:cubicBezTo>
                    <a:cubicBezTo>
                      <a:pt x="242075" y="50308"/>
                      <a:pt x="187763" y="0"/>
                      <a:pt x="80660" y="0"/>
                    </a:cubicBezTo>
                    <a:close/>
                    <a:moveTo>
                      <a:pt x="90980" y="229957"/>
                    </a:moveTo>
                    <a:lnTo>
                      <a:pt x="69246" y="229957"/>
                    </a:lnTo>
                    <a:lnTo>
                      <a:pt x="69246" y="57882"/>
                    </a:lnTo>
                    <a:lnTo>
                      <a:pt x="90980" y="57882"/>
                    </a:lnTo>
                    <a:cubicBezTo>
                      <a:pt x="142724" y="57882"/>
                      <a:pt x="170594" y="103569"/>
                      <a:pt x="170594" y="143920"/>
                    </a:cubicBezTo>
                    <a:cubicBezTo>
                      <a:pt x="170594" y="184271"/>
                      <a:pt x="142677" y="229957"/>
                      <a:pt x="90980" y="229957"/>
                    </a:cubicBez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76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EAD57A-706B-B845-B693-0AEAC470899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292711" y="5479328"/>
            <a:ext cx="3470041" cy="534782"/>
          </a:xfrm>
        </p:spPr>
        <p:txBody>
          <a:bodyPr/>
          <a:lstStyle>
            <a:lvl1pPr>
              <a:defRPr>
                <a:solidFill>
                  <a:srgbClr val="1089FF"/>
                </a:solidFill>
              </a:defRPr>
            </a:lvl1pPr>
          </a:lstStyle>
          <a:p>
            <a:fld id="{52FC4661-6FC6-4CF1-AC74-B70A6E80635E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12" name="Espace réservé du texte 26">
            <a:extLst>
              <a:ext uri="{FF2B5EF4-FFF2-40B4-BE49-F238E27FC236}">
                <a16:creationId xmlns:a16="http://schemas.microsoft.com/office/drawing/2014/main" id="{9BDAB675-9845-4945-B979-B87EDF522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2711" y="2012394"/>
            <a:ext cx="8280000" cy="1277745"/>
          </a:xfrm>
          <a:prstGeom prst="rect">
            <a:avLst/>
          </a:prstGeom>
          <a:noFill/>
        </p:spPr>
        <p:txBody>
          <a:bodyPr lIns="0" rIns="90000" bIns="0" anchor="b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1A7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Espace réservé du texte 26">
            <a:extLst>
              <a:ext uri="{FF2B5EF4-FFF2-40B4-BE49-F238E27FC236}">
                <a16:creationId xmlns:a16="http://schemas.microsoft.com/office/drawing/2014/main" id="{23B705D9-9998-0843-967E-90D87DABB2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2711" y="3422655"/>
            <a:ext cx="8280000" cy="1164846"/>
          </a:xfrm>
          <a:prstGeom prst="rect">
            <a:avLst/>
          </a:prstGeom>
          <a:noFill/>
        </p:spPr>
        <p:txBody>
          <a:bodyPr wrap="square" lIns="0" tIns="46800" rIns="540000" bIns="0" anchor="t" anchorCtr="0">
            <a:noAutofit/>
          </a:bodyPr>
          <a:lstStyle>
            <a:lvl1pPr marL="0" indent="0" algn="l">
              <a:buFontTx/>
              <a:buNone/>
              <a:defRPr sz="4000" b="1" i="0">
                <a:solidFill>
                  <a:srgbClr val="001A70"/>
                </a:solidFill>
                <a:latin typeface="Work Sans" pitchFamily="2" charset="77"/>
                <a:cs typeface="Work Sans" pitchFamily="2" charset="77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30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E3BCD3-E98D-944B-9CC9-7FBF5E21CA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1089FF"/>
              </a:gs>
              <a:gs pos="100000">
                <a:srgbClr val="001A70"/>
              </a:gs>
            </a:gsLst>
            <a:lin ang="3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FFB3D5F5-05F6-0E47-BBE3-DA1E4DD0AF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tIns="46800" rIns="0" anchor="ctr"/>
          <a:lstStyle>
            <a:lvl1pPr marL="6489700" indent="0" algn="l"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sull’icona a sinistra </a:t>
            </a:r>
            <a:br>
              <a:rPr lang="it-IT" dirty="0"/>
            </a:br>
            <a:r>
              <a:rPr lang="it-IT" dirty="0"/>
              <a:t>per inserire un’immagine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EAD57A-706B-B845-B693-0AEAC470899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292711" y="5479328"/>
            <a:ext cx="3470041" cy="534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3EFCD4-701A-42CB-A8B1-69123B3EA358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12" name="Espace réservé du texte 26">
            <a:extLst>
              <a:ext uri="{FF2B5EF4-FFF2-40B4-BE49-F238E27FC236}">
                <a16:creationId xmlns:a16="http://schemas.microsoft.com/office/drawing/2014/main" id="{9BDAB675-9845-4945-B979-B87EDF522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2711" y="2012394"/>
            <a:ext cx="8280000" cy="1277745"/>
          </a:xfrm>
          <a:prstGeom prst="rect">
            <a:avLst/>
          </a:prstGeom>
          <a:noFill/>
        </p:spPr>
        <p:txBody>
          <a:bodyPr lIns="0" rIns="90000" bIns="0" anchor="b" anchorCtr="0">
            <a:no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Espace réservé du texte 26">
            <a:extLst>
              <a:ext uri="{FF2B5EF4-FFF2-40B4-BE49-F238E27FC236}">
                <a16:creationId xmlns:a16="http://schemas.microsoft.com/office/drawing/2014/main" id="{23B705D9-9998-0843-967E-90D87DABB2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2711" y="3422655"/>
            <a:ext cx="8280000" cy="1164846"/>
          </a:xfrm>
          <a:prstGeom prst="rect">
            <a:avLst/>
          </a:prstGeom>
          <a:noFill/>
        </p:spPr>
        <p:txBody>
          <a:bodyPr wrap="square" lIns="0" tIns="46800" rIns="540000" bIns="0" anchor="t" anchorCtr="0">
            <a:noAutofit/>
          </a:bodyPr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Work Sans" pitchFamily="2" charset="77"/>
                <a:cs typeface="Work Sans" pitchFamily="2" charset="77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9" name="Elemento grafico 6">
            <a:extLst>
              <a:ext uri="{FF2B5EF4-FFF2-40B4-BE49-F238E27FC236}">
                <a16:creationId xmlns:a16="http://schemas.microsoft.com/office/drawing/2014/main" id="{63FF88A1-6E51-C54C-8FEC-59C5A17FDC9B}"/>
              </a:ext>
            </a:extLst>
          </p:cNvPr>
          <p:cNvGrpSpPr/>
          <p:nvPr userDrawn="1"/>
        </p:nvGrpSpPr>
        <p:grpSpPr>
          <a:xfrm>
            <a:off x="484021" y="498889"/>
            <a:ext cx="2236267" cy="675237"/>
            <a:chOff x="484021" y="498889"/>
            <a:chExt cx="2236267" cy="675237"/>
          </a:xfrm>
          <a:solidFill>
            <a:schemeClr val="bg1"/>
          </a:solidFill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9E3305E5-914A-4040-ABA4-98B8998400FC}"/>
                </a:ext>
              </a:extLst>
            </p:cNvPr>
            <p:cNvSpPr/>
            <p:nvPr/>
          </p:nvSpPr>
          <p:spPr>
            <a:xfrm>
              <a:off x="484021" y="498889"/>
              <a:ext cx="752096" cy="675237"/>
            </a:xfrm>
            <a:custGeom>
              <a:avLst/>
              <a:gdLst>
                <a:gd name="connsiteX0" fmla="*/ 300239 w 752096"/>
                <a:gd name="connsiteY0" fmla="*/ 462160 h 675237"/>
                <a:gd name="connsiteX1" fmla="*/ 275889 w 752096"/>
                <a:gd name="connsiteY1" fmla="*/ 476690 h 675237"/>
                <a:gd name="connsiteX2" fmla="*/ 243787 w 752096"/>
                <a:gd name="connsiteY2" fmla="*/ 520375 h 675237"/>
                <a:gd name="connsiteX3" fmla="*/ 89363 w 752096"/>
                <a:gd name="connsiteY3" fmla="*/ 540051 h 675237"/>
                <a:gd name="connsiteX4" fmla="*/ 91456 w 752096"/>
                <a:gd name="connsiteY4" fmla="*/ 551246 h 675237"/>
                <a:gd name="connsiteX5" fmla="*/ 103583 w 752096"/>
                <a:gd name="connsiteY5" fmla="*/ 622658 h 675237"/>
                <a:gd name="connsiteX6" fmla="*/ 117471 w 752096"/>
                <a:gd name="connsiteY6" fmla="*/ 637045 h 675237"/>
                <a:gd name="connsiteX7" fmla="*/ 129170 w 752096"/>
                <a:gd name="connsiteY7" fmla="*/ 656482 h 675237"/>
                <a:gd name="connsiteX8" fmla="*/ 146767 w 752096"/>
                <a:gd name="connsiteY8" fmla="*/ 655149 h 675237"/>
                <a:gd name="connsiteX9" fmla="*/ 150048 w 752096"/>
                <a:gd name="connsiteY9" fmla="*/ 665010 h 675237"/>
                <a:gd name="connsiteX10" fmla="*/ 172829 w 752096"/>
                <a:gd name="connsiteY10" fmla="*/ 663533 h 675237"/>
                <a:gd name="connsiteX11" fmla="*/ 193803 w 752096"/>
                <a:gd name="connsiteY11" fmla="*/ 671965 h 675237"/>
                <a:gd name="connsiteX12" fmla="*/ 219199 w 752096"/>
                <a:gd name="connsiteY12" fmla="*/ 670107 h 675237"/>
                <a:gd name="connsiteX13" fmla="*/ 271561 w 752096"/>
                <a:gd name="connsiteY13" fmla="*/ 656149 h 675237"/>
                <a:gd name="connsiteX14" fmla="*/ 298622 w 752096"/>
                <a:gd name="connsiteY14" fmla="*/ 643953 h 675237"/>
                <a:gd name="connsiteX15" fmla="*/ 333626 w 752096"/>
                <a:gd name="connsiteY15" fmla="*/ 600506 h 675237"/>
                <a:gd name="connsiteX16" fmla="*/ 328537 w 752096"/>
                <a:gd name="connsiteY16" fmla="*/ 467781 h 675237"/>
                <a:gd name="connsiteX17" fmla="*/ 300239 w 752096"/>
                <a:gd name="connsiteY17" fmla="*/ 462160 h 675237"/>
                <a:gd name="connsiteX18" fmla="*/ 453332 w 752096"/>
                <a:gd name="connsiteY18" fmla="*/ 439769 h 675237"/>
                <a:gd name="connsiteX19" fmla="*/ 425795 w 752096"/>
                <a:gd name="connsiteY19" fmla="*/ 463922 h 675237"/>
                <a:gd name="connsiteX20" fmla="*/ 426128 w 752096"/>
                <a:gd name="connsiteY20" fmla="*/ 466447 h 675237"/>
                <a:gd name="connsiteX21" fmla="*/ 467124 w 752096"/>
                <a:gd name="connsiteY21" fmla="*/ 500796 h 675237"/>
                <a:gd name="connsiteX22" fmla="*/ 488525 w 752096"/>
                <a:gd name="connsiteY22" fmla="*/ 526140 h 675237"/>
                <a:gd name="connsiteX23" fmla="*/ 502983 w 752096"/>
                <a:gd name="connsiteY23" fmla="*/ 553866 h 675237"/>
                <a:gd name="connsiteX24" fmla="*/ 506788 w 752096"/>
                <a:gd name="connsiteY24" fmla="*/ 578496 h 675237"/>
                <a:gd name="connsiteX25" fmla="*/ 499702 w 752096"/>
                <a:gd name="connsiteY25" fmla="*/ 609128 h 675237"/>
                <a:gd name="connsiteX26" fmla="*/ 502032 w 752096"/>
                <a:gd name="connsiteY26" fmla="*/ 616941 h 675237"/>
                <a:gd name="connsiteX27" fmla="*/ 517203 w 752096"/>
                <a:gd name="connsiteY27" fmla="*/ 624087 h 675237"/>
                <a:gd name="connsiteX28" fmla="*/ 589017 w 752096"/>
                <a:gd name="connsiteY28" fmla="*/ 674824 h 675237"/>
                <a:gd name="connsiteX29" fmla="*/ 651842 w 752096"/>
                <a:gd name="connsiteY29" fmla="*/ 654196 h 675237"/>
                <a:gd name="connsiteX30" fmla="*/ 669582 w 752096"/>
                <a:gd name="connsiteY30" fmla="*/ 648955 h 675237"/>
                <a:gd name="connsiteX31" fmla="*/ 679617 w 752096"/>
                <a:gd name="connsiteY31" fmla="*/ 628661 h 675237"/>
                <a:gd name="connsiteX32" fmla="*/ 453332 w 752096"/>
                <a:gd name="connsiteY32" fmla="*/ 439769 h 675237"/>
                <a:gd name="connsiteX33" fmla="*/ 558009 w 752096"/>
                <a:gd name="connsiteY33" fmla="*/ 236966 h 675237"/>
                <a:gd name="connsiteX34" fmla="*/ 462225 w 752096"/>
                <a:gd name="connsiteY34" fmla="*/ 272839 h 675237"/>
                <a:gd name="connsiteX35" fmla="*/ 443344 w 752096"/>
                <a:gd name="connsiteY35" fmla="*/ 291466 h 675237"/>
                <a:gd name="connsiteX36" fmla="*/ 440158 w 752096"/>
                <a:gd name="connsiteY36" fmla="*/ 312142 h 675237"/>
                <a:gd name="connsiteX37" fmla="*/ 452666 w 752096"/>
                <a:gd name="connsiteY37" fmla="*/ 335009 h 675237"/>
                <a:gd name="connsiteX38" fmla="*/ 634531 w 752096"/>
                <a:gd name="connsiteY38" fmla="*/ 376122 h 675237"/>
                <a:gd name="connsiteX39" fmla="*/ 637480 w 752096"/>
                <a:gd name="connsiteY39" fmla="*/ 388794 h 675237"/>
                <a:gd name="connsiteX40" fmla="*/ 671484 w 752096"/>
                <a:gd name="connsiteY40" fmla="*/ 390033 h 675237"/>
                <a:gd name="connsiteX41" fmla="*/ 704966 w 752096"/>
                <a:gd name="connsiteY41" fmla="*/ 384697 h 675237"/>
                <a:gd name="connsiteX42" fmla="*/ 712765 w 752096"/>
                <a:gd name="connsiteY42" fmla="*/ 379124 h 675237"/>
                <a:gd name="connsiteX43" fmla="*/ 712052 w 752096"/>
                <a:gd name="connsiteY43" fmla="*/ 371787 h 675237"/>
                <a:gd name="connsiteX44" fmla="*/ 726415 w 752096"/>
                <a:gd name="connsiteY44" fmla="*/ 369310 h 675237"/>
                <a:gd name="connsiteX45" fmla="*/ 752097 w 752096"/>
                <a:gd name="connsiteY45" fmla="*/ 337248 h 675237"/>
                <a:gd name="connsiteX46" fmla="*/ 558009 w 752096"/>
                <a:gd name="connsiteY46" fmla="*/ 236966 h 675237"/>
                <a:gd name="connsiteX47" fmla="*/ 192138 w 752096"/>
                <a:gd name="connsiteY47" fmla="*/ 408089 h 675237"/>
                <a:gd name="connsiteX48" fmla="*/ 230090 w 752096"/>
                <a:gd name="connsiteY48" fmla="*/ 399037 h 675237"/>
                <a:gd name="connsiteX49" fmla="*/ 280265 w 752096"/>
                <a:gd name="connsiteY49" fmla="*/ 325624 h 675237"/>
                <a:gd name="connsiteX50" fmla="*/ 168311 w 752096"/>
                <a:gd name="connsiteY50" fmla="*/ 294563 h 675237"/>
                <a:gd name="connsiteX51" fmla="*/ 89744 w 752096"/>
                <a:gd name="connsiteY51" fmla="*/ 203380 h 675237"/>
                <a:gd name="connsiteX52" fmla="*/ 82467 w 752096"/>
                <a:gd name="connsiteY52" fmla="*/ 188374 h 675237"/>
                <a:gd name="connsiteX53" fmla="*/ 79043 w 752096"/>
                <a:gd name="connsiteY53" fmla="*/ 190470 h 675237"/>
                <a:gd name="connsiteX54" fmla="*/ 70007 w 752096"/>
                <a:gd name="connsiteY54" fmla="*/ 237967 h 675237"/>
                <a:gd name="connsiteX55" fmla="*/ 57356 w 752096"/>
                <a:gd name="connsiteY55" fmla="*/ 237109 h 675237"/>
                <a:gd name="connsiteX56" fmla="*/ 50983 w 752096"/>
                <a:gd name="connsiteY56" fmla="*/ 257309 h 675237"/>
                <a:gd name="connsiteX57" fmla="*/ 48225 w 752096"/>
                <a:gd name="connsiteY57" fmla="*/ 262025 h 675237"/>
                <a:gd name="connsiteX58" fmla="*/ 40948 w 752096"/>
                <a:gd name="connsiteY58" fmla="*/ 256594 h 675237"/>
                <a:gd name="connsiteX59" fmla="*/ 0 w 752096"/>
                <a:gd name="connsiteY59" fmla="*/ 305234 h 675237"/>
                <a:gd name="connsiteX60" fmla="*/ 192138 w 752096"/>
                <a:gd name="connsiteY60" fmla="*/ 408089 h 675237"/>
                <a:gd name="connsiteX61" fmla="*/ 406106 w 752096"/>
                <a:gd name="connsiteY61" fmla="*/ 103670 h 675237"/>
                <a:gd name="connsiteX62" fmla="*/ 421800 w 752096"/>
                <a:gd name="connsiteY62" fmla="*/ 37118 h 675237"/>
                <a:gd name="connsiteX63" fmla="*/ 456328 w 752096"/>
                <a:gd name="connsiteY63" fmla="*/ 5532 h 675237"/>
                <a:gd name="connsiteX64" fmla="*/ 429505 w 752096"/>
                <a:gd name="connsiteY64" fmla="*/ 2531 h 675237"/>
                <a:gd name="connsiteX65" fmla="*/ 357405 w 752096"/>
                <a:gd name="connsiteY65" fmla="*/ 21539 h 675237"/>
                <a:gd name="connsiteX66" fmla="*/ 333768 w 752096"/>
                <a:gd name="connsiteY66" fmla="*/ 14822 h 675237"/>
                <a:gd name="connsiteX67" fmla="*/ 268946 w 752096"/>
                <a:gd name="connsiteY67" fmla="*/ 62843 h 675237"/>
                <a:gd name="connsiteX68" fmla="*/ 251063 w 752096"/>
                <a:gd name="connsiteY68" fmla="*/ 142259 h 675237"/>
                <a:gd name="connsiteX69" fmla="*/ 248590 w 752096"/>
                <a:gd name="connsiteY69" fmla="*/ 157837 h 675237"/>
                <a:gd name="connsiteX70" fmla="*/ 283404 w 752096"/>
                <a:gd name="connsiteY70" fmla="*/ 208240 h 675237"/>
                <a:gd name="connsiteX71" fmla="*/ 309799 w 752096"/>
                <a:gd name="connsiteY71" fmla="*/ 231726 h 675237"/>
                <a:gd name="connsiteX72" fmla="*/ 317931 w 752096"/>
                <a:gd name="connsiteY72" fmla="*/ 243636 h 675237"/>
                <a:gd name="connsiteX73" fmla="*/ 364492 w 752096"/>
                <a:gd name="connsiteY73" fmla="*/ 245875 h 675237"/>
                <a:gd name="connsiteX74" fmla="*/ 424368 w 752096"/>
                <a:gd name="connsiteY74" fmla="*/ 128014 h 675237"/>
                <a:gd name="connsiteX75" fmla="*/ 406106 w 752096"/>
                <a:gd name="connsiteY75" fmla="*/ 103670 h 67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2096" h="675237">
                  <a:moveTo>
                    <a:pt x="300239" y="462160"/>
                  </a:moveTo>
                  <a:cubicBezTo>
                    <a:pt x="294865" y="468067"/>
                    <a:pt x="280027" y="470211"/>
                    <a:pt x="275889" y="476690"/>
                  </a:cubicBezTo>
                  <a:cubicBezTo>
                    <a:pt x="269611" y="486694"/>
                    <a:pt x="255011" y="509561"/>
                    <a:pt x="243787" y="520375"/>
                  </a:cubicBezTo>
                  <a:cubicBezTo>
                    <a:pt x="206929" y="555438"/>
                    <a:pt x="128219" y="573351"/>
                    <a:pt x="89363" y="540051"/>
                  </a:cubicBezTo>
                  <a:cubicBezTo>
                    <a:pt x="86890" y="540194"/>
                    <a:pt x="88364" y="541718"/>
                    <a:pt x="91456" y="551246"/>
                  </a:cubicBezTo>
                  <a:cubicBezTo>
                    <a:pt x="94214" y="569397"/>
                    <a:pt x="108957" y="611749"/>
                    <a:pt x="103583" y="622658"/>
                  </a:cubicBezTo>
                  <a:cubicBezTo>
                    <a:pt x="107340" y="634759"/>
                    <a:pt x="110907" y="630423"/>
                    <a:pt x="117471" y="637045"/>
                  </a:cubicBezTo>
                  <a:cubicBezTo>
                    <a:pt x="121894" y="641428"/>
                    <a:pt x="123891" y="653386"/>
                    <a:pt x="129170" y="656482"/>
                  </a:cubicBezTo>
                  <a:cubicBezTo>
                    <a:pt x="135020" y="656006"/>
                    <a:pt x="140822" y="655673"/>
                    <a:pt x="146767" y="655149"/>
                  </a:cubicBezTo>
                  <a:cubicBezTo>
                    <a:pt x="147861" y="658483"/>
                    <a:pt x="148907" y="661818"/>
                    <a:pt x="150048" y="665010"/>
                  </a:cubicBezTo>
                  <a:cubicBezTo>
                    <a:pt x="157610" y="664676"/>
                    <a:pt x="165362" y="663962"/>
                    <a:pt x="172829" y="663533"/>
                  </a:cubicBezTo>
                  <a:cubicBezTo>
                    <a:pt x="177157" y="664343"/>
                    <a:pt x="190093" y="671108"/>
                    <a:pt x="193803" y="671965"/>
                  </a:cubicBezTo>
                  <a:cubicBezTo>
                    <a:pt x="202411" y="671394"/>
                    <a:pt x="210781" y="670679"/>
                    <a:pt x="219199" y="670107"/>
                  </a:cubicBezTo>
                  <a:cubicBezTo>
                    <a:pt x="238413" y="675253"/>
                    <a:pt x="255391" y="667011"/>
                    <a:pt x="271561" y="656149"/>
                  </a:cubicBezTo>
                  <a:cubicBezTo>
                    <a:pt x="280645" y="649956"/>
                    <a:pt x="290728" y="650766"/>
                    <a:pt x="298622" y="643953"/>
                  </a:cubicBezTo>
                  <a:cubicBezTo>
                    <a:pt x="310512" y="633711"/>
                    <a:pt x="326254" y="613940"/>
                    <a:pt x="333626" y="600506"/>
                  </a:cubicBezTo>
                  <a:cubicBezTo>
                    <a:pt x="351698" y="566920"/>
                    <a:pt x="345420" y="487361"/>
                    <a:pt x="328537" y="467781"/>
                  </a:cubicBezTo>
                  <a:cubicBezTo>
                    <a:pt x="322164" y="460683"/>
                    <a:pt x="314460" y="460445"/>
                    <a:pt x="300239" y="462160"/>
                  </a:cubicBezTo>
                  <a:moveTo>
                    <a:pt x="453332" y="439769"/>
                  </a:moveTo>
                  <a:cubicBezTo>
                    <a:pt x="439777" y="450393"/>
                    <a:pt x="433832" y="447820"/>
                    <a:pt x="425795" y="463922"/>
                  </a:cubicBezTo>
                  <a:cubicBezTo>
                    <a:pt x="424986" y="463922"/>
                    <a:pt x="426984" y="466447"/>
                    <a:pt x="426128" y="466447"/>
                  </a:cubicBezTo>
                  <a:cubicBezTo>
                    <a:pt x="434498" y="482740"/>
                    <a:pt x="453189" y="489314"/>
                    <a:pt x="467124" y="500796"/>
                  </a:cubicBezTo>
                  <a:cubicBezTo>
                    <a:pt x="471356" y="504464"/>
                    <a:pt x="483056" y="524377"/>
                    <a:pt x="488525" y="526140"/>
                  </a:cubicBezTo>
                  <a:cubicBezTo>
                    <a:pt x="494708" y="533334"/>
                    <a:pt x="498941" y="553866"/>
                    <a:pt x="502983" y="553866"/>
                  </a:cubicBezTo>
                  <a:cubicBezTo>
                    <a:pt x="507406" y="559631"/>
                    <a:pt x="502603" y="573113"/>
                    <a:pt x="506788" y="578496"/>
                  </a:cubicBezTo>
                  <a:cubicBezTo>
                    <a:pt x="507263" y="602697"/>
                    <a:pt x="503744" y="604412"/>
                    <a:pt x="499702" y="609128"/>
                  </a:cubicBezTo>
                  <a:cubicBezTo>
                    <a:pt x="499702" y="610891"/>
                    <a:pt x="502032" y="615131"/>
                    <a:pt x="502032" y="616941"/>
                  </a:cubicBezTo>
                  <a:cubicBezTo>
                    <a:pt x="503173" y="618037"/>
                    <a:pt x="512875" y="624993"/>
                    <a:pt x="517203" y="624087"/>
                  </a:cubicBezTo>
                  <a:cubicBezTo>
                    <a:pt x="530472" y="624468"/>
                    <a:pt x="584784" y="666534"/>
                    <a:pt x="589017" y="674824"/>
                  </a:cubicBezTo>
                  <a:cubicBezTo>
                    <a:pt x="627920" y="677634"/>
                    <a:pt x="625067" y="665629"/>
                    <a:pt x="651842" y="654196"/>
                  </a:cubicBezTo>
                  <a:cubicBezTo>
                    <a:pt x="659071" y="651147"/>
                    <a:pt x="664683" y="654053"/>
                    <a:pt x="669582" y="648955"/>
                  </a:cubicBezTo>
                  <a:cubicBezTo>
                    <a:pt x="674671" y="643810"/>
                    <a:pt x="674861" y="633758"/>
                    <a:pt x="679617" y="628661"/>
                  </a:cubicBezTo>
                  <a:cubicBezTo>
                    <a:pt x="679950" y="532762"/>
                    <a:pt x="549543" y="442723"/>
                    <a:pt x="453332" y="439769"/>
                  </a:cubicBezTo>
                  <a:moveTo>
                    <a:pt x="558009" y="236966"/>
                  </a:moveTo>
                  <a:cubicBezTo>
                    <a:pt x="509879" y="244732"/>
                    <a:pt x="480488" y="260215"/>
                    <a:pt x="462225" y="272839"/>
                  </a:cubicBezTo>
                  <a:cubicBezTo>
                    <a:pt x="449622" y="281700"/>
                    <a:pt x="446103" y="287608"/>
                    <a:pt x="443344" y="291466"/>
                  </a:cubicBezTo>
                  <a:cubicBezTo>
                    <a:pt x="440586" y="295182"/>
                    <a:pt x="438779" y="303567"/>
                    <a:pt x="440158" y="312142"/>
                  </a:cubicBezTo>
                  <a:cubicBezTo>
                    <a:pt x="441585" y="320812"/>
                    <a:pt x="445104" y="330055"/>
                    <a:pt x="452666" y="335009"/>
                  </a:cubicBezTo>
                  <a:cubicBezTo>
                    <a:pt x="511686" y="330388"/>
                    <a:pt x="614366" y="326529"/>
                    <a:pt x="634531" y="376122"/>
                  </a:cubicBezTo>
                  <a:cubicBezTo>
                    <a:pt x="635720" y="382982"/>
                    <a:pt x="637099" y="387175"/>
                    <a:pt x="637480" y="388794"/>
                  </a:cubicBezTo>
                  <a:cubicBezTo>
                    <a:pt x="656884" y="383745"/>
                    <a:pt x="642616" y="385555"/>
                    <a:pt x="671484" y="390033"/>
                  </a:cubicBezTo>
                  <a:cubicBezTo>
                    <a:pt x="678047" y="391081"/>
                    <a:pt x="694265" y="387222"/>
                    <a:pt x="704966" y="384697"/>
                  </a:cubicBezTo>
                  <a:cubicBezTo>
                    <a:pt x="709959" y="383602"/>
                    <a:pt x="712765" y="379124"/>
                    <a:pt x="712765" y="379124"/>
                  </a:cubicBezTo>
                  <a:cubicBezTo>
                    <a:pt x="712765" y="379124"/>
                    <a:pt x="711767" y="374264"/>
                    <a:pt x="712052" y="371787"/>
                  </a:cubicBezTo>
                  <a:cubicBezTo>
                    <a:pt x="712052" y="371787"/>
                    <a:pt x="722230" y="372454"/>
                    <a:pt x="726415" y="369310"/>
                  </a:cubicBezTo>
                  <a:cubicBezTo>
                    <a:pt x="753714" y="364641"/>
                    <a:pt x="739161" y="351731"/>
                    <a:pt x="752097" y="337248"/>
                  </a:cubicBezTo>
                  <a:cubicBezTo>
                    <a:pt x="743917" y="244208"/>
                    <a:pt x="648751" y="222960"/>
                    <a:pt x="558009" y="236966"/>
                  </a:cubicBezTo>
                  <a:moveTo>
                    <a:pt x="192138" y="408089"/>
                  </a:moveTo>
                  <a:cubicBezTo>
                    <a:pt x="202744" y="405421"/>
                    <a:pt x="220816" y="403706"/>
                    <a:pt x="230090" y="399037"/>
                  </a:cubicBezTo>
                  <a:cubicBezTo>
                    <a:pt x="245261" y="391605"/>
                    <a:pt x="296768" y="354970"/>
                    <a:pt x="280265" y="325624"/>
                  </a:cubicBezTo>
                  <a:cubicBezTo>
                    <a:pt x="274986" y="263359"/>
                    <a:pt x="200080" y="316239"/>
                    <a:pt x="168311" y="294563"/>
                  </a:cubicBezTo>
                  <a:cubicBezTo>
                    <a:pt x="135971" y="290466"/>
                    <a:pt x="99541" y="229487"/>
                    <a:pt x="89744" y="203380"/>
                  </a:cubicBezTo>
                  <a:cubicBezTo>
                    <a:pt x="85939" y="193043"/>
                    <a:pt x="87556" y="196473"/>
                    <a:pt x="82467" y="188374"/>
                  </a:cubicBezTo>
                  <a:cubicBezTo>
                    <a:pt x="82467" y="187564"/>
                    <a:pt x="79043" y="191280"/>
                    <a:pt x="79043" y="190470"/>
                  </a:cubicBezTo>
                  <a:cubicBezTo>
                    <a:pt x="69626" y="201522"/>
                    <a:pt x="71481" y="211146"/>
                    <a:pt x="70007" y="237967"/>
                  </a:cubicBezTo>
                  <a:cubicBezTo>
                    <a:pt x="65679" y="237729"/>
                    <a:pt x="61589" y="237395"/>
                    <a:pt x="57356" y="237109"/>
                  </a:cubicBezTo>
                  <a:cubicBezTo>
                    <a:pt x="56452" y="246875"/>
                    <a:pt x="55501" y="252259"/>
                    <a:pt x="50983" y="257309"/>
                  </a:cubicBezTo>
                  <a:cubicBezTo>
                    <a:pt x="50080" y="258833"/>
                    <a:pt x="49128" y="260500"/>
                    <a:pt x="48225" y="262025"/>
                  </a:cubicBezTo>
                  <a:cubicBezTo>
                    <a:pt x="40140" y="259452"/>
                    <a:pt x="44372" y="263216"/>
                    <a:pt x="40948" y="256594"/>
                  </a:cubicBezTo>
                  <a:cubicBezTo>
                    <a:pt x="11271" y="258118"/>
                    <a:pt x="13602" y="288179"/>
                    <a:pt x="0" y="305234"/>
                  </a:cubicBezTo>
                  <a:cubicBezTo>
                    <a:pt x="713" y="360782"/>
                    <a:pt x="111193" y="429336"/>
                    <a:pt x="192138" y="408089"/>
                  </a:cubicBezTo>
                  <a:moveTo>
                    <a:pt x="406106" y="103670"/>
                  </a:moveTo>
                  <a:cubicBezTo>
                    <a:pt x="408436" y="82518"/>
                    <a:pt x="405107" y="51838"/>
                    <a:pt x="421800" y="37118"/>
                  </a:cubicBezTo>
                  <a:cubicBezTo>
                    <a:pt x="426651" y="14679"/>
                    <a:pt x="461845" y="19729"/>
                    <a:pt x="456328" y="5532"/>
                  </a:cubicBezTo>
                  <a:cubicBezTo>
                    <a:pt x="453046" y="-3424"/>
                    <a:pt x="436163" y="768"/>
                    <a:pt x="429505" y="2531"/>
                  </a:cubicBezTo>
                  <a:cubicBezTo>
                    <a:pt x="424511" y="3817"/>
                    <a:pt x="376096" y="19300"/>
                    <a:pt x="357405" y="21539"/>
                  </a:cubicBezTo>
                  <a:cubicBezTo>
                    <a:pt x="349415" y="19300"/>
                    <a:pt x="341711" y="17061"/>
                    <a:pt x="333768" y="14822"/>
                  </a:cubicBezTo>
                  <a:cubicBezTo>
                    <a:pt x="303283" y="19110"/>
                    <a:pt x="285877" y="43454"/>
                    <a:pt x="268946" y="62843"/>
                  </a:cubicBezTo>
                  <a:cubicBezTo>
                    <a:pt x="254916" y="78945"/>
                    <a:pt x="235750" y="118534"/>
                    <a:pt x="251063" y="142259"/>
                  </a:cubicBezTo>
                  <a:cubicBezTo>
                    <a:pt x="250303" y="147308"/>
                    <a:pt x="249494" y="152596"/>
                    <a:pt x="248590" y="157837"/>
                  </a:cubicBezTo>
                  <a:lnTo>
                    <a:pt x="283404" y="208240"/>
                  </a:lnTo>
                  <a:cubicBezTo>
                    <a:pt x="295388" y="216815"/>
                    <a:pt x="296958" y="223199"/>
                    <a:pt x="309799" y="231726"/>
                  </a:cubicBezTo>
                  <a:cubicBezTo>
                    <a:pt x="312510" y="235633"/>
                    <a:pt x="315125" y="239634"/>
                    <a:pt x="317931" y="243636"/>
                  </a:cubicBezTo>
                  <a:cubicBezTo>
                    <a:pt x="328347" y="250306"/>
                    <a:pt x="359260" y="250306"/>
                    <a:pt x="364492" y="245875"/>
                  </a:cubicBezTo>
                  <a:cubicBezTo>
                    <a:pt x="414524" y="250306"/>
                    <a:pt x="408484" y="149309"/>
                    <a:pt x="424368" y="128014"/>
                  </a:cubicBezTo>
                  <a:cubicBezTo>
                    <a:pt x="422228" y="118296"/>
                    <a:pt x="413905" y="108482"/>
                    <a:pt x="406106" y="103670"/>
                  </a:cubicBezTo>
                </a:path>
              </a:pathLst>
            </a:custGeom>
            <a:grp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11" name="Elemento grafico 6">
              <a:extLst>
                <a:ext uri="{FF2B5EF4-FFF2-40B4-BE49-F238E27FC236}">
                  <a16:creationId xmlns:a16="http://schemas.microsoft.com/office/drawing/2014/main" id="{BF631037-28D0-E648-9752-D4E80503BCA8}"/>
                </a:ext>
              </a:extLst>
            </p:cNvPr>
            <p:cNvGrpSpPr/>
            <p:nvPr/>
          </p:nvGrpSpPr>
          <p:grpSpPr>
            <a:xfrm>
              <a:off x="1292711" y="743188"/>
              <a:ext cx="1427577" cy="300896"/>
              <a:chOff x="1292711" y="743188"/>
              <a:chExt cx="1427577" cy="300896"/>
            </a:xfrm>
            <a:grpFill/>
          </p:grpSpPr>
          <p:sp>
            <p:nvSpPr>
              <p:cNvPr id="14" name="Figura a mano libera 13">
                <a:extLst>
                  <a:ext uri="{FF2B5EF4-FFF2-40B4-BE49-F238E27FC236}">
                    <a16:creationId xmlns:a16="http://schemas.microsoft.com/office/drawing/2014/main" id="{AFFC884D-6686-EF44-89EF-57F2629198AE}"/>
                  </a:ext>
                </a:extLst>
              </p:cNvPr>
              <p:cNvSpPr/>
              <p:nvPr/>
            </p:nvSpPr>
            <p:spPr>
              <a:xfrm>
                <a:off x="1955447" y="743954"/>
                <a:ext cx="193707" cy="300130"/>
              </a:xfrm>
              <a:custGeom>
                <a:avLst/>
                <a:gdLst>
                  <a:gd name="connsiteX0" fmla="*/ 113856 w 193707"/>
                  <a:gd name="connsiteY0" fmla="*/ 119242 h 300130"/>
                  <a:gd name="connsiteX1" fmla="*/ 73669 w 193707"/>
                  <a:gd name="connsiteY1" fmla="*/ 89563 h 300130"/>
                  <a:gd name="connsiteX2" fmla="*/ 108625 w 193707"/>
                  <a:gd name="connsiteY2" fmla="*/ 59645 h 300130"/>
                  <a:gd name="connsiteX3" fmla="*/ 161082 w 193707"/>
                  <a:gd name="connsiteY3" fmla="*/ 70745 h 300130"/>
                  <a:gd name="connsiteX4" fmla="*/ 171212 w 193707"/>
                  <a:gd name="connsiteY4" fmla="*/ 75128 h 300130"/>
                  <a:gd name="connsiteX5" fmla="*/ 178298 w 193707"/>
                  <a:gd name="connsiteY5" fmla="*/ 12339 h 300130"/>
                  <a:gd name="connsiteX6" fmla="*/ 172021 w 193707"/>
                  <a:gd name="connsiteY6" fmla="*/ 10243 h 300130"/>
                  <a:gd name="connsiteX7" fmla="*/ 103916 w 193707"/>
                  <a:gd name="connsiteY7" fmla="*/ 0 h 300130"/>
                  <a:gd name="connsiteX8" fmla="*/ 33101 w 193707"/>
                  <a:gd name="connsiteY8" fmla="*/ 20485 h 300130"/>
                  <a:gd name="connsiteX9" fmla="*/ 0 w 193707"/>
                  <a:gd name="connsiteY9" fmla="*/ 91945 h 300130"/>
                  <a:gd name="connsiteX10" fmla="*/ 77473 w 193707"/>
                  <a:gd name="connsiteY10" fmla="*/ 179650 h 300130"/>
                  <a:gd name="connsiteX11" fmla="*/ 120039 w 193707"/>
                  <a:gd name="connsiteY11" fmla="*/ 213331 h 300130"/>
                  <a:gd name="connsiteX12" fmla="*/ 79614 w 193707"/>
                  <a:gd name="connsiteY12" fmla="*/ 240486 h 300130"/>
                  <a:gd name="connsiteX13" fmla="*/ 21544 w 193707"/>
                  <a:gd name="connsiteY13" fmla="*/ 224574 h 300130"/>
                  <a:gd name="connsiteX14" fmla="*/ 10748 w 193707"/>
                  <a:gd name="connsiteY14" fmla="*/ 218714 h 300130"/>
                  <a:gd name="connsiteX15" fmla="*/ 3662 w 193707"/>
                  <a:gd name="connsiteY15" fmla="*/ 287554 h 300130"/>
                  <a:gd name="connsiteX16" fmla="*/ 16503 w 193707"/>
                  <a:gd name="connsiteY16" fmla="*/ 290746 h 300130"/>
                  <a:gd name="connsiteX17" fmla="*/ 82752 w 193707"/>
                  <a:gd name="connsiteY17" fmla="*/ 300131 h 300130"/>
                  <a:gd name="connsiteX18" fmla="*/ 193707 w 193707"/>
                  <a:gd name="connsiteY18" fmla="*/ 208996 h 300130"/>
                  <a:gd name="connsiteX19" fmla="*/ 113856 w 193707"/>
                  <a:gd name="connsiteY19" fmla="*/ 119242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3707" h="300130">
                    <a:moveTo>
                      <a:pt x="113856" y="119242"/>
                    </a:moveTo>
                    <a:cubicBezTo>
                      <a:pt x="88935" y="109667"/>
                      <a:pt x="73669" y="103140"/>
                      <a:pt x="73669" y="89563"/>
                    </a:cubicBezTo>
                    <a:cubicBezTo>
                      <a:pt x="73669" y="62599"/>
                      <a:pt x="98114" y="59645"/>
                      <a:pt x="108625" y="59645"/>
                    </a:cubicBezTo>
                    <a:cubicBezTo>
                      <a:pt x="126126" y="59645"/>
                      <a:pt x="144246" y="63504"/>
                      <a:pt x="161082" y="70745"/>
                    </a:cubicBezTo>
                    <a:lnTo>
                      <a:pt x="171212" y="75128"/>
                    </a:lnTo>
                    <a:lnTo>
                      <a:pt x="178298" y="12339"/>
                    </a:lnTo>
                    <a:lnTo>
                      <a:pt x="172021" y="10243"/>
                    </a:lnTo>
                    <a:cubicBezTo>
                      <a:pt x="151618" y="3430"/>
                      <a:pt x="128742" y="0"/>
                      <a:pt x="103916" y="0"/>
                    </a:cubicBezTo>
                    <a:cubicBezTo>
                      <a:pt x="84227" y="0"/>
                      <a:pt x="55929" y="3573"/>
                      <a:pt x="33101" y="20485"/>
                    </a:cubicBezTo>
                    <a:cubicBezTo>
                      <a:pt x="11129" y="36778"/>
                      <a:pt x="0" y="60788"/>
                      <a:pt x="0" y="91945"/>
                    </a:cubicBezTo>
                    <a:cubicBezTo>
                      <a:pt x="0" y="149160"/>
                      <a:pt x="42946" y="166072"/>
                      <a:pt x="77473" y="179650"/>
                    </a:cubicBezTo>
                    <a:cubicBezTo>
                      <a:pt x="103869" y="190035"/>
                      <a:pt x="120039" y="197229"/>
                      <a:pt x="120039" y="213331"/>
                    </a:cubicBezTo>
                    <a:cubicBezTo>
                      <a:pt x="120039" y="233101"/>
                      <a:pt x="95213" y="240486"/>
                      <a:pt x="79614" y="240486"/>
                    </a:cubicBezTo>
                    <a:cubicBezTo>
                      <a:pt x="60828" y="240486"/>
                      <a:pt x="40710" y="235007"/>
                      <a:pt x="21544" y="224574"/>
                    </a:cubicBezTo>
                    <a:lnTo>
                      <a:pt x="10748" y="218714"/>
                    </a:lnTo>
                    <a:lnTo>
                      <a:pt x="3662" y="287554"/>
                    </a:lnTo>
                    <a:lnTo>
                      <a:pt x="16503" y="290746"/>
                    </a:lnTo>
                    <a:cubicBezTo>
                      <a:pt x="39997" y="296605"/>
                      <a:pt x="54217" y="300131"/>
                      <a:pt x="82752" y="300131"/>
                    </a:cubicBezTo>
                    <a:cubicBezTo>
                      <a:pt x="152236" y="300131"/>
                      <a:pt x="193707" y="266068"/>
                      <a:pt x="193707" y="208996"/>
                    </a:cubicBezTo>
                    <a:cubicBezTo>
                      <a:pt x="193707" y="149875"/>
                      <a:pt x="147528" y="132153"/>
                      <a:pt x="113856" y="119242"/>
                    </a:cubicBez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7298848E-672A-5F47-B5A3-491835CFC74B}"/>
                  </a:ext>
                </a:extLst>
              </p:cNvPr>
              <p:cNvSpPr/>
              <p:nvPr/>
            </p:nvSpPr>
            <p:spPr>
              <a:xfrm>
                <a:off x="2165181" y="743954"/>
                <a:ext cx="284687" cy="300130"/>
              </a:xfrm>
              <a:custGeom>
                <a:avLst/>
                <a:gdLst>
                  <a:gd name="connsiteX0" fmla="*/ 142344 w 284687"/>
                  <a:gd name="connsiteY0" fmla="*/ 0 h 300130"/>
                  <a:gd name="connsiteX1" fmla="*/ 0 w 284687"/>
                  <a:gd name="connsiteY1" fmla="*/ 149303 h 300130"/>
                  <a:gd name="connsiteX2" fmla="*/ 142344 w 284687"/>
                  <a:gd name="connsiteY2" fmla="*/ 300131 h 300130"/>
                  <a:gd name="connsiteX3" fmla="*/ 284688 w 284687"/>
                  <a:gd name="connsiteY3" fmla="*/ 149303 h 300130"/>
                  <a:gd name="connsiteX4" fmla="*/ 142344 w 284687"/>
                  <a:gd name="connsiteY4" fmla="*/ 0 h 300130"/>
                  <a:gd name="connsiteX5" fmla="*/ 142344 w 284687"/>
                  <a:gd name="connsiteY5" fmla="*/ 240486 h 300130"/>
                  <a:gd name="connsiteX6" fmla="*/ 73669 w 284687"/>
                  <a:gd name="connsiteY6" fmla="*/ 149303 h 300130"/>
                  <a:gd name="connsiteX7" fmla="*/ 142344 w 284687"/>
                  <a:gd name="connsiteY7" fmla="*/ 59693 h 300130"/>
                  <a:gd name="connsiteX8" fmla="*/ 211019 w 284687"/>
                  <a:gd name="connsiteY8" fmla="*/ 149303 h 300130"/>
                  <a:gd name="connsiteX9" fmla="*/ 142344 w 284687"/>
                  <a:gd name="connsiteY9" fmla="*/ 240486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687" h="300130">
                    <a:moveTo>
                      <a:pt x="142344" y="0"/>
                    </a:moveTo>
                    <a:cubicBezTo>
                      <a:pt x="53218" y="0"/>
                      <a:pt x="0" y="55786"/>
                      <a:pt x="0" y="149303"/>
                    </a:cubicBezTo>
                    <a:cubicBezTo>
                      <a:pt x="0" y="243773"/>
                      <a:pt x="53218" y="300131"/>
                      <a:pt x="142344" y="300131"/>
                    </a:cubicBezTo>
                    <a:cubicBezTo>
                      <a:pt x="230138" y="300131"/>
                      <a:pt x="284688" y="242344"/>
                      <a:pt x="284688" y="149303"/>
                    </a:cubicBezTo>
                    <a:cubicBezTo>
                      <a:pt x="284688" y="57215"/>
                      <a:pt x="230138" y="0"/>
                      <a:pt x="142344" y="0"/>
                    </a:cubicBezTo>
                    <a:close/>
                    <a:moveTo>
                      <a:pt x="142344" y="240486"/>
                    </a:moveTo>
                    <a:cubicBezTo>
                      <a:pt x="91694" y="240486"/>
                      <a:pt x="73669" y="193370"/>
                      <a:pt x="73669" y="149303"/>
                    </a:cubicBezTo>
                    <a:cubicBezTo>
                      <a:pt x="73669" y="107952"/>
                      <a:pt x="91646" y="59693"/>
                      <a:pt x="142344" y="59693"/>
                    </a:cubicBezTo>
                    <a:cubicBezTo>
                      <a:pt x="193042" y="59693"/>
                      <a:pt x="211019" y="107952"/>
                      <a:pt x="211019" y="149303"/>
                    </a:cubicBezTo>
                    <a:cubicBezTo>
                      <a:pt x="211019" y="193370"/>
                      <a:pt x="192994" y="240486"/>
                      <a:pt x="142344" y="240486"/>
                    </a:cubicBez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267142D7-1886-C145-A45B-E9136BA4BCE1}"/>
                  </a:ext>
                </a:extLst>
              </p:cNvPr>
              <p:cNvSpPr/>
              <p:nvPr/>
            </p:nvSpPr>
            <p:spPr>
              <a:xfrm>
                <a:off x="2478737" y="748718"/>
                <a:ext cx="241551" cy="290650"/>
              </a:xfrm>
              <a:custGeom>
                <a:avLst/>
                <a:gdLst>
                  <a:gd name="connsiteX0" fmla="*/ 172639 w 241551"/>
                  <a:gd name="connsiteY0" fmla="*/ 0 h 290650"/>
                  <a:gd name="connsiteX1" fmla="*/ 172639 w 241551"/>
                  <a:gd name="connsiteY1" fmla="*/ 180650 h 290650"/>
                  <a:gd name="connsiteX2" fmla="*/ 82990 w 241551"/>
                  <a:gd name="connsiteY2" fmla="*/ 4478 h 290650"/>
                  <a:gd name="connsiteX3" fmla="*/ 80707 w 241551"/>
                  <a:gd name="connsiteY3" fmla="*/ 0 h 290650"/>
                  <a:gd name="connsiteX4" fmla="*/ 0 w 241551"/>
                  <a:gd name="connsiteY4" fmla="*/ 0 h 290650"/>
                  <a:gd name="connsiteX5" fmla="*/ 0 w 241551"/>
                  <a:gd name="connsiteY5" fmla="*/ 290650 h 290650"/>
                  <a:gd name="connsiteX6" fmla="*/ 68960 w 241551"/>
                  <a:gd name="connsiteY6" fmla="*/ 290650 h 290650"/>
                  <a:gd name="connsiteX7" fmla="*/ 68960 w 241551"/>
                  <a:gd name="connsiteY7" fmla="*/ 109857 h 290650"/>
                  <a:gd name="connsiteX8" fmla="*/ 161272 w 241551"/>
                  <a:gd name="connsiteY8" fmla="*/ 290650 h 290650"/>
                  <a:gd name="connsiteX9" fmla="*/ 241552 w 241551"/>
                  <a:gd name="connsiteY9" fmla="*/ 290650 h 290650"/>
                  <a:gd name="connsiteX10" fmla="*/ 241552 w 241551"/>
                  <a:gd name="connsiteY10" fmla="*/ 0 h 2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551" h="290650">
                    <a:moveTo>
                      <a:pt x="172639" y="0"/>
                    </a:moveTo>
                    <a:lnTo>
                      <a:pt x="172639" y="180650"/>
                    </a:lnTo>
                    <a:lnTo>
                      <a:pt x="82990" y="4478"/>
                    </a:lnTo>
                    <a:lnTo>
                      <a:pt x="80707" y="0"/>
                    </a:lnTo>
                    <a:lnTo>
                      <a:pt x="0" y="0"/>
                    </a:lnTo>
                    <a:lnTo>
                      <a:pt x="0" y="290650"/>
                    </a:lnTo>
                    <a:lnTo>
                      <a:pt x="68960" y="290650"/>
                    </a:lnTo>
                    <a:lnTo>
                      <a:pt x="68960" y="109857"/>
                    </a:lnTo>
                    <a:lnTo>
                      <a:pt x="161272" y="290650"/>
                    </a:lnTo>
                    <a:lnTo>
                      <a:pt x="241552" y="290650"/>
                    </a:lnTo>
                    <a:lnTo>
                      <a:pt x="241552" y="0"/>
                    </a:ln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7" name="Figura a mano libera 16">
                <a:extLst>
                  <a:ext uri="{FF2B5EF4-FFF2-40B4-BE49-F238E27FC236}">
                    <a16:creationId xmlns:a16="http://schemas.microsoft.com/office/drawing/2014/main" id="{DCBD08BA-181A-CF4D-ABDC-95076C984BA1}"/>
                  </a:ext>
                </a:extLst>
              </p:cNvPr>
              <p:cNvSpPr/>
              <p:nvPr/>
            </p:nvSpPr>
            <p:spPr>
              <a:xfrm>
                <a:off x="1292711" y="743188"/>
                <a:ext cx="258912" cy="299468"/>
              </a:xfrm>
              <a:custGeom>
                <a:avLst/>
                <a:gdLst>
                  <a:gd name="connsiteX0" fmla="*/ 130979 w 258912"/>
                  <a:gd name="connsiteY0" fmla="*/ 4 h 299468"/>
                  <a:gd name="connsiteX1" fmla="*/ 2 w 258912"/>
                  <a:gd name="connsiteY1" fmla="*/ 153165 h 299468"/>
                  <a:gd name="connsiteX2" fmla="*/ 127888 w 258912"/>
                  <a:gd name="connsiteY2" fmla="*/ 299467 h 299468"/>
                  <a:gd name="connsiteX3" fmla="*/ 258532 w 258912"/>
                  <a:gd name="connsiteY3" fmla="*/ 262165 h 299468"/>
                  <a:gd name="connsiteX4" fmla="*/ 228522 w 258912"/>
                  <a:gd name="connsiteY4" fmla="*/ 210190 h 299468"/>
                  <a:gd name="connsiteX5" fmla="*/ 147387 w 258912"/>
                  <a:gd name="connsiteY5" fmla="*/ 236440 h 299468"/>
                  <a:gd name="connsiteX6" fmla="*/ 82945 w 258912"/>
                  <a:gd name="connsiteY6" fmla="*/ 173841 h 299468"/>
                  <a:gd name="connsiteX7" fmla="*/ 82945 w 258912"/>
                  <a:gd name="connsiteY7" fmla="*/ 169125 h 299468"/>
                  <a:gd name="connsiteX8" fmla="*/ 258913 w 258912"/>
                  <a:gd name="connsiteY8" fmla="*/ 169125 h 299468"/>
                  <a:gd name="connsiteX9" fmla="*/ 258913 w 258912"/>
                  <a:gd name="connsiteY9" fmla="*/ 145686 h 299468"/>
                  <a:gd name="connsiteX10" fmla="*/ 130979 w 258912"/>
                  <a:gd name="connsiteY10" fmla="*/ 4 h 299468"/>
                  <a:gd name="connsiteX11" fmla="*/ 177587 w 258912"/>
                  <a:gd name="connsiteY11" fmla="*/ 119151 h 299468"/>
                  <a:gd name="connsiteX12" fmla="*/ 82374 w 258912"/>
                  <a:gd name="connsiteY12" fmla="*/ 119627 h 299468"/>
                  <a:gd name="connsiteX13" fmla="*/ 82802 w 258912"/>
                  <a:gd name="connsiteY13" fmla="*/ 115387 h 299468"/>
                  <a:gd name="connsiteX14" fmla="*/ 131835 w 258912"/>
                  <a:gd name="connsiteY14" fmla="*/ 59553 h 299468"/>
                  <a:gd name="connsiteX15" fmla="*/ 177634 w 258912"/>
                  <a:gd name="connsiteY15" fmla="*/ 115244 h 299468"/>
                  <a:gd name="connsiteX16" fmla="*/ 177634 w 258912"/>
                  <a:gd name="connsiteY16" fmla="*/ 119151 h 29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8912" h="299468">
                    <a:moveTo>
                      <a:pt x="130979" y="4"/>
                    </a:moveTo>
                    <a:cubicBezTo>
                      <a:pt x="91505" y="51"/>
                      <a:pt x="-474" y="15296"/>
                      <a:pt x="2" y="153165"/>
                    </a:cubicBezTo>
                    <a:cubicBezTo>
                      <a:pt x="240" y="245063"/>
                      <a:pt x="46895" y="299801"/>
                      <a:pt x="127888" y="299467"/>
                    </a:cubicBezTo>
                    <a:cubicBezTo>
                      <a:pt x="191474" y="299277"/>
                      <a:pt x="230472" y="282889"/>
                      <a:pt x="258532" y="262165"/>
                    </a:cubicBezTo>
                    <a:cubicBezTo>
                      <a:pt x="255536" y="257354"/>
                      <a:pt x="231566" y="214859"/>
                      <a:pt x="228522" y="210190"/>
                    </a:cubicBezTo>
                    <a:cubicBezTo>
                      <a:pt x="211591" y="223196"/>
                      <a:pt x="183579" y="236297"/>
                      <a:pt x="147387" y="236440"/>
                    </a:cubicBezTo>
                    <a:cubicBezTo>
                      <a:pt x="111004" y="236583"/>
                      <a:pt x="83040" y="212144"/>
                      <a:pt x="82945" y="173841"/>
                    </a:cubicBezTo>
                    <a:lnTo>
                      <a:pt x="82945" y="169125"/>
                    </a:lnTo>
                    <a:cubicBezTo>
                      <a:pt x="82945" y="169125"/>
                      <a:pt x="228380" y="169697"/>
                      <a:pt x="258913" y="169125"/>
                    </a:cubicBezTo>
                    <a:cubicBezTo>
                      <a:pt x="258913" y="163217"/>
                      <a:pt x="258913" y="145686"/>
                      <a:pt x="258913" y="145686"/>
                    </a:cubicBezTo>
                    <a:cubicBezTo>
                      <a:pt x="258485" y="47215"/>
                      <a:pt x="216775" y="-473"/>
                      <a:pt x="130979" y="4"/>
                    </a:cubicBezTo>
                    <a:close/>
                    <a:moveTo>
                      <a:pt x="177587" y="119151"/>
                    </a:moveTo>
                    <a:lnTo>
                      <a:pt x="82374" y="119627"/>
                    </a:lnTo>
                    <a:lnTo>
                      <a:pt x="82802" y="115387"/>
                    </a:lnTo>
                    <a:cubicBezTo>
                      <a:pt x="83658" y="98713"/>
                      <a:pt x="89555" y="59791"/>
                      <a:pt x="131835" y="59553"/>
                    </a:cubicBezTo>
                    <a:cubicBezTo>
                      <a:pt x="175019" y="59458"/>
                      <a:pt x="177397" y="95998"/>
                      <a:pt x="177634" y="115244"/>
                    </a:cubicBezTo>
                    <a:lnTo>
                      <a:pt x="177634" y="119151"/>
                    </a:ln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8" name="Figura a mano libera 17">
                <a:extLst>
                  <a:ext uri="{FF2B5EF4-FFF2-40B4-BE49-F238E27FC236}">
                    <a16:creationId xmlns:a16="http://schemas.microsoft.com/office/drawing/2014/main" id="{D48E9297-6B6E-014D-9916-5792EF6BA6E7}"/>
                  </a:ext>
                </a:extLst>
              </p:cNvPr>
              <p:cNvSpPr/>
              <p:nvPr/>
            </p:nvSpPr>
            <p:spPr>
              <a:xfrm>
                <a:off x="1855953" y="747051"/>
                <a:ext cx="77092" cy="292127"/>
              </a:xfrm>
              <a:custGeom>
                <a:avLst/>
                <a:gdLst>
                  <a:gd name="connsiteX0" fmla="*/ 0 w 77092"/>
                  <a:gd name="connsiteY0" fmla="*/ 0 h 292127"/>
                  <a:gd name="connsiteX1" fmla="*/ 77093 w 77092"/>
                  <a:gd name="connsiteY1" fmla="*/ 0 h 292127"/>
                  <a:gd name="connsiteX2" fmla="*/ 77093 w 77092"/>
                  <a:gd name="connsiteY2" fmla="*/ 292127 h 292127"/>
                  <a:gd name="connsiteX3" fmla="*/ 0 w 77092"/>
                  <a:gd name="connsiteY3" fmla="*/ 292127 h 29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092" h="292127">
                    <a:moveTo>
                      <a:pt x="0" y="0"/>
                    </a:moveTo>
                    <a:lnTo>
                      <a:pt x="77093" y="0"/>
                    </a:lnTo>
                    <a:lnTo>
                      <a:pt x="77093" y="292127"/>
                    </a:lnTo>
                    <a:lnTo>
                      <a:pt x="0" y="292127"/>
                    </a:ln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9" name="Figura a mano libera 18">
                <a:extLst>
                  <a:ext uri="{FF2B5EF4-FFF2-40B4-BE49-F238E27FC236}">
                    <a16:creationId xmlns:a16="http://schemas.microsoft.com/office/drawing/2014/main" id="{A1D3846B-9C3B-D141-9642-AE0396431E6A}"/>
                  </a:ext>
                </a:extLst>
              </p:cNvPr>
              <p:cNvSpPr/>
              <p:nvPr/>
            </p:nvSpPr>
            <p:spPr>
              <a:xfrm>
                <a:off x="1589053" y="748718"/>
                <a:ext cx="242074" cy="287839"/>
              </a:xfrm>
              <a:custGeom>
                <a:avLst/>
                <a:gdLst>
                  <a:gd name="connsiteX0" fmla="*/ 80660 w 242074"/>
                  <a:gd name="connsiteY0" fmla="*/ 0 h 287839"/>
                  <a:gd name="connsiteX1" fmla="*/ 0 w 242074"/>
                  <a:gd name="connsiteY1" fmla="*/ 0 h 287839"/>
                  <a:gd name="connsiteX2" fmla="*/ 0 w 242074"/>
                  <a:gd name="connsiteY2" fmla="*/ 287840 h 287839"/>
                  <a:gd name="connsiteX3" fmla="*/ 80660 w 242074"/>
                  <a:gd name="connsiteY3" fmla="*/ 287840 h 287839"/>
                  <a:gd name="connsiteX4" fmla="*/ 242075 w 242074"/>
                  <a:gd name="connsiteY4" fmla="*/ 143920 h 287839"/>
                  <a:gd name="connsiteX5" fmla="*/ 80660 w 242074"/>
                  <a:gd name="connsiteY5" fmla="*/ 0 h 287839"/>
                  <a:gd name="connsiteX6" fmla="*/ 90980 w 242074"/>
                  <a:gd name="connsiteY6" fmla="*/ 229957 h 287839"/>
                  <a:gd name="connsiteX7" fmla="*/ 69246 w 242074"/>
                  <a:gd name="connsiteY7" fmla="*/ 229957 h 287839"/>
                  <a:gd name="connsiteX8" fmla="*/ 69246 w 242074"/>
                  <a:gd name="connsiteY8" fmla="*/ 57882 h 287839"/>
                  <a:gd name="connsiteX9" fmla="*/ 90980 w 242074"/>
                  <a:gd name="connsiteY9" fmla="*/ 57882 h 287839"/>
                  <a:gd name="connsiteX10" fmla="*/ 170594 w 242074"/>
                  <a:gd name="connsiteY10" fmla="*/ 143920 h 287839"/>
                  <a:gd name="connsiteX11" fmla="*/ 90980 w 242074"/>
                  <a:gd name="connsiteY11" fmla="*/ 229957 h 28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074" h="287839">
                    <a:moveTo>
                      <a:pt x="80660" y="0"/>
                    </a:moveTo>
                    <a:lnTo>
                      <a:pt x="0" y="0"/>
                    </a:lnTo>
                    <a:lnTo>
                      <a:pt x="0" y="287840"/>
                    </a:lnTo>
                    <a:lnTo>
                      <a:pt x="80660" y="287840"/>
                    </a:lnTo>
                    <a:cubicBezTo>
                      <a:pt x="187763" y="287840"/>
                      <a:pt x="242075" y="237532"/>
                      <a:pt x="242075" y="143920"/>
                    </a:cubicBezTo>
                    <a:cubicBezTo>
                      <a:pt x="242075" y="50308"/>
                      <a:pt x="187763" y="0"/>
                      <a:pt x="80660" y="0"/>
                    </a:cubicBezTo>
                    <a:close/>
                    <a:moveTo>
                      <a:pt x="90980" y="229957"/>
                    </a:moveTo>
                    <a:lnTo>
                      <a:pt x="69246" y="229957"/>
                    </a:lnTo>
                    <a:lnTo>
                      <a:pt x="69246" y="57882"/>
                    </a:lnTo>
                    <a:lnTo>
                      <a:pt x="90980" y="57882"/>
                    </a:lnTo>
                    <a:cubicBezTo>
                      <a:pt x="142724" y="57882"/>
                      <a:pt x="170594" y="103569"/>
                      <a:pt x="170594" y="143920"/>
                    </a:cubicBezTo>
                    <a:cubicBezTo>
                      <a:pt x="170594" y="184271"/>
                      <a:pt x="142677" y="229957"/>
                      <a:pt x="90980" y="229957"/>
                    </a:cubicBez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93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97C79966-EC6F-D44F-AA58-8F2CE72D00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1648" y="0"/>
            <a:ext cx="5334001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endParaRPr lang="it-IT"/>
          </a:p>
        </p:txBody>
      </p:sp>
      <p:sp>
        <p:nvSpPr>
          <p:cNvPr id="15" name="Titolo 4">
            <a:extLst>
              <a:ext uri="{FF2B5EF4-FFF2-40B4-BE49-F238E27FC236}">
                <a16:creationId xmlns:a16="http://schemas.microsoft.com/office/drawing/2014/main" id="{1174E74E-762F-7047-A0F9-DCF7CDBE0C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131" y="365128"/>
            <a:ext cx="5711870" cy="1325563"/>
          </a:xfrm>
        </p:spPr>
        <p:txBody>
          <a:bodyPr lIns="0" rIns="0">
            <a:noAutofit/>
          </a:bodyPr>
          <a:lstStyle>
            <a:lvl1pPr>
              <a:defRPr lang="it-IT" sz="6000" b="0" i="0" kern="1200" dirty="0">
                <a:ln>
                  <a:noFill/>
                </a:ln>
                <a:solidFill>
                  <a:srgbClr val="1089FF"/>
                </a:solidFill>
                <a:latin typeface="Work Sans ExtraLight"/>
                <a:ea typeface="+mn-ea"/>
                <a:cs typeface="Work Sans ExtraLight"/>
              </a:defRPr>
            </a:lvl1pPr>
          </a:lstStyle>
          <a:p>
            <a:r>
              <a:rPr lang="it-IT" dirty="0"/>
              <a:t>Indice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D6EEE6AA-F8D4-3F42-BB9C-0E1EB4E7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175" y="2079625"/>
            <a:ext cx="5711825" cy="3707717"/>
          </a:xfrm>
        </p:spPr>
        <p:txBody>
          <a:bodyPr lIns="0" tIns="0" rIns="0" bIns="46800">
            <a:noAutofit/>
          </a:bodyPr>
          <a:lstStyle>
            <a:lvl1pPr>
              <a:lnSpc>
                <a:spcPct val="100000"/>
              </a:lnSpc>
              <a:spcBef>
                <a:spcPts val="1800"/>
              </a:spcBef>
              <a:defRPr sz="2000" b="0" i="0">
                <a:solidFill>
                  <a:srgbClr val="001A70"/>
                </a:solidFill>
                <a:latin typeface="Work Sans Light" pitchFamily="2" charset="77"/>
              </a:defRPr>
            </a:lvl1pPr>
            <a:lvl2pPr marL="317500" marR="0" indent="-1238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 b="0" i="0">
                <a:solidFill>
                  <a:srgbClr val="001A70"/>
                </a:solidFill>
                <a:latin typeface="Work Sans Light" pitchFamily="2" charset="77"/>
              </a:defRPr>
            </a:lvl2pPr>
          </a:lstStyle>
          <a:p>
            <a:pPr lvl="0"/>
            <a:r>
              <a:rPr lang="it-IT" dirty="0"/>
              <a:t>Titolo sezione I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2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5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6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8</a:t>
            </a:r>
          </a:p>
          <a:p>
            <a:pPr lvl="0"/>
            <a:r>
              <a:rPr lang="it-IT" dirty="0"/>
              <a:t>Titolo sezione II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2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5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6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8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487F3E-3979-E84D-AE3D-2789EA17CC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5150C2-52AC-4BDB-84FE-F27251944CEC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A7580F-9633-9B42-8522-B4024A8968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965545-411B-6844-BFC0-588C57DF2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110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dic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1A74EC1D-6DAD-7840-BFA0-9D595ACD43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1648" y="0"/>
            <a:ext cx="5334001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5A2CCF-F64F-E347-B9D9-46589EFD8856}"/>
              </a:ext>
            </a:extLst>
          </p:cNvPr>
          <p:cNvSpPr/>
          <p:nvPr userDrawn="1"/>
        </p:nvSpPr>
        <p:spPr>
          <a:xfrm>
            <a:off x="-6352" y="0"/>
            <a:ext cx="6858000" cy="68580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26ACE2-4E64-3E4C-984B-DC4F9CFE5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130" y="365128"/>
            <a:ext cx="2754181" cy="1325563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ExtraLight"/>
                <a:ea typeface="+mn-ea"/>
                <a:cs typeface="Work Sans ExtraLight"/>
              </a:rPr>
              <a:t>Indice</a:t>
            </a:r>
            <a:endParaRPr lang="it-IT" dirty="0"/>
          </a:p>
        </p:txBody>
      </p:sp>
      <p:sp>
        <p:nvSpPr>
          <p:cNvPr id="7" name="Segnaposto testo 15">
            <a:extLst>
              <a:ext uri="{FF2B5EF4-FFF2-40B4-BE49-F238E27FC236}">
                <a16:creationId xmlns:a16="http://schemas.microsoft.com/office/drawing/2014/main" id="{0D0AA16C-2DED-484C-814D-29C4BA29B9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175" y="2079625"/>
            <a:ext cx="5711825" cy="3729761"/>
          </a:xfrm>
        </p:spPr>
        <p:txBody>
          <a:bodyPr lIns="0" tIns="0" rIns="0" bIns="46800">
            <a:noAutofit/>
          </a:bodyPr>
          <a:lstStyle>
            <a:lvl1pPr>
              <a:lnSpc>
                <a:spcPct val="100000"/>
              </a:lnSpc>
              <a:spcBef>
                <a:spcPts val="1800"/>
              </a:spcBef>
              <a:defRPr sz="2000" b="0" i="0">
                <a:solidFill>
                  <a:schemeClr val="bg1"/>
                </a:solidFill>
                <a:latin typeface="Work Sans Light" pitchFamily="2" charset="77"/>
              </a:defRPr>
            </a:lvl1pPr>
            <a:lvl2pPr marL="317500" marR="0" indent="-1238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 b="0" i="0">
                <a:solidFill>
                  <a:schemeClr val="bg1"/>
                </a:solidFill>
                <a:latin typeface="Work Sans Light" pitchFamily="2" charset="77"/>
              </a:defRPr>
            </a:lvl2pPr>
          </a:lstStyle>
          <a:p>
            <a:pPr lvl="0"/>
            <a:r>
              <a:rPr lang="it-IT" dirty="0"/>
              <a:t>Titolo sezione I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2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5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6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8</a:t>
            </a:r>
          </a:p>
          <a:p>
            <a:pPr lvl="0"/>
            <a:r>
              <a:rPr lang="it-IT" dirty="0"/>
              <a:t>Titolo sezione II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2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5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6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r>
              <a:rPr lang="it-IT" dirty="0"/>
              <a:t>Capitolo		8</a:t>
            </a:r>
          </a:p>
          <a:p>
            <a:pPr marL="317500" marR="0" lvl="1" indent="-1238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400000" algn="r"/>
              </a:tabLst>
              <a:defRPr/>
            </a:pPr>
            <a:endParaRPr lang="it-IT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DD7123DD-1FB8-254C-8CF3-CC1801DDFB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703F9-7A5B-4DC2-A439-B3B0DA07D0B0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9E87F42-248E-054C-B246-BC01AADED7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68DB639-19F7-DE45-BBB7-D2879787E4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3" name="Elemento grafico 8">
            <a:extLst>
              <a:ext uri="{FF2B5EF4-FFF2-40B4-BE49-F238E27FC236}">
                <a16:creationId xmlns:a16="http://schemas.microsoft.com/office/drawing/2014/main" id="{96F3E209-7FE4-5444-A716-58253138C321}"/>
              </a:ext>
            </a:extLst>
          </p:cNvPr>
          <p:cNvGrpSpPr/>
          <p:nvPr userDrawn="1"/>
        </p:nvGrpSpPr>
        <p:grpSpPr>
          <a:xfrm>
            <a:off x="339597" y="6259032"/>
            <a:ext cx="834503" cy="251977"/>
            <a:chOff x="339597" y="6259032"/>
            <a:chExt cx="834503" cy="251977"/>
          </a:xfrm>
          <a:solidFill>
            <a:schemeClr val="bg1"/>
          </a:solidFill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A3DF12F9-D189-8B49-B9A4-041EF6CAEA24}"/>
                </a:ext>
              </a:extLst>
            </p:cNvPr>
            <p:cNvSpPr/>
            <p:nvPr/>
          </p:nvSpPr>
          <p:spPr>
            <a:xfrm>
              <a:off x="339597" y="6259032"/>
              <a:ext cx="280658" cy="251977"/>
            </a:xfrm>
            <a:custGeom>
              <a:avLst/>
              <a:gdLst>
                <a:gd name="connsiteX0" fmla="*/ 112040 w 280658"/>
                <a:gd name="connsiteY0" fmla="*/ 172463 h 251977"/>
                <a:gd name="connsiteX1" fmla="*/ 102953 w 280658"/>
                <a:gd name="connsiteY1" fmla="*/ 177885 h 251977"/>
                <a:gd name="connsiteX2" fmla="*/ 90973 w 280658"/>
                <a:gd name="connsiteY2" fmla="*/ 194187 h 251977"/>
                <a:gd name="connsiteX3" fmla="*/ 33347 w 280658"/>
                <a:gd name="connsiteY3" fmla="*/ 201530 h 251977"/>
                <a:gd name="connsiteX4" fmla="*/ 34128 w 280658"/>
                <a:gd name="connsiteY4" fmla="*/ 205707 h 251977"/>
                <a:gd name="connsiteX5" fmla="*/ 38654 w 280658"/>
                <a:gd name="connsiteY5" fmla="*/ 232356 h 251977"/>
                <a:gd name="connsiteX6" fmla="*/ 43836 w 280658"/>
                <a:gd name="connsiteY6" fmla="*/ 237725 h 251977"/>
                <a:gd name="connsiteX7" fmla="*/ 48202 w 280658"/>
                <a:gd name="connsiteY7" fmla="*/ 244978 h 251977"/>
                <a:gd name="connsiteX8" fmla="*/ 54769 w 280658"/>
                <a:gd name="connsiteY8" fmla="*/ 244480 h 251977"/>
                <a:gd name="connsiteX9" fmla="*/ 55993 w 280658"/>
                <a:gd name="connsiteY9" fmla="*/ 248160 h 251977"/>
                <a:gd name="connsiteX10" fmla="*/ 64494 w 280658"/>
                <a:gd name="connsiteY10" fmla="*/ 247609 h 251977"/>
                <a:gd name="connsiteX11" fmla="*/ 72321 w 280658"/>
                <a:gd name="connsiteY11" fmla="*/ 250756 h 251977"/>
                <a:gd name="connsiteX12" fmla="*/ 81798 w 280658"/>
                <a:gd name="connsiteY12" fmla="*/ 250063 h 251977"/>
                <a:gd name="connsiteX13" fmla="*/ 101338 w 280658"/>
                <a:gd name="connsiteY13" fmla="*/ 244854 h 251977"/>
                <a:gd name="connsiteX14" fmla="*/ 111436 w 280658"/>
                <a:gd name="connsiteY14" fmla="*/ 240303 h 251977"/>
                <a:gd name="connsiteX15" fmla="*/ 124498 w 280658"/>
                <a:gd name="connsiteY15" fmla="*/ 224089 h 251977"/>
                <a:gd name="connsiteX16" fmla="*/ 122599 w 280658"/>
                <a:gd name="connsiteY16" fmla="*/ 174561 h 251977"/>
                <a:gd name="connsiteX17" fmla="*/ 112040 w 280658"/>
                <a:gd name="connsiteY17" fmla="*/ 172463 h 251977"/>
                <a:gd name="connsiteX18" fmla="*/ 169169 w 280658"/>
                <a:gd name="connsiteY18" fmla="*/ 164108 h 251977"/>
                <a:gd name="connsiteX19" fmla="*/ 158893 w 280658"/>
                <a:gd name="connsiteY19" fmla="*/ 173121 h 251977"/>
                <a:gd name="connsiteX20" fmla="*/ 159017 w 280658"/>
                <a:gd name="connsiteY20" fmla="*/ 174063 h 251977"/>
                <a:gd name="connsiteX21" fmla="*/ 174315 w 280658"/>
                <a:gd name="connsiteY21" fmla="*/ 186881 h 251977"/>
                <a:gd name="connsiteX22" fmla="*/ 182302 w 280658"/>
                <a:gd name="connsiteY22" fmla="*/ 196339 h 251977"/>
                <a:gd name="connsiteX23" fmla="*/ 187697 w 280658"/>
                <a:gd name="connsiteY23" fmla="*/ 206685 h 251977"/>
                <a:gd name="connsiteX24" fmla="*/ 189117 w 280658"/>
                <a:gd name="connsiteY24" fmla="*/ 215876 h 251977"/>
                <a:gd name="connsiteX25" fmla="*/ 186473 w 280658"/>
                <a:gd name="connsiteY25" fmla="*/ 227307 h 251977"/>
                <a:gd name="connsiteX26" fmla="*/ 187342 w 280658"/>
                <a:gd name="connsiteY26" fmla="*/ 230223 h 251977"/>
                <a:gd name="connsiteX27" fmla="*/ 193004 w 280658"/>
                <a:gd name="connsiteY27" fmla="*/ 232889 h 251977"/>
                <a:gd name="connsiteX28" fmla="*/ 219802 w 280658"/>
                <a:gd name="connsiteY28" fmla="*/ 251823 h 251977"/>
                <a:gd name="connsiteX29" fmla="*/ 243247 w 280658"/>
                <a:gd name="connsiteY29" fmla="*/ 244125 h 251977"/>
                <a:gd name="connsiteX30" fmla="*/ 249866 w 280658"/>
                <a:gd name="connsiteY30" fmla="*/ 242169 h 251977"/>
                <a:gd name="connsiteX31" fmla="*/ 253611 w 280658"/>
                <a:gd name="connsiteY31" fmla="*/ 234596 h 251977"/>
                <a:gd name="connsiteX32" fmla="*/ 169169 w 280658"/>
                <a:gd name="connsiteY32" fmla="*/ 164108 h 251977"/>
                <a:gd name="connsiteX33" fmla="*/ 208231 w 280658"/>
                <a:gd name="connsiteY33" fmla="*/ 88428 h 251977"/>
                <a:gd name="connsiteX34" fmla="*/ 172488 w 280658"/>
                <a:gd name="connsiteY34" fmla="*/ 101815 h 251977"/>
                <a:gd name="connsiteX35" fmla="*/ 165442 w 280658"/>
                <a:gd name="connsiteY35" fmla="*/ 108766 h 251977"/>
                <a:gd name="connsiteX36" fmla="*/ 164253 w 280658"/>
                <a:gd name="connsiteY36" fmla="*/ 116481 h 251977"/>
                <a:gd name="connsiteX37" fmla="*/ 168920 w 280658"/>
                <a:gd name="connsiteY37" fmla="*/ 125015 h 251977"/>
                <a:gd name="connsiteX38" fmla="*/ 236787 w 280658"/>
                <a:gd name="connsiteY38" fmla="*/ 140357 h 251977"/>
                <a:gd name="connsiteX39" fmla="*/ 237887 w 280658"/>
                <a:gd name="connsiteY39" fmla="*/ 145086 h 251977"/>
                <a:gd name="connsiteX40" fmla="*/ 250576 w 280658"/>
                <a:gd name="connsiteY40" fmla="*/ 145548 h 251977"/>
                <a:gd name="connsiteX41" fmla="*/ 263071 w 280658"/>
                <a:gd name="connsiteY41" fmla="*/ 143557 h 251977"/>
                <a:gd name="connsiteX42" fmla="*/ 265981 w 280658"/>
                <a:gd name="connsiteY42" fmla="*/ 141477 h 251977"/>
                <a:gd name="connsiteX43" fmla="*/ 265715 w 280658"/>
                <a:gd name="connsiteY43" fmla="*/ 138739 h 251977"/>
                <a:gd name="connsiteX44" fmla="*/ 271075 w 280658"/>
                <a:gd name="connsiteY44" fmla="*/ 137815 h 251977"/>
                <a:gd name="connsiteX45" fmla="*/ 280658 w 280658"/>
                <a:gd name="connsiteY45" fmla="*/ 125850 h 251977"/>
                <a:gd name="connsiteX46" fmla="*/ 208231 w 280658"/>
                <a:gd name="connsiteY46" fmla="*/ 88428 h 251977"/>
                <a:gd name="connsiteX47" fmla="*/ 71700 w 280658"/>
                <a:gd name="connsiteY47" fmla="*/ 152286 h 251977"/>
                <a:gd name="connsiteX48" fmla="*/ 85862 w 280658"/>
                <a:gd name="connsiteY48" fmla="*/ 148908 h 251977"/>
                <a:gd name="connsiteX49" fmla="*/ 104586 w 280658"/>
                <a:gd name="connsiteY49" fmla="*/ 121512 h 251977"/>
                <a:gd name="connsiteX50" fmla="*/ 62808 w 280658"/>
                <a:gd name="connsiteY50" fmla="*/ 109921 h 251977"/>
                <a:gd name="connsiteX51" fmla="*/ 33489 w 280658"/>
                <a:gd name="connsiteY51" fmla="*/ 75895 h 251977"/>
                <a:gd name="connsiteX52" fmla="*/ 30774 w 280658"/>
                <a:gd name="connsiteY52" fmla="*/ 70295 h 251977"/>
                <a:gd name="connsiteX53" fmla="*/ 29496 w 280658"/>
                <a:gd name="connsiteY53" fmla="*/ 71077 h 251977"/>
                <a:gd name="connsiteX54" fmla="*/ 26124 w 280658"/>
                <a:gd name="connsiteY54" fmla="*/ 88802 h 251977"/>
                <a:gd name="connsiteX55" fmla="*/ 21403 w 280658"/>
                <a:gd name="connsiteY55" fmla="*/ 88482 h 251977"/>
                <a:gd name="connsiteX56" fmla="*/ 19025 w 280658"/>
                <a:gd name="connsiteY56" fmla="*/ 96019 h 251977"/>
                <a:gd name="connsiteX57" fmla="*/ 17996 w 280658"/>
                <a:gd name="connsiteY57" fmla="*/ 97779 h 251977"/>
                <a:gd name="connsiteX58" fmla="*/ 15281 w 280658"/>
                <a:gd name="connsiteY58" fmla="*/ 95753 h 251977"/>
                <a:gd name="connsiteX59" fmla="*/ 0 w 280658"/>
                <a:gd name="connsiteY59" fmla="*/ 113904 h 251977"/>
                <a:gd name="connsiteX60" fmla="*/ 71700 w 280658"/>
                <a:gd name="connsiteY60" fmla="*/ 152286 h 251977"/>
                <a:gd name="connsiteX61" fmla="*/ 151546 w 280658"/>
                <a:gd name="connsiteY61" fmla="*/ 38686 h 251977"/>
                <a:gd name="connsiteX62" fmla="*/ 157402 w 280658"/>
                <a:gd name="connsiteY62" fmla="*/ 13851 h 251977"/>
                <a:gd name="connsiteX63" fmla="*/ 170287 w 280658"/>
                <a:gd name="connsiteY63" fmla="*/ 2064 h 251977"/>
                <a:gd name="connsiteX64" fmla="*/ 160277 w 280658"/>
                <a:gd name="connsiteY64" fmla="*/ 945 h 251977"/>
                <a:gd name="connsiteX65" fmla="*/ 133372 w 280658"/>
                <a:gd name="connsiteY65" fmla="*/ 8038 h 251977"/>
                <a:gd name="connsiteX66" fmla="*/ 124552 w 280658"/>
                <a:gd name="connsiteY66" fmla="*/ 5531 h 251977"/>
                <a:gd name="connsiteX67" fmla="*/ 100362 w 280658"/>
                <a:gd name="connsiteY67" fmla="*/ 23451 h 251977"/>
                <a:gd name="connsiteX68" fmla="*/ 93689 w 280658"/>
                <a:gd name="connsiteY68" fmla="*/ 53086 h 251977"/>
                <a:gd name="connsiteX69" fmla="*/ 92766 w 280658"/>
                <a:gd name="connsiteY69" fmla="*/ 58900 h 251977"/>
                <a:gd name="connsiteX70" fmla="*/ 105757 w 280658"/>
                <a:gd name="connsiteY70" fmla="*/ 77708 h 251977"/>
                <a:gd name="connsiteX71" fmla="*/ 115607 w 280658"/>
                <a:gd name="connsiteY71" fmla="*/ 86473 h 251977"/>
                <a:gd name="connsiteX72" fmla="*/ 118642 w 280658"/>
                <a:gd name="connsiteY72" fmla="*/ 90917 h 251977"/>
                <a:gd name="connsiteX73" fmla="*/ 136016 w 280658"/>
                <a:gd name="connsiteY73" fmla="*/ 91753 h 251977"/>
                <a:gd name="connsiteX74" fmla="*/ 158361 w 280658"/>
                <a:gd name="connsiteY74" fmla="*/ 47771 h 251977"/>
                <a:gd name="connsiteX75" fmla="*/ 151546 w 280658"/>
                <a:gd name="connsiteY75" fmla="*/ 38686 h 2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0658" h="251977">
                  <a:moveTo>
                    <a:pt x="112040" y="172463"/>
                  </a:moveTo>
                  <a:cubicBezTo>
                    <a:pt x="110034" y="174668"/>
                    <a:pt x="104497" y="175468"/>
                    <a:pt x="102953" y="177885"/>
                  </a:cubicBezTo>
                  <a:cubicBezTo>
                    <a:pt x="100610" y="181619"/>
                    <a:pt x="95162" y="190152"/>
                    <a:pt x="90973" y="194187"/>
                  </a:cubicBezTo>
                  <a:cubicBezTo>
                    <a:pt x="77219" y="207272"/>
                    <a:pt x="47847" y="213956"/>
                    <a:pt x="33347" y="201530"/>
                  </a:cubicBezTo>
                  <a:cubicBezTo>
                    <a:pt x="32425" y="201583"/>
                    <a:pt x="32975" y="202152"/>
                    <a:pt x="34128" y="205707"/>
                  </a:cubicBezTo>
                  <a:cubicBezTo>
                    <a:pt x="35158" y="212481"/>
                    <a:pt x="40659" y="228285"/>
                    <a:pt x="38654" y="232356"/>
                  </a:cubicBezTo>
                  <a:cubicBezTo>
                    <a:pt x="40056" y="236872"/>
                    <a:pt x="41387" y="235254"/>
                    <a:pt x="43836" y="237725"/>
                  </a:cubicBezTo>
                  <a:cubicBezTo>
                    <a:pt x="45487" y="239360"/>
                    <a:pt x="46232" y="243823"/>
                    <a:pt x="48202" y="244978"/>
                  </a:cubicBezTo>
                  <a:cubicBezTo>
                    <a:pt x="50385" y="244800"/>
                    <a:pt x="52550" y="244676"/>
                    <a:pt x="54769" y="244480"/>
                  </a:cubicBezTo>
                  <a:cubicBezTo>
                    <a:pt x="55177" y="245725"/>
                    <a:pt x="55567" y="246969"/>
                    <a:pt x="55993" y="248160"/>
                  </a:cubicBezTo>
                  <a:cubicBezTo>
                    <a:pt x="58815" y="248036"/>
                    <a:pt x="61708" y="247769"/>
                    <a:pt x="64494" y="247609"/>
                  </a:cubicBezTo>
                  <a:cubicBezTo>
                    <a:pt x="66109" y="247912"/>
                    <a:pt x="70937" y="250436"/>
                    <a:pt x="72321" y="250756"/>
                  </a:cubicBezTo>
                  <a:cubicBezTo>
                    <a:pt x="75533" y="250543"/>
                    <a:pt x="78657" y="250276"/>
                    <a:pt x="81798" y="250063"/>
                  </a:cubicBezTo>
                  <a:cubicBezTo>
                    <a:pt x="88968" y="251983"/>
                    <a:pt x="95304" y="248907"/>
                    <a:pt x="101338" y="244854"/>
                  </a:cubicBezTo>
                  <a:cubicBezTo>
                    <a:pt x="104728" y="242543"/>
                    <a:pt x="108490" y="242845"/>
                    <a:pt x="111436" y="240303"/>
                  </a:cubicBezTo>
                  <a:cubicBezTo>
                    <a:pt x="115873" y="236481"/>
                    <a:pt x="121748" y="229103"/>
                    <a:pt x="124498" y="224089"/>
                  </a:cubicBezTo>
                  <a:cubicBezTo>
                    <a:pt x="131242" y="211556"/>
                    <a:pt x="128900" y="181868"/>
                    <a:pt x="122599" y="174561"/>
                  </a:cubicBezTo>
                  <a:cubicBezTo>
                    <a:pt x="120221" y="171912"/>
                    <a:pt x="117346" y="171823"/>
                    <a:pt x="112040" y="172463"/>
                  </a:cubicBezTo>
                  <a:moveTo>
                    <a:pt x="169169" y="164108"/>
                  </a:moveTo>
                  <a:cubicBezTo>
                    <a:pt x="164111" y="168072"/>
                    <a:pt x="161892" y="167112"/>
                    <a:pt x="158893" y="173121"/>
                  </a:cubicBezTo>
                  <a:cubicBezTo>
                    <a:pt x="158591" y="173121"/>
                    <a:pt x="159337" y="174063"/>
                    <a:pt x="159017" y="174063"/>
                  </a:cubicBezTo>
                  <a:cubicBezTo>
                    <a:pt x="162141" y="180143"/>
                    <a:pt x="169115" y="182596"/>
                    <a:pt x="174315" y="186881"/>
                  </a:cubicBezTo>
                  <a:cubicBezTo>
                    <a:pt x="175895" y="188250"/>
                    <a:pt x="180261" y="195681"/>
                    <a:pt x="182302" y="196339"/>
                  </a:cubicBezTo>
                  <a:cubicBezTo>
                    <a:pt x="184609" y="199023"/>
                    <a:pt x="186189" y="206685"/>
                    <a:pt x="187697" y="206685"/>
                  </a:cubicBezTo>
                  <a:cubicBezTo>
                    <a:pt x="189348" y="208836"/>
                    <a:pt x="187555" y="213867"/>
                    <a:pt x="189117" y="215876"/>
                  </a:cubicBezTo>
                  <a:cubicBezTo>
                    <a:pt x="189294" y="224907"/>
                    <a:pt x="187981" y="225547"/>
                    <a:pt x="186473" y="227307"/>
                  </a:cubicBezTo>
                  <a:cubicBezTo>
                    <a:pt x="186473" y="227965"/>
                    <a:pt x="187342" y="229547"/>
                    <a:pt x="187342" y="230223"/>
                  </a:cubicBezTo>
                  <a:cubicBezTo>
                    <a:pt x="187768" y="230632"/>
                    <a:pt x="191389" y="233227"/>
                    <a:pt x="193004" y="232889"/>
                  </a:cubicBezTo>
                  <a:cubicBezTo>
                    <a:pt x="197955" y="233032"/>
                    <a:pt x="218223" y="248729"/>
                    <a:pt x="219802" y="251823"/>
                  </a:cubicBezTo>
                  <a:cubicBezTo>
                    <a:pt x="234320" y="252871"/>
                    <a:pt x="233255" y="248392"/>
                    <a:pt x="243247" y="244125"/>
                  </a:cubicBezTo>
                  <a:cubicBezTo>
                    <a:pt x="245944" y="242987"/>
                    <a:pt x="248038" y="244072"/>
                    <a:pt x="249866" y="242169"/>
                  </a:cubicBezTo>
                  <a:cubicBezTo>
                    <a:pt x="251765" y="240249"/>
                    <a:pt x="251836" y="236498"/>
                    <a:pt x="253611" y="234596"/>
                  </a:cubicBezTo>
                  <a:cubicBezTo>
                    <a:pt x="253735" y="198810"/>
                    <a:pt x="205072" y="165210"/>
                    <a:pt x="169169" y="164108"/>
                  </a:cubicBezTo>
                  <a:moveTo>
                    <a:pt x="208231" y="88428"/>
                  </a:moveTo>
                  <a:cubicBezTo>
                    <a:pt x="190270" y="91326"/>
                    <a:pt x="179303" y="97104"/>
                    <a:pt x="172488" y="101815"/>
                  </a:cubicBezTo>
                  <a:cubicBezTo>
                    <a:pt x="167784" y="105121"/>
                    <a:pt x="166471" y="107326"/>
                    <a:pt x="165442" y="108766"/>
                  </a:cubicBezTo>
                  <a:cubicBezTo>
                    <a:pt x="164412" y="110153"/>
                    <a:pt x="163738" y="113281"/>
                    <a:pt x="164253" y="116481"/>
                  </a:cubicBezTo>
                  <a:cubicBezTo>
                    <a:pt x="164785" y="119717"/>
                    <a:pt x="166098" y="123166"/>
                    <a:pt x="168920" y="125015"/>
                  </a:cubicBezTo>
                  <a:cubicBezTo>
                    <a:pt x="190945" y="123290"/>
                    <a:pt x="229262" y="121850"/>
                    <a:pt x="236787" y="140357"/>
                  </a:cubicBezTo>
                  <a:cubicBezTo>
                    <a:pt x="237230" y="142917"/>
                    <a:pt x="237745" y="144481"/>
                    <a:pt x="237887" y="145086"/>
                  </a:cubicBezTo>
                  <a:cubicBezTo>
                    <a:pt x="245128" y="143201"/>
                    <a:pt x="239804" y="143877"/>
                    <a:pt x="250576" y="145548"/>
                  </a:cubicBezTo>
                  <a:cubicBezTo>
                    <a:pt x="253025" y="145939"/>
                    <a:pt x="259077" y="144499"/>
                    <a:pt x="263071" y="143557"/>
                  </a:cubicBezTo>
                  <a:cubicBezTo>
                    <a:pt x="264934" y="143148"/>
                    <a:pt x="265981" y="141477"/>
                    <a:pt x="265981" y="141477"/>
                  </a:cubicBezTo>
                  <a:cubicBezTo>
                    <a:pt x="265981" y="141477"/>
                    <a:pt x="265608" y="139663"/>
                    <a:pt x="265715" y="138739"/>
                  </a:cubicBezTo>
                  <a:cubicBezTo>
                    <a:pt x="265715" y="138739"/>
                    <a:pt x="269513" y="138988"/>
                    <a:pt x="271075" y="137815"/>
                  </a:cubicBezTo>
                  <a:cubicBezTo>
                    <a:pt x="281262" y="136072"/>
                    <a:pt x="275831" y="131255"/>
                    <a:pt x="280658" y="125850"/>
                  </a:cubicBezTo>
                  <a:cubicBezTo>
                    <a:pt x="277606" y="91130"/>
                    <a:pt x="242093" y="83202"/>
                    <a:pt x="208231" y="88428"/>
                  </a:cubicBezTo>
                  <a:moveTo>
                    <a:pt x="71700" y="152286"/>
                  </a:moveTo>
                  <a:cubicBezTo>
                    <a:pt x="75657" y="151290"/>
                    <a:pt x="82401" y="150650"/>
                    <a:pt x="85862" y="148908"/>
                  </a:cubicBezTo>
                  <a:cubicBezTo>
                    <a:pt x="91524" y="146135"/>
                    <a:pt x="110744" y="132464"/>
                    <a:pt x="104586" y="121512"/>
                  </a:cubicBezTo>
                  <a:cubicBezTo>
                    <a:pt x="102616" y="98277"/>
                    <a:pt x="74664" y="118010"/>
                    <a:pt x="62808" y="109921"/>
                  </a:cubicBezTo>
                  <a:cubicBezTo>
                    <a:pt x="50740" y="108393"/>
                    <a:pt x="37145" y="85637"/>
                    <a:pt x="33489" y="75895"/>
                  </a:cubicBezTo>
                  <a:cubicBezTo>
                    <a:pt x="32070" y="72037"/>
                    <a:pt x="32673" y="73317"/>
                    <a:pt x="30774" y="70295"/>
                  </a:cubicBezTo>
                  <a:cubicBezTo>
                    <a:pt x="30774" y="69993"/>
                    <a:pt x="29496" y="71380"/>
                    <a:pt x="29496" y="71077"/>
                  </a:cubicBezTo>
                  <a:cubicBezTo>
                    <a:pt x="25982" y="75202"/>
                    <a:pt x="26674" y="78793"/>
                    <a:pt x="26124" y="88802"/>
                  </a:cubicBezTo>
                  <a:cubicBezTo>
                    <a:pt x="24509" y="88713"/>
                    <a:pt x="22983" y="88588"/>
                    <a:pt x="21403" y="88482"/>
                  </a:cubicBezTo>
                  <a:cubicBezTo>
                    <a:pt x="21066" y="92126"/>
                    <a:pt x="20711" y="94135"/>
                    <a:pt x="19025" y="96019"/>
                  </a:cubicBezTo>
                  <a:cubicBezTo>
                    <a:pt x="18688" y="96588"/>
                    <a:pt x="18333" y="97210"/>
                    <a:pt x="17996" y="97779"/>
                  </a:cubicBezTo>
                  <a:cubicBezTo>
                    <a:pt x="14979" y="96819"/>
                    <a:pt x="16558" y="98224"/>
                    <a:pt x="15281" y="95753"/>
                  </a:cubicBezTo>
                  <a:cubicBezTo>
                    <a:pt x="4206" y="96322"/>
                    <a:pt x="5076" y="107539"/>
                    <a:pt x="0" y="113904"/>
                  </a:cubicBezTo>
                  <a:cubicBezTo>
                    <a:pt x="266" y="134632"/>
                    <a:pt x="41494" y="160214"/>
                    <a:pt x="71700" y="152286"/>
                  </a:cubicBezTo>
                  <a:moveTo>
                    <a:pt x="151546" y="38686"/>
                  </a:moveTo>
                  <a:cubicBezTo>
                    <a:pt x="152415" y="30793"/>
                    <a:pt x="151173" y="19344"/>
                    <a:pt x="157402" y="13851"/>
                  </a:cubicBezTo>
                  <a:cubicBezTo>
                    <a:pt x="159212" y="5478"/>
                    <a:pt x="172346" y="7362"/>
                    <a:pt x="170287" y="2064"/>
                  </a:cubicBezTo>
                  <a:cubicBezTo>
                    <a:pt x="169062" y="-1278"/>
                    <a:pt x="162762" y="287"/>
                    <a:pt x="160277" y="945"/>
                  </a:cubicBezTo>
                  <a:cubicBezTo>
                    <a:pt x="158414" y="1425"/>
                    <a:pt x="140347" y="7202"/>
                    <a:pt x="133372" y="8038"/>
                  </a:cubicBezTo>
                  <a:cubicBezTo>
                    <a:pt x="130391" y="7202"/>
                    <a:pt x="127515" y="6367"/>
                    <a:pt x="124552" y="5531"/>
                  </a:cubicBezTo>
                  <a:cubicBezTo>
                    <a:pt x="113176" y="7131"/>
                    <a:pt x="106680" y="16215"/>
                    <a:pt x="100362" y="23451"/>
                  </a:cubicBezTo>
                  <a:cubicBezTo>
                    <a:pt x="95126" y="29460"/>
                    <a:pt x="87974" y="44233"/>
                    <a:pt x="93689" y="53086"/>
                  </a:cubicBezTo>
                  <a:cubicBezTo>
                    <a:pt x="93405" y="54971"/>
                    <a:pt x="93103" y="56944"/>
                    <a:pt x="92766" y="58900"/>
                  </a:cubicBezTo>
                  <a:lnTo>
                    <a:pt x="105757" y="77708"/>
                  </a:lnTo>
                  <a:cubicBezTo>
                    <a:pt x="110229" y="80908"/>
                    <a:pt x="110815" y="83291"/>
                    <a:pt x="115607" y="86473"/>
                  </a:cubicBezTo>
                  <a:cubicBezTo>
                    <a:pt x="116619" y="87931"/>
                    <a:pt x="117595" y="89424"/>
                    <a:pt x="118642" y="90917"/>
                  </a:cubicBezTo>
                  <a:cubicBezTo>
                    <a:pt x="122528" y="93406"/>
                    <a:pt x="134064" y="93406"/>
                    <a:pt x="136016" y="91753"/>
                  </a:cubicBezTo>
                  <a:cubicBezTo>
                    <a:pt x="154687" y="93406"/>
                    <a:pt x="152433" y="55717"/>
                    <a:pt x="158361" y="47771"/>
                  </a:cubicBezTo>
                  <a:cubicBezTo>
                    <a:pt x="157562" y="44144"/>
                    <a:pt x="154456" y="40482"/>
                    <a:pt x="151546" y="38686"/>
                  </a:cubicBezTo>
                </a:path>
              </a:pathLst>
            </a:custGeom>
            <a:grpFill/>
            <a:ln w="1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16" name="Elemento grafico 8">
              <a:extLst>
                <a:ext uri="{FF2B5EF4-FFF2-40B4-BE49-F238E27FC236}">
                  <a16:creationId xmlns:a16="http://schemas.microsoft.com/office/drawing/2014/main" id="{D102FECA-8874-4C4A-8845-BEE2E331BB94}"/>
                </a:ext>
              </a:extLst>
            </p:cNvPr>
            <p:cNvGrpSpPr/>
            <p:nvPr/>
          </p:nvGrpSpPr>
          <p:grpSpPr>
            <a:xfrm>
              <a:off x="641374" y="6350197"/>
              <a:ext cx="532726" cy="112284"/>
              <a:chOff x="641374" y="6350197"/>
              <a:chExt cx="532726" cy="112284"/>
            </a:xfrm>
            <a:grpFill/>
          </p:grpSpPr>
          <p:sp>
            <p:nvSpPr>
              <p:cNvPr id="17" name="Figura a mano libera 16">
                <a:extLst>
                  <a:ext uri="{FF2B5EF4-FFF2-40B4-BE49-F238E27FC236}">
                    <a16:creationId xmlns:a16="http://schemas.microsoft.com/office/drawing/2014/main" id="{FF20377E-2191-7849-A8B8-096B6AA515FD}"/>
                  </a:ext>
                </a:extLst>
              </p:cNvPr>
              <p:cNvSpPr/>
              <p:nvPr/>
            </p:nvSpPr>
            <p:spPr>
              <a:xfrm>
                <a:off x="888686" y="6350482"/>
                <a:ext cx="72285" cy="111999"/>
              </a:xfrm>
              <a:custGeom>
                <a:avLst/>
                <a:gdLst>
                  <a:gd name="connsiteX0" fmla="*/ 42487 w 72285"/>
                  <a:gd name="connsiteY0" fmla="*/ 44497 h 111999"/>
                  <a:gd name="connsiteX1" fmla="*/ 27491 w 72285"/>
                  <a:gd name="connsiteY1" fmla="*/ 33422 h 111999"/>
                  <a:gd name="connsiteX2" fmla="*/ 40535 w 72285"/>
                  <a:gd name="connsiteY2" fmla="*/ 22258 h 111999"/>
                  <a:gd name="connsiteX3" fmla="*/ 60111 w 72285"/>
                  <a:gd name="connsiteY3" fmla="*/ 26400 h 111999"/>
                  <a:gd name="connsiteX4" fmla="*/ 63891 w 72285"/>
                  <a:gd name="connsiteY4" fmla="*/ 28035 h 111999"/>
                  <a:gd name="connsiteX5" fmla="*/ 66535 w 72285"/>
                  <a:gd name="connsiteY5" fmla="*/ 4604 h 111999"/>
                  <a:gd name="connsiteX6" fmla="*/ 64193 w 72285"/>
                  <a:gd name="connsiteY6" fmla="*/ 3822 h 111999"/>
                  <a:gd name="connsiteX7" fmla="*/ 38778 w 72285"/>
                  <a:gd name="connsiteY7" fmla="*/ 0 h 111999"/>
                  <a:gd name="connsiteX8" fmla="*/ 12352 w 72285"/>
                  <a:gd name="connsiteY8" fmla="*/ 7644 h 111999"/>
                  <a:gd name="connsiteX9" fmla="*/ 0 w 72285"/>
                  <a:gd name="connsiteY9" fmla="*/ 34311 h 111999"/>
                  <a:gd name="connsiteX10" fmla="*/ 28911 w 72285"/>
                  <a:gd name="connsiteY10" fmla="*/ 67040 h 111999"/>
                  <a:gd name="connsiteX11" fmla="*/ 44795 w 72285"/>
                  <a:gd name="connsiteY11" fmla="*/ 79608 h 111999"/>
                  <a:gd name="connsiteX12" fmla="*/ 29709 w 72285"/>
                  <a:gd name="connsiteY12" fmla="*/ 89742 h 111999"/>
                  <a:gd name="connsiteX13" fmla="*/ 8040 w 72285"/>
                  <a:gd name="connsiteY13" fmla="*/ 83804 h 111999"/>
                  <a:gd name="connsiteX14" fmla="*/ 4011 w 72285"/>
                  <a:gd name="connsiteY14" fmla="*/ 81617 h 111999"/>
                  <a:gd name="connsiteX15" fmla="*/ 1367 w 72285"/>
                  <a:gd name="connsiteY15" fmla="*/ 107306 h 111999"/>
                  <a:gd name="connsiteX16" fmla="*/ 6158 w 72285"/>
                  <a:gd name="connsiteY16" fmla="*/ 108497 h 111999"/>
                  <a:gd name="connsiteX17" fmla="*/ 30881 w 72285"/>
                  <a:gd name="connsiteY17" fmla="*/ 111999 h 111999"/>
                  <a:gd name="connsiteX18" fmla="*/ 72285 w 72285"/>
                  <a:gd name="connsiteY18" fmla="*/ 77991 h 111999"/>
                  <a:gd name="connsiteX19" fmla="*/ 42487 w 72285"/>
                  <a:gd name="connsiteY19" fmla="*/ 44497 h 11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285" h="111999">
                    <a:moveTo>
                      <a:pt x="42487" y="44497"/>
                    </a:moveTo>
                    <a:cubicBezTo>
                      <a:pt x="33188" y="40924"/>
                      <a:pt x="27491" y="38489"/>
                      <a:pt x="27491" y="33422"/>
                    </a:cubicBezTo>
                    <a:cubicBezTo>
                      <a:pt x="27491" y="23360"/>
                      <a:pt x="36613" y="22258"/>
                      <a:pt x="40535" y="22258"/>
                    </a:cubicBezTo>
                    <a:cubicBezTo>
                      <a:pt x="47066" y="22258"/>
                      <a:pt x="53828" y="23698"/>
                      <a:pt x="60111" y="26400"/>
                    </a:cubicBezTo>
                    <a:lnTo>
                      <a:pt x="63891" y="28035"/>
                    </a:lnTo>
                    <a:lnTo>
                      <a:pt x="66535" y="4604"/>
                    </a:lnTo>
                    <a:lnTo>
                      <a:pt x="64193" y="3822"/>
                    </a:lnTo>
                    <a:cubicBezTo>
                      <a:pt x="56579" y="1280"/>
                      <a:pt x="48042" y="0"/>
                      <a:pt x="38778" y="0"/>
                    </a:cubicBezTo>
                    <a:cubicBezTo>
                      <a:pt x="31431" y="0"/>
                      <a:pt x="20871" y="1333"/>
                      <a:pt x="12352" y="7644"/>
                    </a:cubicBezTo>
                    <a:cubicBezTo>
                      <a:pt x="4153" y="13724"/>
                      <a:pt x="0" y="22684"/>
                      <a:pt x="0" y="34311"/>
                    </a:cubicBezTo>
                    <a:cubicBezTo>
                      <a:pt x="0" y="55662"/>
                      <a:pt x="16026" y="61973"/>
                      <a:pt x="28911" y="67040"/>
                    </a:cubicBezTo>
                    <a:cubicBezTo>
                      <a:pt x="38760" y="70915"/>
                      <a:pt x="44795" y="73599"/>
                      <a:pt x="44795" y="79608"/>
                    </a:cubicBezTo>
                    <a:cubicBezTo>
                      <a:pt x="44795" y="86986"/>
                      <a:pt x="35530" y="89742"/>
                      <a:pt x="29709" y="89742"/>
                    </a:cubicBezTo>
                    <a:cubicBezTo>
                      <a:pt x="22699" y="89742"/>
                      <a:pt x="15192" y="87697"/>
                      <a:pt x="8040" y="83804"/>
                    </a:cubicBezTo>
                    <a:lnTo>
                      <a:pt x="4011" y="81617"/>
                    </a:lnTo>
                    <a:lnTo>
                      <a:pt x="1367" y="107306"/>
                    </a:lnTo>
                    <a:lnTo>
                      <a:pt x="6158" y="108497"/>
                    </a:lnTo>
                    <a:cubicBezTo>
                      <a:pt x="14926" y="110684"/>
                      <a:pt x="20232" y="111999"/>
                      <a:pt x="30881" y="111999"/>
                    </a:cubicBezTo>
                    <a:cubicBezTo>
                      <a:pt x="56810" y="111999"/>
                      <a:pt x="72285" y="99288"/>
                      <a:pt x="72285" y="77991"/>
                    </a:cubicBezTo>
                    <a:cubicBezTo>
                      <a:pt x="72285" y="55928"/>
                      <a:pt x="55053" y="49315"/>
                      <a:pt x="42487" y="44497"/>
                    </a:cubicBez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8" name="Figura a mano libera 17">
                <a:extLst>
                  <a:ext uri="{FF2B5EF4-FFF2-40B4-BE49-F238E27FC236}">
                    <a16:creationId xmlns:a16="http://schemas.microsoft.com/office/drawing/2014/main" id="{708FF99D-9EF9-7A4F-9842-1509DBF46EC9}"/>
                  </a:ext>
                </a:extLst>
              </p:cNvPr>
              <p:cNvSpPr/>
              <p:nvPr/>
            </p:nvSpPr>
            <p:spPr>
              <a:xfrm>
                <a:off x="966952" y="6350482"/>
                <a:ext cx="106236" cy="111999"/>
              </a:xfrm>
              <a:custGeom>
                <a:avLst/>
                <a:gdLst>
                  <a:gd name="connsiteX0" fmla="*/ 53118 w 106236"/>
                  <a:gd name="connsiteY0" fmla="*/ 0 h 111999"/>
                  <a:gd name="connsiteX1" fmla="*/ 0 w 106236"/>
                  <a:gd name="connsiteY1" fmla="*/ 55715 h 111999"/>
                  <a:gd name="connsiteX2" fmla="*/ 53118 w 106236"/>
                  <a:gd name="connsiteY2" fmla="*/ 111999 h 111999"/>
                  <a:gd name="connsiteX3" fmla="*/ 106236 w 106236"/>
                  <a:gd name="connsiteY3" fmla="*/ 55715 h 111999"/>
                  <a:gd name="connsiteX4" fmla="*/ 53118 w 106236"/>
                  <a:gd name="connsiteY4" fmla="*/ 0 h 111999"/>
                  <a:gd name="connsiteX5" fmla="*/ 53118 w 106236"/>
                  <a:gd name="connsiteY5" fmla="*/ 89742 h 111999"/>
                  <a:gd name="connsiteX6" fmla="*/ 27491 w 106236"/>
                  <a:gd name="connsiteY6" fmla="*/ 55715 h 111999"/>
                  <a:gd name="connsiteX7" fmla="*/ 53118 w 106236"/>
                  <a:gd name="connsiteY7" fmla="*/ 22275 h 111999"/>
                  <a:gd name="connsiteX8" fmla="*/ 78745 w 106236"/>
                  <a:gd name="connsiteY8" fmla="*/ 55715 h 111999"/>
                  <a:gd name="connsiteX9" fmla="*/ 53118 w 106236"/>
                  <a:gd name="connsiteY9" fmla="*/ 89742 h 11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36" h="111999">
                    <a:moveTo>
                      <a:pt x="53118" y="0"/>
                    </a:moveTo>
                    <a:cubicBezTo>
                      <a:pt x="19859" y="0"/>
                      <a:pt x="0" y="20818"/>
                      <a:pt x="0" y="55715"/>
                    </a:cubicBezTo>
                    <a:cubicBezTo>
                      <a:pt x="0" y="90968"/>
                      <a:pt x="19859" y="111999"/>
                      <a:pt x="53118" y="111999"/>
                    </a:cubicBezTo>
                    <a:cubicBezTo>
                      <a:pt x="85880" y="111999"/>
                      <a:pt x="106236" y="90435"/>
                      <a:pt x="106236" y="55715"/>
                    </a:cubicBezTo>
                    <a:cubicBezTo>
                      <a:pt x="106236" y="21351"/>
                      <a:pt x="85880" y="0"/>
                      <a:pt x="53118" y="0"/>
                    </a:cubicBezTo>
                    <a:close/>
                    <a:moveTo>
                      <a:pt x="53118" y="89742"/>
                    </a:moveTo>
                    <a:cubicBezTo>
                      <a:pt x="34217" y="89742"/>
                      <a:pt x="27491" y="72159"/>
                      <a:pt x="27491" y="55715"/>
                    </a:cubicBezTo>
                    <a:cubicBezTo>
                      <a:pt x="27491" y="40284"/>
                      <a:pt x="34199" y="22275"/>
                      <a:pt x="53118" y="22275"/>
                    </a:cubicBezTo>
                    <a:cubicBezTo>
                      <a:pt x="72037" y="22275"/>
                      <a:pt x="78745" y="40284"/>
                      <a:pt x="78745" y="55715"/>
                    </a:cubicBezTo>
                    <a:cubicBezTo>
                      <a:pt x="78745" y="72159"/>
                      <a:pt x="72019" y="89742"/>
                      <a:pt x="53118" y="89742"/>
                    </a:cubicBez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9" name="Figura a mano libera 18">
                <a:extLst>
                  <a:ext uri="{FF2B5EF4-FFF2-40B4-BE49-F238E27FC236}">
                    <a16:creationId xmlns:a16="http://schemas.microsoft.com/office/drawing/2014/main" id="{6939E518-0D3B-7845-A338-EC36A6C693A9}"/>
                  </a:ext>
                </a:extLst>
              </p:cNvPr>
              <p:cNvSpPr/>
              <p:nvPr/>
            </p:nvSpPr>
            <p:spPr>
              <a:xfrm>
                <a:off x="1083961" y="6352260"/>
                <a:ext cx="90139" cy="108461"/>
              </a:xfrm>
              <a:custGeom>
                <a:avLst/>
                <a:gdLst>
                  <a:gd name="connsiteX0" fmla="*/ 64423 w 90139"/>
                  <a:gd name="connsiteY0" fmla="*/ 0 h 108461"/>
                  <a:gd name="connsiteX1" fmla="*/ 64423 w 90139"/>
                  <a:gd name="connsiteY1" fmla="*/ 67413 h 108461"/>
                  <a:gd name="connsiteX2" fmla="*/ 30969 w 90139"/>
                  <a:gd name="connsiteY2" fmla="*/ 1671 h 108461"/>
                  <a:gd name="connsiteX3" fmla="*/ 30117 w 90139"/>
                  <a:gd name="connsiteY3" fmla="*/ 0 h 108461"/>
                  <a:gd name="connsiteX4" fmla="*/ 0 w 90139"/>
                  <a:gd name="connsiteY4" fmla="*/ 0 h 108461"/>
                  <a:gd name="connsiteX5" fmla="*/ 0 w 90139"/>
                  <a:gd name="connsiteY5" fmla="*/ 108461 h 108461"/>
                  <a:gd name="connsiteX6" fmla="*/ 25734 w 90139"/>
                  <a:gd name="connsiteY6" fmla="*/ 108461 h 108461"/>
                  <a:gd name="connsiteX7" fmla="*/ 25734 w 90139"/>
                  <a:gd name="connsiteY7" fmla="*/ 40995 h 108461"/>
                  <a:gd name="connsiteX8" fmla="*/ 60182 w 90139"/>
                  <a:gd name="connsiteY8" fmla="*/ 108461 h 108461"/>
                  <a:gd name="connsiteX9" fmla="*/ 90139 w 90139"/>
                  <a:gd name="connsiteY9" fmla="*/ 108461 h 108461"/>
                  <a:gd name="connsiteX10" fmla="*/ 90139 w 90139"/>
                  <a:gd name="connsiteY10" fmla="*/ 0 h 10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39" h="108461">
                    <a:moveTo>
                      <a:pt x="64423" y="0"/>
                    </a:moveTo>
                    <a:lnTo>
                      <a:pt x="64423" y="67413"/>
                    </a:lnTo>
                    <a:lnTo>
                      <a:pt x="30969" y="1671"/>
                    </a:lnTo>
                    <a:lnTo>
                      <a:pt x="30117" y="0"/>
                    </a:lnTo>
                    <a:lnTo>
                      <a:pt x="0" y="0"/>
                    </a:lnTo>
                    <a:lnTo>
                      <a:pt x="0" y="108461"/>
                    </a:lnTo>
                    <a:lnTo>
                      <a:pt x="25734" y="108461"/>
                    </a:lnTo>
                    <a:lnTo>
                      <a:pt x="25734" y="40995"/>
                    </a:lnTo>
                    <a:lnTo>
                      <a:pt x="60182" y="108461"/>
                    </a:lnTo>
                    <a:lnTo>
                      <a:pt x="90139" y="108461"/>
                    </a:lnTo>
                    <a:lnTo>
                      <a:pt x="90139" y="0"/>
                    </a:ln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0" name="Figura a mano libera 19">
                <a:extLst>
                  <a:ext uri="{FF2B5EF4-FFF2-40B4-BE49-F238E27FC236}">
                    <a16:creationId xmlns:a16="http://schemas.microsoft.com/office/drawing/2014/main" id="{D0A1EC32-B1E7-2945-B2FA-8142190F99DF}"/>
                  </a:ext>
                </a:extLst>
              </p:cNvPr>
              <p:cNvSpPr/>
              <p:nvPr/>
            </p:nvSpPr>
            <p:spPr>
              <a:xfrm>
                <a:off x="641374" y="6350197"/>
                <a:ext cx="96617" cy="111752"/>
              </a:xfrm>
              <a:custGeom>
                <a:avLst/>
                <a:gdLst>
                  <a:gd name="connsiteX0" fmla="*/ 48877 w 96617"/>
                  <a:gd name="connsiteY0" fmla="*/ 1 h 111752"/>
                  <a:gd name="connsiteX1" fmla="*/ 1 w 96617"/>
                  <a:gd name="connsiteY1" fmla="*/ 57156 h 111752"/>
                  <a:gd name="connsiteX2" fmla="*/ 47724 w 96617"/>
                  <a:gd name="connsiteY2" fmla="*/ 111752 h 111752"/>
                  <a:gd name="connsiteX3" fmla="*/ 96476 w 96617"/>
                  <a:gd name="connsiteY3" fmla="*/ 97832 h 111752"/>
                  <a:gd name="connsiteX4" fmla="*/ 85277 w 96617"/>
                  <a:gd name="connsiteY4" fmla="*/ 78436 h 111752"/>
                  <a:gd name="connsiteX5" fmla="*/ 55000 w 96617"/>
                  <a:gd name="connsiteY5" fmla="*/ 88232 h 111752"/>
                  <a:gd name="connsiteX6" fmla="*/ 30952 w 96617"/>
                  <a:gd name="connsiteY6" fmla="*/ 64872 h 111752"/>
                  <a:gd name="connsiteX7" fmla="*/ 30952 w 96617"/>
                  <a:gd name="connsiteY7" fmla="*/ 63112 h 111752"/>
                  <a:gd name="connsiteX8" fmla="*/ 96618 w 96617"/>
                  <a:gd name="connsiteY8" fmla="*/ 63112 h 111752"/>
                  <a:gd name="connsiteX9" fmla="*/ 96618 w 96617"/>
                  <a:gd name="connsiteY9" fmla="*/ 54365 h 111752"/>
                  <a:gd name="connsiteX10" fmla="*/ 48877 w 96617"/>
                  <a:gd name="connsiteY10" fmla="*/ 1 h 111752"/>
                  <a:gd name="connsiteX11" fmla="*/ 66270 w 96617"/>
                  <a:gd name="connsiteY11" fmla="*/ 44463 h 111752"/>
                  <a:gd name="connsiteX12" fmla="*/ 30739 w 96617"/>
                  <a:gd name="connsiteY12" fmla="*/ 44641 h 111752"/>
                  <a:gd name="connsiteX13" fmla="*/ 30899 w 96617"/>
                  <a:gd name="connsiteY13" fmla="*/ 43059 h 111752"/>
                  <a:gd name="connsiteX14" fmla="*/ 49197 w 96617"/>
                  <a:gd name="connsiteY14" fmla="*/ 22223 h 111752"/>
                  <a:gd name="connsiteX15" fmla="*/ 66287 w 96617"/>
                  <a:gd name="connsiteY15" fmla="*/ 43005 h 111752"/>
                  <a:gd name="connsiteX16" fmla="*/ 66287 w 96617"/>
                  <a:gd name="connsiteY16" fmla="*/ 44463 h 11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617" h="111752">
                    <a:moveTo>
                      <a:pt x="48877" y="1"/>
                    </a:moveTo>
                    <a:cubicBezTo>
                      <a:pt x="34147" y="19"/>
                      <a:pt x="-177" y="5708"/>
                      <a:pt x="1" y="57156"/>
                    </a:cubicBezTo>
                    <a:cubicBezTo>
                      <a:pt x="89" y="91450"/>
                      <a:pt x="17500" y="111876"/>
                      <a:pt x="47724" y="111752"/>
                    </a:cubicBezTo>
                    <a:cubicBezTo>
                      <a:pt x="71452" y="111680"/>
                      <a:pt x="86005" y="105565"/>
                      <a:pt x="96476" y="97832"/>
                    </a:cubicBezTo>
                    <a:cubicBezTo>
                      <a:pt x="95358" y="96036"/>
                      <a:pt x="86413" y="80179"/>
                      <a:pt x="85277" y="78436"/>
                    </a:cubicBezTo>
                    <a:cubicBezTo>
                      <a:pt x="78959" y="83290"/>
                      <a:pt x="68506" y="88178"/>
                      <a:pt x="55000" y="88232"/>
                    </a:cubicBezTo>
                    <a:cubicBezTo>
                      <a:pt x="41423" y="88285"/>
                      <a:pt x="30988" y="79165"/>
                      <a:pt x="30952" y="64872"/>
                    </a:cubicBezTo>
                    <a:lnTo>
                      <a:pt x="30952" y="63112"/>
                    </a:lnTo>
                    <a:cubicBezTo>
                      <a:pt x="30952" y="63112"/>
                      <a:pt x="85224" y="63325"/>
                      <a:pt x="96618" y="63112"/>
                    </a:cubicBezTo>
                    <a:cubicBezTo>
                      <a:pt x="96618" y="60908"/>
                      <a:pt x="96618" y="54365"/>
                      <a:pt x="96618" y="54365"/>
                    </a:cubicBezTo>
                    <a:cubicBezTo>
                      <a:pt x="96458" y="17619"/>
                      <a:pt x="80894" y="-176"/>
                      <a:pt x="48877" y="1"/>
                    </a:cubicBezTo>
                    <a:close/>
                    <a:moveTo>
                      <a:pt x="66270" y="44463"/>
                    </a:moveTo>
                    <a:lnTo>
                      <a:pt x="30739" y="44641"/>
                    </a:lnTo>
                    <a:lnTo>
                      <a:pt x="30899" y="43059"/>
                    </a:lnTo>
                    <a:cubicBezTo>
                      <a:pt x="31218" y="36837"/>
                      <a:pt x="33419" y="22312"/>
                      <a:pt x="49197" y="22223"/>
                    </a:cubicBezTo>
                    <a:cubicBezTo>
                      <a:pt x="65311" y="22188"/>
                      <a:pt x="66199" y="35823"/>
                      <a:pt x="66287" y="43005"/>
                    </a:cubicBezTo>
                    <a:lnTo>
                      <a:pt x="66287" y="44463"/>
                    </a:ln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 20">
                <a:extLst>
                  <a:ext uri="{FF2B5EF4-FFF2-40B4-BE49-F238E27FC236}">
                    <a16:creationId xmlns:a16="http://schemas.microsoft.com/office/drawing/2014/main" id="{A3518AB0-CEB5-4948-86F4-C2B753DF722A}"/>
                  </a:ext>
                </a:extLst>
              </p:cNvPr>
              <p:cNvSpPr/>
              <p:nvPr/>
            </p:nvSpPr>
            <p:spPr>
              <a:xfrm>
                <a:off x="851558" y="6351638"/>
                <a:ext cx="28768" cy="109012"/>
              </a:xfrm>
              <a:custGeom>
                <a:avLst/>
                <a:gdLst>
                  <a:gd name="connsiteX0" fmla="*/ 0 w 28768"/>
                  <a:gd name="connsiteY0" fmla="*/ 0 h 109012"/>
                  <a:gd name="connsiteX1" fmla="*/ 28769 w 28768"/>
                  <a:gd name="connsiteY1" fmla="*/ 0 h 109012"/>
                  <a:gd name="connsiteX2" fmla="*/ 28769 w 28768"/>
                  <a:gd name="connsiteY2" fmla="*/ 109013 h 109012"/>
                  <a:gd name="connsiteX3" fmla="*/ 0 w 28768"/>
                  <a:gd name="connsiteY3" fmla="*/ 109013 h 10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8" h="109012">
                    <a:moveTo>
                      <a:pt x="0" y="0"/>
                    </a:moveTo>
                    <a:lnTo>
                      <a:pt x="28769" y="0"/>
                    </a:lnTo>
                    <a:lnTo>
                      <a:pt x="28769" y="109013"/>
                    </a:lnTo>
                    <a:lnTo>
                      <a:pt x="0" y="109013"/>
                    </a:ln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2" name="Figura a mano libera 21">
                <a:extLst>
                  <a:ext uri="{FF2B5EF4-FFF2-40B4-BE49-F238E27FC236}">
                    <a16:creationId xmlns:a16="http://schemas.microsoft.com/office/drawing/2014/main" id="{AB513AE5-2C57-2340-9ADB-2095A8C17FFC}"/>
                  </a:ext>
                </a:extLst>
              </p:cNvPr>
              <p:cNvSpPr/>
              <p:nvPr/>
            </p:nvSpPr>
            <p:spPr>
              <a:xfrm>
                <a:off x="751959" y="6352260"/>
                <a:ext cx="90334" cy="107412"/>
              </a:xfrm>
              <a:custGeom>
                <a:avLst/>
                <a:gdLst>
                  <a:gd name="connsiteX0" fmla="*/ 30100 w 90334"/>
                  <a:gd name="connsiteY0" fmla="*/ 0 h 107412"/>
                  <a:gd name="connsiteX1" fmla="*/ 0 w 90334"/>
                  <a:gd name="connsiteY1" fmla="*/ 0 h 107412"/>
                  <a:gd name="connsiteX2" fmla="*/ 0 w 90334"/>
                  <a:gd name="connsiteY2" fmla="*/ 107413 h 107412"/>
                  <a:gd name="connsiteX3" fmla="*/ 30100 w 90334"/>
                  <a:gd name="connsiteY3" fmla="*/ 107413 h 107412"/>
                  <a:gd name="connsiteX4" fmla="*/ 90335 w 90334"/>
                  <a:gd name="connsiteY4" fmla="*/ 53706 h 107412"/>
                  <a:gd name="connsiteX5" fmla="*/ 30100 w 90334"/>
                  <a:gd name="connsiteY5" fmla="*/ 0 h 107412"/>
                  <a:gd name="connsiteX6" fmla="*/ 33951 w 90334"/>
                  <a:gd name="connsiteY6" fmla="*/ 85813 h 107412"/>
                  <a:gd name="connsiteX7" fmla="*/ 25840 w 90334"/>
                  <a:gd name="connsiteY7" fmla="*/ 85813 h 107412"/>
                  <a:gd name="connsiteX8" fmla="*/ 25840 w 90334"/>
                  <a:gd name="connsiteY8" fmla="*/ 21600 h 107412"/>
                  <a:gd name="connsiteX9" fmla="*/ 33951 w 90334"/>
                  <a:gd name="connsiteY9" fmla="*/ 21600 h 107412"/>
                  <a:gd name="connsiteX10" fmla="*/ 63660 w 90334"/>
                  <a:gd name="connsiteY10" fmla="*/ 53706 h 107412"/>
                  <a:gd name="connsiteX11" fmla="*/ 33951 w 90334"/>
                  <a:gd name="connsiteY11" fmla="*/ 85813 h 10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334" h="107412">
                    <a:moveTo>
                      <a:pt x="30100" y="0"/>
                    </a:moveTo>
                    <a:lnTo>
                      <a:pt x="0" y="0"/>
                    </a:lnTo>
                    <a:lnTo>
                      <a:pt x="0" y="107413"/>
                    </a:lnTo>
                    <a:lnTo>
                      <a:pt x="30100" y="107413"/>
                    </a:lnTo>
                    <a:cubicBezTo>
                      <a:pt x="70067" y="107413"/>
                      <a:pt x="90335" y="88639"/>
                      <a:pt x="90335" y="53706"/>
                    </a:cubicBezTo>
                    <a:cubicBezTo>
                      <a:pt x="90335" y="18773"/>
                      <a:pt x="70067" y="0"/>
                      <a:pt x="30100" y="0"/>
                    </a:cubicBezTo>
                    <a:close/>
                    <a:moveTo>
                      <a:pt x="33951" y="85813"/>
                    </a:moveTo>
                    <a:lnTo>
                      <a:pt x="25840" y="85813"/>
                    </a:lnTo>
                    <a:lnTo>
                      <a:pt x="25840" y="21600"/>
                    </a:lnTo>
                    <a:lnTo>
                      <a:pt x="33951" y="21600"/>
                    </a:lnTo>
                    <a:cubicBezTo>
                      <a:pt x="53260" y="21600"/>
                      <a:pt x="63660" y="38649"/>
                      <a:pt x="63660" y="53706"/>
                    </a:cubicBezTo>
                    <a:cubicBezTo>
                      <a:pt x="63660" y="68764"/>
                      <a:pt x="53242" y="85813"/>
                      <a:pt x="33951" y="85813"/>
                    </a:cubicBez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86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olo+Test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60363" y="1743075"/>
            <a:ext cx="5520484" cy="3946525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6AF0E51C-505A-2944-8167-4D235811E5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9845" y="1743075"/>
            <a:ext cx="5520484" cy="3946525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D27FA0-8AAB-9F4F-8E96-83EE4B4C46B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40FB5FC-34E5-4A78-8BA9-092CD69E6B57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DA790D05-8A1F-CB4A-84F8-2F439D89E9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7EFAD756-187C-4247-9294-87B24467E3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F285C629-28AB-6A4E-8D47-529BC2CF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0362244C-03FD-0844-8D46-D262E14C11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1168400"/>
            <a:ext cx="11464925" cy="387350"/>
          </a:xfrm>
        </p:spPr>
        <p:txBody>
          <a:bodyPr/>
          <a:lstStyle/>
          <a:p>
            <a:pPr lvl="0"/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65410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olo+Test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60363" y="1743075"/>
            <a:ext cx="9964255" cy="3946525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333333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8A576A08-1EB7-2746-813C-A61F27035E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81779C4-094B-4AB8-93C9-AD2808778D14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29870C94-1EA4-0245-A707-98A87D0B23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20EE5580-ACA4-2543-8CBA-7232A6A576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AACF45-2668-4648-A6DD-620A0412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testo 19">
            <a:extLst>
              <a:ext uri="{FF2B5EF4-FFF2-40B4-BE49-F238E27FC236}">
                <a16:creationId xmlns:a16="http://schemas.microsoft.com/office/drawing/2014/main" id="{AE1CA4E2-7156-C34A-B0C5-018FF23E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1168400"/>
            <a:ext cx="11464925" cy="387350"/>
          </a:xfrm>
        </p:spPr>
        <p:txBody>
          <a:bodyPr/>
          <a:lstStyle/>
          <a:p>
            <a:pPr lvl="0"/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333781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Grafici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grafico 5">
            <a:extLst>
              <a:ext uri="{FF2B5EF4-FFF2-40B4-BE49-F238E27FC236}">
                <a16:creationId xmlns:a16="http://schemas.microsoft.com/office/drawing/2014/main" id="{0422FE55-A87A-0C41-BFBA-E0AD643B94C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60363" y="1743075"/>
            <a:ext cx="5519737" cy="3946525"/>
          </a:xfrm>
        </p:spPr>
        <p:txBody>
          <a:bodyPr lIns="0" tIns="0" rIns="0" bIns="0" anchor="ctr" anchorCtr="0">
            <a:noAutofit/>
          </a:bodyPr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r>
              <a:rPr lang="it-IT" dirty="0"/>
              <a:t>Fare clic per inserire un grafico o torta</a:t>
            </a:r>
          </a:p>
        </p:txBody>
      </p:sp>
      <p:sp>
        <p:nvSpPr>
          <p:cNvPr id="9" name="Segnaposto grafico 5">
            <a:extLst>
              <a:ext uri="{FF2B5EF4-FFF2-40B4-BE49-F238E27FC236}">
                <a16:creationId xmlns:a16="http://schemas.microsoft.com/office/drawing/2014/main" id="{BAEB96F4-6002-C64F-B282-F34BC31F441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79846" y="1743075"/>
            <a:ext cx="5519737" cy="3946525"/>
          </a:xfrm>
        </p:spPr>
        <p:txBody>
          <a:bodyPr lIns="0" tIns="0" rIns="0" bIns="0" anchor="ctr" anchorCtr="0">
            <a:noAutofit/>
          </a:bodyPr>
          <a:lstStyle>
            <a:lvl1pPr algn="ctr">
              <a:defRPr>
                <a:solidFill>
                  <a:srgbClr val="333333"/>
                </a:solidFill>
              </a:defRPr>
            </a:lvl1pPr>
          </a:lstStyle>
          <a:p>
            <a:r>
              <a:rPr lang="it-IT" dirty="0"/>
              <a:t>Fare clic per inserire un grafico o torta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AA733F-3480-2C4A-9ECF-17F5CC863D1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DAF6EC-6548-4FA1-A78F-1E3FF41D8771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DB7FDB-7B3F-8141-BA30-274C4FAA72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7544CF6B-2ABA-604E-9878-9F79D3E6E5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316F9E-5A5C-7941-8D8F-D8413C61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F28B2D84-B4F8-3843-9042-6C3B0EB7F4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1168400"/>
            <a:ext cx="11464925" cy="387350"/>
          </a:xfrm>
        </p:spPr>
        <p:txBody>
          <a:bodyPr/>
          <a:lstStyle/>
          <a:p>
            <a:pPr lvl="0"/>
            <a:r>
              <a:rPr lang="it-IT" dirty="0"/>
              <a:t>Fare clic per modificare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165023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6A7644-1B2C-DE44-A87E-CADA4721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29" y="2686773"/>
            <a:ext cx="11447671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endParaRPr lang="fr-FR" dirty="0"/>
          </a:p>
        </p:txBody>
      </p:sp>
      <p:grpSp>
        <p:nvGrpSpPr>
          <p:cNvPr id="16" name="Elemento grafico 6">
            <a:extLst>
              <a:ext uri="{FF2B5EF4-FFF2-40B4-BE49-F238E27FC236}">
                <a16:creationId xmlns:a16="http://schemas.microsoft.com/office/drawing/2014/main" id="{9BB86AEE-6F61-C14A-B229-9075AC959832}"/>
              </a:ext>
            </a:extLst>
          </p:cNvPr>
          <p:cNvGrpSpPr/>
          <p:nvPr/>
        </p:nvGrpSpPr>
        <p:grpSpPr>
          <a:xfrm>
            <a:off x="484021" y="498889"/>
            <a:ext cx="2236267" cy="675237"/>
            <a:chOff x="484021" y="498889"/>
            <a:chExt cx="2236267" cy="675237"/>
          </a:xfrm>
        </p:grpSpPr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928A3328-621C-E644-A83F-64C9A8C10301}"/>
                </a:ext>
              </a:extLst>
            </p:cNvPr>
            <p:cNvSpPr/>
            <p:nvPr/>
          </p:nvSpPr>
          <p:spPr>
            <a:xfrm>
              <a:off x="484021" y="498889"/>
              <a:ext cx="752096" cy="675237"/>
            </a:xfrm>
            <a:custGeom>
              <a:avLst/>
              <a:gdLst>
                <a:gd name="connsiteX0" fmla="*/ 300239 w 752096"/>
                <a:gd name="connsiteY0" fmla="*/ 462160 h 675237"/>
                <a:gd name="connsiteX1" fmla="*/ 275889 w 752096"/>
                <a:gd name="connsiteY1" fmla="*/ 476690 h 675237"/>
                <a:gd name="connsiteX2" fmla="*/ 243787 w 752096"/>
                <a:gd name="connsiteY2" fmla="*/ 520375 h 675237"/>
                <a:gd name="connsiteX3" fmla="*/ 89363 w 752096"/>
                <a:gd name="connsiteY3" fmla="*/ 540051 h 675237"/>
                <a:gd name="connsiteX4" fmla="*/ 91456 w 752096"/>
                <a:gd name="connsiteY4" fmla="*/ 551246 h 675237"/>
                <a:gd name="connsiteX5" fmla="*/ 103583 w 752096"/>
                <a:gd name="connsiteY5" fmla="*/ 622658 h 675237"/>
                <a:gd name="connsiteX6" fmla="*/ 117471 w 752096"/>
                <a:gd name="connsiteY6" fmla="*/ 637045 h 675237"/>
                <a:gd name="connsiteX7" fmla="*/ 129170 w 752096"/>
                <a:gd name="connsiteY7" fmla="*/ 656482 h 675237"/>
                <a:gd name="connsiteX8" fmla="*/ 146767 w 752096"/>
                <a:gd name="connsiteY8" fmla="*/ 655149 h 675237"/>
                <a:gd name="connsiteX9" fmla="*/ 150048 w 752096"/>
                <a:gd name="connsiteY9" fmla="*/ 665010 h 675237"/>
                <a:gd name="connsiteX10" fmla="*/ 172829 w 752096"/>
                <a:gd name="connsiteY10" fmla="*/ 663533 h 675237"/>
                <a:gd name="connsiteX11" fmla="*/ 193803 w 752096"/>
                <a:gd name="connsiteY11" fmla="*/ 671965 h 675237"/>
                <a:gd name="connsiteX12" fmla="*/ 219199 w 752096"/>
                <a:gd name="connsiteY12" fmla="*/ 670107 h 675237"/>
                <a:gd name="connsiteX13" fmla="*/ 271561 w 752096"/>
                <a:gd name="connsiteY13" fmla="*/ 656149 h 675237"/>
                <a:gd name="connsiteX14" fmla="*/ 298622 w 752096"/>
                <a:gd name="connsiteY14" fmla="*/ 643953 h 675237"/>
                <a:gd name="connsiteX15" fmla="*/ 333626 w 752096"/>
                <a:gd name="connsiteY15" fmla="*/ 600506 h 675237"/>
                <a:gd name="connsiteX16" fmla="*/ 328537 w 752096"/>
                <a:gd name="connsiteY16" fmla="*/ 467781 h 675237"/>
                <a:gd name="connsiteX17" fmla="*/ 300239 w 752096"/>
                <a:gd name="connsiteY17" fmla="*/ 462160 h 675237"/>
                <a:gd name="connsiteX18" fmla="*/ 453332 w 752096"/>
                <a:gd name="connsiteY18" fmla="*/ 439769 h 675237"/>
                <a:gd name="connsiteX19" fmla="*/ 425795 w 752096"/>
                <a:gd name="connsiteY19" fmla="*/ 463922 h 675237"/>
                <a:gd name="connsiteX20" fmla="*/ 426128 w 752096"/>
                <a:gd name="connsiteY20" fmla="*/ 466447 h 675237"/>
                <a:gd name="connsiteX21" fmla="*/ 467124 w 752096"/>
                <a:gd name="connsiteY21" fmla="*/ 500796 h 675237"/>
                <a:gd name="connsiteX22" fmla="*/ 488525 w 752096"/>
                <a:gd name="connsiteY22" fmla="*/ 526140 h 675237"/>
                <a:gd name="connsiteX23" fmla="*/ 502983 w 752096"/>
                <a:gd name="connsiteY23" fmla="*/ 553866 h 675237"/>
                <a:gd name="connsiteX24" fmla="*/ 506788 w 752096"/>
                <a:gd name="connsiteY24" fmla="*/ 578496 h 675237"/>
                <a:gd name="connsiteX25" fmla="*/ 499702 w 752096"/>
                <a:gd name="connsiteY25" fmla="*/ 609128 h 675237"/>
                <a:gd name="connsiteX26" fmla="*/ 502032 w 752096"/>
                <a:gd name="connsiteY26" fmla="*/ 616941 h 675237"/>
                <a:gd name="connsiteX27" fmla="*/ 517203 w 752096"/>
                <a:gd name="connsiteY27" fmla="*/ 624087 h 675237"/>
                <a:gd name="connsiteX28" fmla="*/ 589017 w 752096"/>
                <a:gd name="connsiteY28" fmla="*/ 674824 h 675237"/>
                <a:gd name="connsiteX29" fmla="*/ 651842 w 752096"/>
                <a:gd name="connsiteY29" fmla="*/ 654196 h 675237"/>
                <a:gd name="connsiteX30" fmla="*/ 669582 w 752096"/>
                <a:gd name="connsiteY30" fmla="*/ 648955 h 675237"/>
                <a:gd name="connsiteX31" fmla="*/ 679617 w 752096"/>
                <a:gd name="connsiteY31" fmla="*/ 628661 h 675237"/>
                <a:gd name="connsiteX32" fmla="*/ 453332 w 752096"/>
                <a:gd name="connsiteY32" fmla="*/ 439769 h 675237"/>
                <a:gd name="connsiteX33" fmla="*/ 558009 w 752096"/>
                <a:gd name="connsiteY33" fmla="*/ 236966 h 675237"/>
                <a:gd name="connsiteX34" fmla="*/ 462225 w 752096"/>
                <a:gd name="connsiteY34" fmla="*/ 272839 h 675237"/>
                <a:gd name="connsiteX35" fmla="*/ 443344 w 752096"/>
                <a:gd name="connsiteY35" fmla="*/ 291466 h 675237"/>
                <a:gd name="connsiteX36" fmla="*/ 440158 w 752096"/>
                <a:gd name="connsiteY36" fmla="*/ 312142 h 675237"/>
                <a:gd name="connsiteX37" fmla="*/ 452666 w 752096"/>
                <a:gd name="connsiteY37" fmla="*/ 335009 h 675237"/>
                <a:gd name="connsiteX38" fmla="*/ 634531 w 752096"/>
                <a:gd name="connsiteY38" fmla="*/ 376122 h 675237"/>
                <a:gd name="connsiteX39" fmla="*/ 637480 w 752096"/>
                <a:gd name="connsiteY39" fmla="*/ 388794 h 675237"/>
                <a:gd name="connsiteX40" fmla="*/ 671484 w 752096"/>
                <a:gd name="connsiteY40" fmla="*/ 390033 h 675237"/>
                <a:gd name="connsiteX41" fmla="*/ 704966 w 752096"/>
                <a:gd name="connsiteY41" fmla="*/ 384697 h 675237"/>
                <a:gd name="connsiteX42" fmla="*/ 712765 w 752096"/>
                <a:gd name="connsiteY42" fmla="*/ 379124 h 675237"/>
                <a:gd name="connsiteX43" fmla="*/ 712052 w 752096"/>
                <a:gd name="connsiteY43" fmla="*/ 371787 h 675237"/>
                <a:gd name="connsiteX44" fmla="*/ 726415 w 752096"/>
                <a:gd name="connsiteY44" fmla="*/ 369310 h 675237"/>
                <a:gd name="connsiteX45" fmla="*/ 752097 w 752096"/>
                <a:gd name="connsiteY45" fmla="*/ 337248 h 675237"/>
                <a:gd name="connsiteX46" fmla="*/ 558009 w 752096"/>
                <a:gd name="connsiteY46" fmla="*/ 236966 h 675237"/>
                <a:gd name="connsiteX47" fmla="*/ 192138 w 752096"/>
                <a:gd name="connsiteY47" fmla="*/ 408089 h 675237"/>
                <a:gd name="connsiteX48" fmla="*/ 230090 w 752096"/>
                <a:gd name="connsiteY48" fmla="*/ 399037 h 675237"/>
                <a:gd name="connsiteX49" fmla="*/ 280265 w 752096"/>
                <a:gd name="connsiteY49" fmla="*/ 325624 h 675237"/>
                <a:gd name="connsiteX50" fmla="*/ 168311 w 752096"/>
                <a:gd name="connsiteY50" fmla="*/ 294563 h 675237"/>
                <a:gd name="connsiteX51" fmla="*/ 89744 w 752096"/>
                <a:gd name="connsiteY51" fmla="*/ 203380 h 675237"/>
                <a:gd name="connsiteX52" fmla="*/ 82467 w 752096"/>
                <a:gd name="connsiteY52" fmla="*/ 188374 h 675237"/>
                <a:gd name="connsiteX53" fmla="*/ 79043 w 752096"/>
                <a:gd name="connsiteY53" fmla="*/ 190470 h 675237"/>
                <a:gd name="connsiteX54" fmla="*/ 70007 w 752096"/>
                <a:gd name="connsiteY54" fmla="*/ 237967 h 675237"/>
                <a:gd name="connsiteX55" fmla="*/ 57356 w 752096"/>
                <a:gd name="connsiteY55" fmla="*/ 237109 h 675237"/>
                <a:gd name="connsiteX56" fmla="*/ 50983 w 752096"/>
                <a:gd name="connsiteY56" fmla="*/ 257309 h 675237"/>
                <a:gd name="connsiteX57" fmla="*/ 48225 w 752096"/>
                <a:gd name="connsiteY57" fmla="*/ 262025 h 675237"/>
                <a:gd name="connsiteX58" fmla="*/ 40948 w 752096"/>
                <a:gd name="connsiteY58" fmla="*/ 256594 h 675237"/>
                <a:gd name="connsiteX59" fmla="*/ 0 w 752096"/>
                <a:gd name="connsiteY59" fmla="*/ 305234 h 675237"/>
                <a:gd name="connsiteX60" fmla="*/ 192138 w 752096"/>
                <a:gd name="connsiteY60" fmla="*/ 408089 h 675237"/>
                <a:gd name="connsiteX61" fmla="*/ 406106 w 752096"/>
                <a:gd name="connsiteY61" fmla="*/ 103670 h 675237"/>
                <a:gd name="connsiteX62" fmla="*/ 421800 w 752096"/>
                <a:gd name="connsiteY62" fmla="*/ 37118 h 675237"/>
                <a:gd name="connsiteX63" fmla="*/ 456328 w 752096"/>
                <a:gd name="connsiteY63" fmla="*/ 5532 h 675237"/>
                <a:gd name="connsiteX64" fmla="*/ 429505 w 752096"/>
                <a:gd name="connsiteY64" fmla="*/ 2531 h 675237"/>
                <a:gd name="connsiteX65" fmla="*/ 357405 w 752096"/>
                <a:gd name="connsiteY65" fmla="*/ 21539 h 675237"/>
                <a:gd name="connsiteX66" fmla="*/ 333768 w 752096"/>
                <a:gd name="connsiteY66" fmla="*/ 14822 h 675237"/>
                <a:gd name="connsiteX67" fmla="*/ 268946 w 752096"/>
                <a:gd name="connsiteY67" fmla="*/ 62843 h 675237"/>
                <a:gd name="connsiteX68" fmla="*/ 251063 w 752096"/>
                <a:gd name="connsiteY68" fmla="*/ 142259 h 675237"/>
                <a:gd name="connsiteX69" fmla="*/ 248590 w 752096"/>
                <a:gd name="connsiteY69" fmla="*/ 157837 h 675237"/>
                <a:gd name="connsiteX70" fmla="*/ 283404 w 752096"/>
                <a:gd name="connsiteY70" fmla="*/ 208240 h 675237"/>
                <a:gd name="connsiteX71" fmla="*/ 309799 w 752096"/>
                <a:gd name="connsiteY71" fmla="*/ 231726 h 675237"/>
                <a:gd name="connsiteX72" fmla="*/ 317931 w 752096"/>
                <a:gd name="connsiteY72" fmla="*/ 243636 h 675237"/>
                <a:gd name="connsiteX73" fmla="*/ 364492 w 752096"/>
                <a:gd name="connsiteY73" fmla="*/ 245875 h 675237"/>
                <a:gd name="connsiteX74" fmla="*/ 424368 w 752096"/>
                <a:gd name="connsiteY74" fmla="*/ 128014 h 675237"/>
                <a:gd name="connsiteX75" fmla="*/ 406106 w 752096"/>
                <a:gd name="connsiteY75" fmla="*/ 103670 h 67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2096" h="675237">
                  <a:moveTo>
                    <a:pt x="300239" y="462160"/>
                  </a:moveTo>
                  <a:cubicBezTo>
                    <a:pt x="294865" y="468067"/>
                    <a:pt x="280027" y="470211"/>
                    <a:pt x="275889" y="476690"/>
                  </a:cubicBezTo>
                  <a:cubicBezTo>
                    <a:pt x="269611" y="486694"/>
                    <a:pt x="255011" y="509561"/>
                    <a:pt x="243787" y="520375"/>
                  </a:cubicBezTo>
                  <a:cubicBezTo>
                    <a:pt x="206929" y="555438"/>
                    <a:pt x="128219" y="573351"/>
                    <a:pt x="89363" y="540051"/>
                  </a:cubicBezTo>
                  <a:cubicBezTo>
                    <a:pt x="86890" y="540194"/>
                    <a:pt x="88364" y="541718"/>
                    <a:pt x="91456" y="551246"/>
                  </a:cubicBezTo>
                  <a:cubicBezTo>
                    <a:pt x="94214" y="569397"/>
                    <a:pt x="108957" y="611749"/>
                    <a:pt x="103583" y="622658"/>
                  </a:cubicBezTo>
                  <a:cubicBezTo>
                    <a:pt x="107340" y="634759"/>
                    <a:pt x="110907" y="630423"/>
                    <a:pt x="117471" y="637045"/>
                  </a:cubicBezTo>
                  <a:cubicBezTo>
                    <a:pt x="121894" y="641428"/>
                    <a:pt x="123891" y="653386"/>
                    <a:pt x="129170" y="656482"/>
                  </a:cubicBezTo>
                  <a:cubicBezTo>
                    <a:pt x="135020" y="656006"/>
                    <a:pt x="140822" y="655673"/>
                    <a:pt x="146767" y="655149"/>
                  </a:cubicBezTo>
                  <a:cubicBezTo>
                    <a:pt x="147861" y="658483"/>
                    <a:pt x="148907" y="661818"/>
                    <a:pt x="150048" y="665010"/>
                  </a:cubicBezTo>
                  <a:cubicBezTo>
                    <a:pt x="157610" y="664676"/>
                    <a:pt x="165362" y="663962"/>
                    <a:pt x="172829" y="663533"/>
                  </a:cubicBezTo>
                  <a:cubicBezTo>
                    <a:pt x="177157" y="664343"/>
                    <a:pt x="190093" y="671108"/>
                    <a:pt x="193803" y="671965"/>
                  </a:cubicBezTo>
                  <a:cubicBezTo>
                    <a:pt x="202411" y="671394"/>
                    <a:pt x="210781" y="670679"/>
                    <a:pt x="219199" y="670107"/>
                  </a:cubicBezTo>
                  <a:cubicBezTo>
                    <a:pt x="238413" y="675253"/>
                    <a:pt x="255391" y="667011"/>
                    <a:pt x="271561" y="656149"/>
                  </a:cubicBezTo>
                  <a:cubicBezTo>
                    <a:pt x="280645" y="649956"/>
                    <a:pt x="290728" y="650766"/>
                    <a:pt x="298622" y="643953"/>
                  </a:cubicBezTo>
                  <a:cubicBezTo>
                    <a:pt x="310512" y="633711"/>
                    <a:pt x="326254" y="613940"/>
                    <a:pt x="333626" y="600506"/>
                  </a:cubicBezTo>
                  <a:cubicBezTo>
                    <a:pt x="351698" y="566920"/>
                    <a:pt x="345420" y="487361"/>
                    <a:pt x="328537" y="467781"/>
                  </a:cubicBezTo>
                  <a:cubicBezTo>
                    <a:pt x="322164" y="460683"/>
                    <a:pt x="314460" y="460445"/>
                    <a:pt x="300239" y="462160"/>
                  </a:cubicBezTo>
                  <a:moveTo>
                    <a:pt x="453332" y="439769"/>
                  </a:moveTo>
                  <a:cubicBezTo>
                    <a:pt x="439777" y="450393"/>
                    <a:pt x="433832" y="447820"/>
                    <a:pt x="425795" y="463922"/>
                  </a:cubicBezTo>
                  <a:cubicBezTo>
                    <a:pt x="424986" y="463922"/>
                    <a:pt x="426984" y="466447"/>
                    <a:pt x="426128" y="466447"/>
                  </a:cubicBezTo>
                  <a:cubicBezTo>
                    <a:pt x="434498" y="482740"/>
                    <a:pt x="453189" y="489314"/>
                    <a:pt x="467124" y="500796"/>
                  </a:cubicBezTo>
                  <a:cubicBezTo>
                    <a:pt x="471356" y="504464"/>
                    <a:pt x="483056" y="524377"/>
                    <a:pt x="488525" y="526140"/>
                  </a:cubicBezTo>
                  <a:cubicBezTo>
                    <a:pt x="494708" y="533334"/>
                    <a:pt x="498941" y="553866"/>
                    <a:pt x="502983" y="553866"/>
                  </a:cubicBezTo>
                  <a:cubicBezTo>
                    <a:pt x="507406" y="559631"/>
                    <a:pt x="502603" y="573113"/>
                    <a:pt x="506788" y="578496"/>
                  </a:cubicBezTo>
                  <a:cubicBezTo>
                    <a:pt x="507263" y="602697"/>
                    <a:pt x="503744" y="604412"/>
                    <a:pt x="499702" y="609128"/>
                  </a:cubicBezTo>
                  <a:cubicBezTo>
                    <a:pt x="499702" y="610891"/>
                    <a:pt x="502032" y="615131"/>
                    <a:pt x="502032" y="616941"/>
                  </a:cubicBezTo>
                  <a:cubicBezTo>
                    <a:pt x="503173" y="618037"/>
                    <a:pt x="512875" y="624993"/>
                    <a:pt x="517203" y="624087"/>
                  </a:cubicBezTo>
                  <a:cubicBezTo>
                    <a:pt x="530472" y="624468"/>
                    <a:pt x="584784" y="666534"/>
                    <a:pt x="589017" y="674824"/>
                  </a:cubicBezTo>
                  <a:cubicBezTo>
                    <a:pt x="627920" y="677634"/>
                    <a:pt x="625067" y="665629"/>
                    <a:pt x="651842" y="654196"/>
                  </a:cubicBezTo>
                  <a:cubicBezTo>
                    <a:pt x="659071" y="651147"/>
                    <a:pt x="664683" y="654053"/>
                    <a:pt x="669582" y="648955"/>
                  </a:cubicBezTo>
                  <a:cubicBezTo>
                    <a:pt x="674671" y="643810"/>
                    <a:pt x="674861" y="633758"/>
                    <a:pt x="679617" y="628661"/>
                  </a:cubicBezTo>
                  <a:cubicBezTo>
                    <a:pt x="679950" y="532762"/>
                    <a:pt x="549543" y="442723"/>
                    <a:pt x="453332" y="439769"/>
                  </a:cubicBezTo>
                  <a:moveTo>
                    <a:pt x="558009" y="236966"/>
                  </a:moveTo>
                  <a:cubicBezTo>
                    <a:pt x="509879" y="244732"/>
                    <a:pt x="480488" y="260215"/>
                    <a:pt x="462225" y="272839"/>
                  </a:cubicBezTo>
                  <a:cubicBezTo>
                    <a:pt x="449622" y="281700"/>
                    <a:pt x="446103" y="287608"/>
                    <a:pt x="443344" y="291466"/>
                  </a:cubicBezTo>
                  <a:cubicBezTo>
                    <a:pt x="440586" y="295182"/>
                    <a:pt x="438779" y="303567"/>
                    <a:pt x="440158" y="312142"/>
                  </a:cubicBezTo>
                  <a:cubicBezTo>
                    <a:pt x="441585" y="320812"/>
                    <a:pt x="445104" y="330055"/>
                    <a:pt x="452666" y="335009"/>
                  </a:cubicBezTo>
                  <a:cubicBezTo>
                    <a:pt x="511686" y="330388"/>
                    <a:pt x="614366" y="326529"/>
                    <a:pt x="634531" y="376122"/>
                  </a:cubicBezTo>
                  <a:cubicBezTo>
                    <a:pt x="635720" y="382982"/>
                    <a:pt x="637099" y="387175"/>
                    <a:pt x="637480" y="388794"/>
                  </a:cubicBezTo>
                  <a:cubicBezTo>
                    <a:pt x="656884" y="383745"/>
                    <a:pt x="642616" y="385555"/>
                    <a:pt x="671484" y="390033"/>
                  </a:cubicBezTo>
                  <a:cubicBezTo>
                    <a:pt x="678047" y="391081"/>
                    <a:pt x="694265" y="387222"/>
                    <a:pt x="704966" y="384697"/>
                  </a:cubicBezTo>
                  <a:cubicBezTo>
                    <a:pt x="709959" y="383602"/>
                    <a:pt x="712765" y="379124"/>
                    <a:pt x="712765" y="379124"/>
                  </a:cubicBezTo>
                  <a:cubicBezTo>
                    <a:pt x="712765" y="379124"/>
                    <a:pt x="711767" y="374264"/>
                    <a:pt x="712052" y="371787"/>
                  </a:cubicBezTo>
                  <a:cubicBezTo>
                    <a:pt x="712052" y="371787"/>
                    <a:pt x="722230" y="372454"/>
                    <a:pt x="726415" y="369310"/>
                  </a:cubicBezTo>
                  <a:cubicBezTo>
                    <a:pt x="753714" y="364641"/>
                    <a:pt x="739161" y="351731"/>
                    <a:pt x="752097" y="337248"/>
                  </a:cubicBezTo>
                  <a:cubicBezTo>
                    <a:pt x="743917" y="244208"/>
                    <a:pt x="648751" y="222960"/>
                    <a:pt x="558009" y="236966"/>
                  </a:cubicBezTo>
                  <a:moveTo>
                    <a:pt x="192138" y="408089"/>
                  </a:moveTo>
                  <a:cubicBezTo>
                    <a:pt x="202744" y="405421"/>
                    <a:pt x="220816" y="403706"/>
                    <a:pt x="230090" y="399037"/>
                  </a:cubicBezTo>
                  <a:cubicBezTo>
                    <a:pt x="245261" y="391605"/>
                    <a:pt x="296768" y="354970"/>
                    <a:pt x="280265" y="325624"/>
                  </a:cubicBezTo>
                  <a:cubicBezTo>
                    <a:pt x="274986" y="263359"/>
                    <a:pt x="200080" y="316239"/>
                    <a:pt x="168311" y="294563"/>
                  </a:cubicBezTo>
                  <a:cubicBezTo>
                    <a:pt x="135971" y="290466"/>
                    <a:pt x="99541" y="229487"/>
                    <a:pt x="89744" y="203380"/>
                  </a:cubicBezTo>
                  <a:cubicBezTo>
                    <a:pt x="85939" y="193043"/>
                    <a:pt x="87556" y="196473"/>
                    <a:pt x="82467" y="188374"/>
                  </a:cubicBezTo>
                  <a:cubicBezTo>
                    <a:pt x="82467" y="187564"/>
                    <a:pt x="79043" y="191280"/>
                    <a:pt x="79043" y="190470"/>
                  </a:cubicBezTo>
                  <a:cubicBezTo>
                    <a:pt x="69626" y="201522"/>
                    <a:pt x="71481" y="211146"/>
                    <a:pt x="70007" y="237967"/>
                  </a:cubicBezTo>
                  <a:cubicBezTo>
                    <a:pt x="65679" y="237729"/>
                    <a:pt x="61589" y="237395"/>
                    <a:pt x="57356" y="237109"/>
                  </a:cubicBezTo>
                  <a:cubicBezTo>
                    <a:pt x="56452" y="246875"/>
                    <a:pt x="55501" y="252259"/>
                    <a:pt x="50983" y="257309"/>
                  </a:cubicBezTo>
                  <a:cubicBezTo>
                    <a:pt x="50080" y="258833"/>
                    <a:pt x="49128" y="260500"/>
                    <a:pt x="48225" y="262025"/>
                  </a:cubicBezTo>
                  <a:cubicBezTo>
                    <a:pt x="40140" y="259452"/>
                    <a:pt x="44372" y="263216"/>
                    <a:pt x="40948" y="256594"/>
                  </a:cubicBezTo>
                  <a:cubicBezTo>
                    <a:pt x="11271" y="258118"/>
                    <a:pt x="13602" y="288179"/>
                    <a:pt x="0" y="305234"/>
                  </a:cubicBezTo>
                  <a:cubicBezTo>
                    <a:pt x="713" y="360782"/>
                    <a:pt x="111193" y="429336"/>
                    <a:pt x="192138" y="408089"/>
                  </a:cubicBezTo>
                  <a:moveTo>
                    <a:pt x="406106" y="103670"/>
                  </a:moveTo>
                  <a:cubicBezTo>
                    <a:pt x="408436" y="82518"/>
                    <a:pt x="405107" y="51838"/>
                    <a:pt x="421800" y="37118"/>
                  </a:cubicBezTo>
                  <a:cubicBezTo>
                    <a:pt x="426651" y="14679"/>
                    <a:pt x="461845" y="19729"/>
                    <a:pt x="456328" y="5532"/>
                  </a:cubicBezTo>
                  <a:cubicBezTo>
                    <a:pt x="453046" y="-3424"/>
                    <a:pt x="436163" y="768"/>
                    <a:pt x="429505" y="2531"/>
                  </a:cubicBezTo>
                  <a:cubicBezTo>
                    <a:pt x="424511" y="3817"/>
                    <a:pt x="376096" y="19300"/>
                    <a:pt x="357405" y="21539"/>
                  </a:cubicBezTo>
                  <a:cubicBezTo>
                    <a:pt x="349415" y="19300"/>
                    <a:pt x="341711" y="17061"/>
                    <a:pt x="333768" y="14822"/>
                  </a:cubicBezTo>
                  <a:cubicBezTo>
                    <a:pt x="303283" y="19110"/>
                    <a:pt x="285877" y="43454"/>
                    <a:pt x="268946" y="62843"/>
                  </a:cubicBezTo>
                  <a:cubicBezTo>
                    <a:pt x="254916" y="78945"/>
                    <a:pt x="235750" y="118534"/>
                    <a:pt x="251063" y="142259"/>
                  </a:cubicBezTo>
                  <a:cubicBezTo>
                    <a:pt x="250303" y="147308"/>
                    <a:pt x="249494" y="152596"/>
                    <a:pt x="248590" y="157837"/>
                  </a:cubicBezTo>
                  <a:lnTo>
                    <a:pt x="283404" y="208240"/>
                  </a:lnTo>
                  <a:cubicBezTo>
                    <a:pt x="295388" y="216815"/>
                    <a:pt x="296958" y="223199"/>
                    <a:pt x="309799" y="231726"/>
                  </a:cubicBezTo>
                  <a:cubicBezTo>
                    <a:pt x="312510" y="235633"/>
                    <a:pt x="315125" y="239634"/>
                    <a:pt x="317931" y="243636"/>
                  </a:cubicBezTo>
                  <a:cubicBezTo>
                    <a:pt x="328347" y="250306"/>
                    <a:pt x="359260" y="250306"/>
                    <a:pt x="364492" y="245875"/>
                  </a:cubicBezTo>
                  <a:cubicBezTo>
                    <a:pt x="414524" y="250306"/>
                    <a:pt x="408484" y="149309"/>
                    <a:pt x="424368" y="128014"/>
                  </a:cubicBezTo>
                  <a:cubicBezTo>
                    <a:pt x="422228" y="118296"/>
                    <a:pt x="413905" y="108482"/>
                    <a:pt x="406106" y="103670"/>
                  </a:cubicBezTo>
                </a:path>
              </a:pathLst>
            </a:custGeom>
            <a:solidFill>
              <a:srgbClr val="FE581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18" name="Elemento grafico 6">
              <a:extLst>
                <a:ext uri="{FF2B5EF4-FFF2-40B4-BE49-F238E27FC236}">
                  <a16:creationId xmlns:a16="http://schemas.microsoft.com/office/drawing/2014/main" id="{ADC21A96-6B00-254E-9D23-4EFD98360922}"/>
                </a:ext>
              </a:extLst>
            </p:cNvPr>
            <p:cNvGrpSpPr/>
            <p:nvPr/>
          </p:nvGrpSpPr>
          <p:grpSpPr>
            <a:xfrm>
              <a:off x="1292711" y="743188"/>
              <a:ext cx="1427577" cy="300896"/>
              <a:chOff x="1292711" y="743188"/>
              <a:chExt cx="1427577" cy="300896"/>
            </a:xfrm>
            <a:solidFill>
              <a:srgbClr val="09357A"/>
            </a:solidFill>
          </p:grpSpPr>
          <p:sp>
            <p:nvSpPr>
              <p:cNvPr id="19" name="Figura a mano libera 18">
                <a:extLst>
                  <a:ext uri="{FF2B5EF4-FFF2-40B4-BE49-F238E27FC236}">
                    <a16:creationId xmlns:a16="http://schemas.microsoft.com/office/drawing/2014/main" id="{DF99E83F-178E-6C47-9974-34E165B25E4C}"/>
                  </a:ext>
                </a:extLst>
              </p:cNvPr>
              <p:cNvSpPr/>
              <p:nvPr/>
            </p:nvSpPr>
            <p:spPr>
              <a:xfrm>
                <a:off x="1955447" y="743954"/>
                <a:ext cx="193707" cy="300130"/>
              </a:xfrm>
              <a:custGeom>
                <a:avLst/>
                <a:gdLst>
                  <a:gd name="connsiteX0" fmla="*/ 113856 w 193707"/>
                  <a:gd name="connsiteY0" fmla="*/ 119242 h 300130"/>
                  <a:gd name="connsiteX1" fmla="*/ 73669 w 193707"/>
                  <a:gd name="connsiteY1" fmla="*/ 89563 h 300130"/>
                  <a:gd name="connsiteX2" fmla="*/ 108625 w 193707"/>
                  <a:gd name="connsiteY2" fmla="*/ 59645 h 300130"/>
                  <a:gd name="connsiteX3" fmla="*/ 161082 w 193707"/>
                  <a:gd name="connsiteY3" fmla="*/ 70745 h 300130"/>
                  <a:gd name="connsiteX4" fmla="*/ 171212 w 193707"/>
                  <a:gd name="connsiteY4" fmla="*/ 75128 h 300130"/>
                  <a:gd name="connsiteX5" fmla="*/ 178298 w 193707"/>
                  <a:gd name="connsiteY5" fmla="*/ 12339 h 300130"/>
                  <a:gd name="connsiteX6" fmla="*/ 172021 w 193707"/>
                  <a:gd name="connsiteY6" fmla="*/ 10243 h 300130"/>
                  <a:gd name="connsiteX7" fmla="*/ 103916 w 193707"/>
                  <a:gd name="connsiteY7" fmla="*/ 0 h 300130"/>
                  <a:gd name="connsiteX8" fmla="*/ 33101 w 193707"/>
                  <a:gd name="connsiteY8" fmla="*/ 20485 h 300130"/>
                  <a:gd name="connsiteX9" fmla="*/ 0 w 193707"/>
                  <a:gd name="connsiteY9" fmla="*/ 91945 h 300130"/>
                  <a:gd name="connsiteX10" fmla="*/ 77473 w 193707"/>
                  <a:gd name="connsiteY10" fmla="*/ 179650 h 300130"/>
                  <a:gd name="connsiteX11" fmla="*/ 120039 w 193707"/>
                  <a:gd name="connsiteY11" fmla="*/ 213331 h 300130"/>
                  <a:gd name="connsiteX12" fmla="*/ 79614 w 193707"/>
                  <a:gd name="connsiteY12" fmla="*/ 240486 h 300130"/>
                  <a:gd name="connsiteX13" fmla="*/ 21544 w 193707"/>
                  <a:gd name="connsiteY13" fmla="*/ 224574 h 300130"/>
                  <a:gd name="connsiteX14" fmla="*/ 10748 w 193707"/>
                  <a:gd name="connsiteY14" fmla="*/ 218714 h 300130"/>
                  <a:gd name="connsiteX15" fmla="*/ 3662 w 193707"/>
                  <a:gd name="connsiteY15" fmla="*/ 287554 h 300130"/>
                  <a:gd name="connsiteX16" fmla="*/ 16503 w 193707"/>
                  <a:gd name="connsiteY16" fmla="*/ 290746 h 300130"/>
                  <a:gd name="connsiteX17" fmla="*/ 82752 w 193707"/>
                  <a:gd name="connsiteY17" fmla="*/ 300131 h 300130"/>
                  <a:gd name="connsiteX18" fmla="*/ 193707 w 193707"/>
                  <a:gd name="connsiteY18" fmla="*/ 208996 h 300130"/>
                  <a:gd name="connsiteX19" fmla="*/ 113856 w 193707"/>
                  <a:gd name="connsiteY19" fmla="*/ 119242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3707" h="300130">
                    <a:moveTo>
                      <a:pt x="113856" y="119242"/>
                    </a:moveTo>
                    <a:cubicBezTo>
                      <a:pt x="88935" y="109667"/>
                      <a:pt x="73669" y="103140"/>
                      <a:pt x="73669" y="89563"/>
                    </a:cubicBezTo>
                    <a:cubicBezTo>
                      <a:pt x="73669" y="62599"/>
                      <a:pt x="98114" y="59645"/>
                      <a:pt x="108625" y="59645"/>
                    </a:cubicBezTo>
                    <a:cubicBezTo>
                      <a:pt x="126126" y="59645"/>
                      <a:pt x="144246" y="63504"/>
                      <a:pt x="161082" y="70745"/>
                    </a:cubicBezTo>
                    <a:lnTo>
                      <a:pt x="171212" y="75128"/>
                    </a:lnTo>
                    <a:lnTo>
                      <a:pt x="178298" y="12339"/>
                    </a:lnTo>
                    <a:lnTo>
                      <a:pt x="172021" y="10243"/>
                    </a:lnTo>
                    <a:cubicBezTo>
                      <a:pt x="151618" y="3430"/>
                      <a:pt x="128742" y="0"/>
                      <a:pt x="103916" y="0"/>
                    </a:cubicBezTo>
                    <a:cubicBezTo>
                      <a:pt x="84227" y="0"/>
                      <a:pt x="55929" y="3573"/>
                      <a:pt x="33101" y="20485"/>
                    </a:cubicBezTo>
                    <a:cubicBezTo>
                      <a:pt x="11129" y="36778"/>
                      <a:pt x="0" y="60788"/>
                      <a:pt x="0" y="91945"/>
                    </a:cubicBezTo>
                    <a:cubicBezTo>
                      <a:pt x="0" y="149160"/>
                      <a:pt x="42946" y="166072"/>
                      <a:pt x="77473" y="179650"/>
                    </a:cubicBezTo>
                    <a:cubicBezTo>
                      <a:pt x="103869" y="190035"/>
                      <a:pt x="120039" y="197229"/>
                      <a:pt x="120039" y="213331"/>
                    </a:cubicBezTo>
                    <a:cubicBezTo>
                      <a:pt x="120039" y="233101"/>
                      <a:pt x="95213" y="240486"/>
                      <a:pt x="79614" y="240486"/>
                    </a:cubicBezTo>
                    <a:cubicBezTo>
                      <a:pt x="60828" y="240486"/>
                      <a:pt x="40710" y="235007"/>
                      <a:pt x="21544" y="224574"/>
                    </a:cubicBezTo>
                    <a:lnTo>
                      <a:pt x="10748" y="218714"/>
                    </a:lnTo>
                    <a:lnTo>
                      <a:pt x="3662" y="287554"/>
                    </a:lnTo>
                    <a:lnTo>
                      <a:pt x="16503" y="290746"/>
                    </a:lnTo>
                    <a:cubicBezTo>
                      <a:pt x="39997" y="296605"/>
                      <a:pt x="54217" y="300131"/>
                      <a:pt x="82752" y="300131"/>
                    </a:cubicBezTo>
                    <a:cubicBezTo>
                      <a:pt x="152236" y="300131"/>
                      <a:pt x="193707" y="266068"/>
                      <a:pt x="193707" y="208996"/>
                    </a:cubicBezTo>
                    <a:cubicBezTo>
                      <a:pt x="193707" y="149875"/>
                      <a:pt x="147528" y="132153"/>
                      <a:pt x="113856" y="119242"/>
                    </a:cubicBez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0" name="Figura a mano libera 19">
                <a:extLst>
                  <a:ext uri="{FF2B5EF4-FFF2-40B4-BE49-F238E27FC236}">
                    <a16:creationId xmlns:a16="http://schemas.microsoft.com/office/drawing/2014/main" id="{5BB71890-3319-7948-A266-DF80223CB83B}"/>
                  </a:ext>
                </a:extLst>
              </p:cNvPr>
              <p:cNvSpPr/>
              <p:nvPr/>
            </p:nvSpPr>
            <p:spPr>
              <a:xfrm>
                <a:off x="2165181" y="743954"/>
                <a:ext cx="284687" cy="300130"/>
              </a:xfrm>
              <a:custGeom>
                <a:avLst/>
                <a:gdLst>
                  <a:gd name="connsiteX0" fmla="*/ 142344 w 284687"/>
                  <a:gd name="connsiteY0" fmla="*/ 0 h 300130"/>
                  <a:gd name="connsiteX1" fmla="*/ 0 w 284687"/>
                  <a:gd name="connsiteY1" fmla="*/ 149303 h 300130"/>
                  <a:gd name="connsiteX2" fmla="*/ 142344 w 284687"/>
                  <a:gd name="connsiteY2" fmla="*/ 300131 h 300130"/>
                  <a:gd name="connsiteX3" fmla="*/ 284688 w 284687"/>
                  <a:gd name="connsiteY3" fmla="*/ 149303 h 300130"/>
                  <a:gd name="connsiteX4" fmla="*/ 142344 w 284687"/>
                  <a:gd name="connsiteY4" fmla="*/ 0 h 300130"/>
                  <a:gd name="connsiteX5" fmla="*/ 142344 w 284687"/>
                  <a:gd name="connsiteY5" fmla="*/ 240486 h 300130"/>
                  <a:gd name="connsiteX6" fmla="*/ 73669 w 284687"/>
                  <a:gd name="connsiteY6" fmla="*/ 149303 h 300130"/>
                  <a:gd name="connsiteX7" fmla="*/ 142344 w 284687"/>
                  <a:gd name="connsiteY7" fmla="*/ 59693 h 300130"/>
                  <a:gd name="connsiteX8" fmla="*/ 211019 w 284687"/>
                  <a:gd name="connsiteY8" fmla="*/ 149303 h 300130"/>
                  <a:gd name="connsiteX9" fmla="*/ 142344 w 284687"/>
                  <a:gd name="connsiteY9" fmla="*/ 240486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687" h="300130">
                    <a:moveTo>
                      <a:pt x="142344" y="0"/>
                    </a:moveTo>
                    <a:cubicBezTo>
                      <a:pt x="53218" y="0"/>
                      <a:pt x="0" y="55786"/>
                      <a:pt x="0" y="149303"/>
                    </a:cubicBezTo>
                    <a:cubicBezTo>
                      <a:pt x="0" y="243773"/>
                      <a:pt x="53218" y="300131"/>
                      <a:pt x="142344" y="300131"/>
                    </a:cubicBezTo>
                    <a:cubicBezTo>
                      <a:pt x="230138" y="300131"/>
                      <a:pt x="284688" y="242344"/>
                      <a:pt x="284688" y="149303"/>
                    </a:cubicBezTo>
                    <a:cubicBezTo>
                      <a:pt x="284688" y="57215"/>
                      <a:pt x="230138" y="0"/>
                      <a:pt x="142344" y="0"/>
                    </a:cubicBezTo>
                    <a:close/>
                    <a:moveTo>
                      <a:pt x="142344" y="240486"/>
                    </a:moveTo>
                    <a:cubicBezTo>
                      <a:pt x="91694" y="240486"/>
                      <a:pt x="73669" y="193370"/>
                      <a:pt x="73669" y="149303"/>
                    </a:cubicBezTo>
                    <a:cubicBezTo>
                      <a:pt x="73669" y="107952"/>
                      <a:pt x="91646" y="59693"/>
                      <a:pt x="142344" y="59693"/>
                    </a:cubicBezTo>
                    <a:cubicBezTo>
                      <a:pt x="193042" y="59693"/>
                      <a:pt x="211019" y="107952"/>
                      <a:pt x="211019" y="149303"/>
                    </a:cubicBezTo>
                    <a:cubicBezTo>
                      <a:pt x="211019" y="193370"/>
                      <a:pt x="192994" y="240486"/>
                      <a:pt x="142344" y="240486"/>
                    </a:cubicBez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 20">
                <a:extLst>
                  <a:ext uri="{FF2B5EF4-FFF2-40B4-BE49-F238E27FC236}">
                    <a16:creationId xmlns:a16="http://schemas.microsoft.com/office/drawing/2014/main" id="{1FCCAAB5-8851-E347-82AB-49B57761F016}"/>
                  </a:ext>
                </a:extLst>
              </p:cNvPr>
              <p:cNvSpPr/>
              <p:nvPr/>
            </p:nvSpPr>
            <p:spPr>
              <a:xfrm>
                <a:off x="2478737" y="748718"/>
                <a:ext cx="241551" cy="290650"/>
              </a:xfrm>
              <a:custGeom>
                <a:avLst/>
                <a:gdLst>
                  <a:gd name="connsiteX0" fmla="*/ 172639 w 241551"/>
                  <a:gd name="connsiteY0" fmla="*/ 0 h 290650"/>
                  <a:gd name="connsiteX1" fmla="*/ 172639 w 241551"/>
                  <a:gd name="connsiteY1" fmla="*/ 180650 h 290650"/>
                  <a:gd name="connsiteX2" fmla="*/ 82990 w 241551"/>
                  <a:gd name="connsiteY2" fmla="*/ 4478 h 290650"/>
                  <a:gd name="connsiteX3" fmla="*/ 80707 w 241551"/>
                  <a:gd name="connsiteY3" fmla="*/ 0 h 290650"/>
                  <a:gd name="connsiteX4" fmla="*/ 0 w 241551"/>
                  <a:gd name="connsiteY4" fmla="*/ 0 h 290650"/>
                  <a:gd name="connsiteX5" fmla="*/ 0 w 241551"/>
                  <a:gd name="connsiteY5" fmla="*/ 290650 h 290650"/>
                  <a:gd name="connsiteX6" fmla="*/ 68960 w 241551"/>
                  <a:gd name="connsiteY6" fmla="*/ 290650 h 290650"/>
                  <a:gd name="connsiteX7" fmla="*/ 68960 w 241551"/>
                  <a:gd name="connsiteY7" fmla="*/ 109857 h 290650"/>
                  <a:gd name="connsiteX8" fmla="*/ 161272 w 241551"/>
                  <a:gd name="connsiteY8" fmla="*/ 290650 h 290650"/>
                  <a:gd name="connsiteX9" fmla="*/ 241552 w 241551"/>
                  <a:gd name="connsiteY9" fmla="*/ 290650 h 290650"/>
                  <a:gd name="connsiteX10" fmla="*/ 241552 w 241551"/>
                  <a:gd name="connsiteY10" fmla="*/ 0 h 2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551" h="290650">
                    <a:moveTo>
                      <a:pt x="172639" y="0"/>
                    </a:moveTo>
                    <a:lnTo>
                      <a:pt x="172639" y="180650"/>
                    </a:lnTo>
                    <a:lnTo>
                      <a:pt x="82990" y="4478"/>
                    </a:lnTo>
                    <a:lnTo>
                      <a:pt x="80707" y="0"/>
                    </a:lnTo>
                    <a:lnTo>
                      <a:pt x="0" y="0"/>
                    </a:lnTo>
                    <a:lnTo>
                      <a:pt x="0" y="290650"/>
                    </a:lnTo>
                    <a:lnTo>
                      <a:pt x="68960" y="290650"/>
                    </a:lnTo>
                    <a:lnTo>
                      <a:pt x="68960" y="109857"/>
                    </a:lnTo>
                    <a:lnTo>
                      <a:pt x="161272" y="290650"/>
                    </a:lnTo>
                    <a:lnTo>
                      <a:pt x="241552" y="290650"/>
                    </a:lnTo>
                    <a:lnTo>
                      <a:pt x="241552" y="0"/>
                    </a:ln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2" name="Figura a mano libera 21">
                <a:extLst>
                  <a:ext uri="{FF2B5EF4-FFF2-40B4-BE49-F238E27FC236}">
                    <a16:creationId xmlns:a16="http://schemas.microsoft.com/office/drawing/2014/main" id="{EDA2CCF0-10D6-0D4A-9C59-B8751D1665E9}"/>
                  </a:ext>
                </a:extLst>
              </p:cNvPr>
              <p:cNvSpPr/>
              <p:nvPr/>
            </p:nvSpPr>
            <p:spPr>
              <a:xfrm>
                <a:off x="1292711" y="743188"/>
                <a:ext cx="258912" cy="299468"/>
              </a:xfrm>
              <a:custGeom>
                <a:avLst/>
                <a:gdLst>
                  <a:gd name="connsiteX0" fmla="*/ 130979 w 258912"/>
                  <a:gd name="connsiteY0" fmla="*/ 4 h 299468"/>
                  <a:gd name="connsiteX1" fmla="*/ 2 w 258912"/>
                  <a:gd name="connsiteY1" fmla="*/ 153165 h 299468"/>
                  <a:gd name="connsiteX2" fmla="*/ 127888 w 258912"/>
                  <a:gd name="connsiteY2" fmla="*/ 299467 h 299468"/>
                  <a:gd name="connsiteX3" fmla="*/ 258532 w 258912"/>
                  <a:gd name="connsiteY3" fmla="*/ 262165 h 299468"/>
                  <a:gd name="connsiteX4" fmla="*/ 228522 w 258912"/>
                  <a:gd name="connsiteY4" fmla="*/ 210190 h 299468"/>
                  <a:gd name="connsiteX5" fmla="*/ 147387 w 258912"/>
                  <a:gd name="connsiteY5" fmla="*/ 236440 h 299468"/>
                  <a:gd name="connsiteX6" fmla="*/ 82945 w 258912"/>
                  <a:gd name="connsiteY6" fmla="*/ 173841 h 299468"/>
                  <a:gd name="connsiteX7" fmla="*/ 82945 w 258912"/>
                  <a:gd name="connsiteY7" fmla="*/ 169125 h 299468"/>
                  <a:gd name="connsiteX8" fmla="*/ 258913 w 258912"/>
                  <a:gd name="connsiteY8" fmla="*/ 169125 h 299468"/>
                  <a:gd name="connsiteX9" fmla="*/ 258913 w 258912"/>
                  <a:gd name="connsiteY9" fmla="*/ 145686 h 299468"/>
                  <a:gd name="connsiteX10" fmla="*/ 130979 w 258912"/>
                  <a:gd name="connsiteY10" fmla="*/ 4 h 299468"/>
                  <a:gd name="connsiteX11" fmla="*/ 177587 w 258912"/>
                  <a:gd name="connsiteY11" fmla="*/ 119151 h 299468"/>
                  <a:gd name="connsiteX12" fmla="*/ 82374 w 258912"/>
                  <a:gd name="connsiteY12" fmla="*/ 119627 h 299468"/>
                  <a:gd name="connsiteX13" fmla="*/ 82802 w 258912"/>
                  <a:gd name="connsiteY13" fmla="*/ 115387 h 299468"/>
                  <a:gd name="connsiteX14" fmla="*/ 131835 w 258912"/>
                  <a:gd name="connsiteY14" fmla="*/ 59553 h 299468"/>
                  <a:gd name="connsiteX15" fmla="*/ 177634 w 258912"/>
                  <a:gd name="connsiteY15" fmla="*/ 115244 h 299468"/>
                  <a:gd name="connsiteX16" fmla="*/ 177634 w 258912"/>
                  <a:gd name="connsiteY16" fmla="*/ 119151 h 29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8912" h="299468">
                    <a:moveTo>
                      <a:pt x="130979" y="4"/>
                    </a:moveTo>
                    <a:cubicBezTo>
                      <a:pt x="91505" y="51"/>
                      <a:pt x="-474" y="15296"/>
                      <a:pt x="2" y="153165"/>
                    </a:cubicBezTo>
                    <a:cubicBezTo>
                      <a:pt x="240" y="245063"/>
                      <a:pt x="46895" y="299801"/>
                      <a:pt x="127888" y="299467"/>
                    </a:cubicBezTo>
                    <a:cubicBezTo>
                      <a:pt x="191474" y="299277"/>
                      <a:pt x="230472" y="282889"/>
                      <a:pt x="258532" y="262165"/>
                    </a:cubicBezTo>
                    <a:cubicBezTo>
                      <a:pt x="255536" y="257354"/>
                      <a:pt x="231566" y="214859"/>
                      <a:pt x="228522" y="210190"/>
                    </a:cubicBezTo>
                    <a:cubicBezTo>
                      <a:pt x="211591" y="223196"/>
                      <a:pt x="183579" y="236297"/>
                      <a:pt x="147387" y="236440"/>
                    </a:cubicBezTo>
                    <a:cubicBezTo>
                      <a:pt x="111004" y="236583"/>
                      <a:pt x="83040" y="212144"/>
                      <a:pt x="82945" y="173841"/>
                    </a:cubicBezTo>
                    <a:lnTo>
                      <a:pt x="82945" y="169125"/>
                    </a:lnTo>
                    <a:cubicBezTo>
                      <a:pt x="82945" y="169125"/>
                      <a:pt x="228380" y="169697"/>
                      <a:pt x="258913" y="169125"/>
                    </a:cubicBezTo>
                    <a:cubicBezTo>
                      <a:pt x="258913" y="163217"/>
                      <a:pt x="258913" y="145686"/>
                      <a:pt x="258913" y="145686"/>
                    </a:cubicBezTo>
                    <a:cubicBezTo>
                      <a:pt x="258485" y="47215"/>
                      <a:pt x="216775" y="-473"/>
                      <a:pt x="130979" y="4"/>
                    </a:cubicBezTo>
                    <a:close/>
                    <a:moveTo>
                      <a:pt x="177587" y="119151"/>
                    </a:moveTo>
                    <a:lnTo>
                      <a:pt x="82374" y="119627"/>
                    </a:lnTo>
                    <a:lnTo>
                      <a:pt x="82802" y="115387"/>
                    </a:lnTo>
                    <a:cubicBezTo>
                      <a:pt x="83658" y="98713"/>
                      <a:pt x="89555" y="59791"/>
                      <a:pt x="131835" y="59553"/>
                    </a:cubicBezTo>
                    <a:cubicBezTo>
                      <a:pt x="175019" y="59458"/>
                      <a:pt x="177397" y="95998"/>
                      <a:pt x="177634" y="115244"/>
                    </a:cubicBezTo>
                    <a:lnTo>
                      <a:pt x="177634" y="119151"/>
                    </a:ln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3" name="Figura a mano libera 22">
                <a:extLst>
                  <a:ext uri="{FF2B5EF4-FFF2-40B4-BE49-F238E27FC236}">
                    <a16:creationId xmlns:a16="http://schemas.microsoft.com/office/drawing/2014/main" id="{506B7608-DF7A-0640-885E-403E1737CFA6}"/>
                  </a:ext>
                </a:extLst>
              </p:cNvPr>
              <p:cNvSpPr/>
              <p:nvPr/>
            </p:nvSpPr>
            <p:spPr>
              <a:xfrm>
                <a:off x="1855953" y="747051"/>
                <a:ext cx="77092" cy="292127"/>
              </a:xfrm>
              <a:custGeom>
                <a:avLst/>
                <a:gdLst>
                  <a:gd name="connsiteX0" fmla="*/ 0 w 77092"/>
                  <a:gd name="connsiteY0" fmla="*/ 0 h 292127"/>
                  <a:gd name="connsiteX1" fmla="*/ 77093 w 77092"/>
                  <a:gd name="connsiteY1" fmla="*/ 0 h 292127"/>
                  <a:gd name="connsiteX2" fmla="*/ 77093 w 77092"/>
                  <a:gd name="connsiteY2" fmla="*/ 292127 h 292127"/>
                  <a:gd name="connsiteX3" fmla="*/ 0 w 77092"/>
                  <a:gd name="connsiteY3" fmla="*/ 292127 h 29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092" h="292127">
                    <a:moveTo>
                      <a:pt x="0" y="0"/>
                    </a:moveTo>
                    <a:lnTo>
                      <a:pt x="77093" y="0"/>
                    </a:lnTo>
                    <a:lnTo>
                      <a:pt x="77093" y="292127"/>
                    </a:lnTo>
                    <a:lnTo>
                      <a:pt x="0" y="292127"/>
                    </a:ln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4" name="Figura a mano libera 23">
                <a:extLst>
                  <a:ext uri="{FF2B5EF4-FFF2-40B4-BE49-F238E27FC236}">
                    <a16:creationId xmlns:a16="http://schemas.microsoft.com/office/drawing/2014/main" id="{5F744A63-60DE-0942-8A41-AD8C58C39AAF}"/>
                  </a:ext>
                </a:extLst>
              </p:cNvPr>
              <p:cNvSpPr/>
              <p:nvPr/>
            </p:nvSpPr>
            <p:spPr>
              <a:xfrm>
                <a:off x="1589053" y="748718"/>
                <a:ext cx="242074" cy="287839"/>
              </a:xfrm>
              <a:custGeom>
                <a:avLst/>
                <a:gdLst>
                  <a:gd name="connsiteX0" fmla="*/ 80660 w 242074"/>
                  <a:gd name="connsiteY0" fmla="*/ 0 h 287839"/>
                  <a:gd name="connsiteX1" fmla="*/ 0 w 242074"/>
                  <a:gd name="connsiteY1" fmla="*/ 0 h 287839"/>
                  <a:gd name="connsiteX2" fmla="*/ 0 w 242074"/>
                  <a:gd name="connsiteY2" fmla="*/ 287840 h 287839"/>
                  <a:gd name="connsiteX3" fmla="*/ 80660 w 242074"/>
                  <a:gd name="connsiteY3" fmla="*/ 287840 h 287839"/>
                  <a:gd name="connsiteX4" fmla="*/ 242075 w 242074"/>
                  <a:gd name="connsiteY4" fmla="*/ 143920 h 287839"/>
                  <a:gd name="connsiteX5" fmla="*/ 80660 w 242074"/>
                  <a:gd name="connsiteY5" fmla="*/ 0 h 287839"/>
                  <a:gd name="connsiteX6" fmla="*/ 90980 w 242074"/>
                  <a:gd name="connsiteY6" fmla="*/ 229957 h 287839"/>
                  <a:gd name="connsiteX7" fmla="*/ 69246 w 242074"/>
                  <a:gd name="connsiteY7" fmla="*/ 229957 h 287839"/>
                  <a:gd name="connsiteX8" fmla="*/ 69246 w 242074"/>
                  <a:gd name="connsiteY8" fmla="*/ 57882 h 287839"/>
                  <a:gd name="connsiteX9" fmla="*/ 90980 w 242074"/>
                  <a:gd name="connsiteY9" fmla="*/ 57882 h 287839"/>
                  <a:gd name="connsiteX10" fmla="*/ 170594 w 242074"/>
                  <a:gd name="connsiteY10" fmla="*/ 143920 h 287839"/>
                  <a:gd name="connsiteX11" fmla="*/ 90980 w 242074"/>
                  <a:gd name="connsiteY11" fmla="*/ 229957 h 28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074" h="287839">
                    <a:moveTo>
                      <a:pt x="80660" y="0"/>
                    </a:moveTo>
                    <a:lnTo>
                      <a:pt x="0" y="0"/>
                    </a:lnTo>
                    <a:lnTo>
                      <a:pt x="0" y="287840"/>
                    </a:lnTo>
                    <a:lnTo>
                      <a:pt x="80660" y="287840"/>
                    </a:lnTo>
                    <a:cubicBezTo>
                      <a:pt x="187763" y="287840"/>
                      <a:pt x="242075" y="237532"/>
                      <a:pt x="242075" y="143920"/>
                    </a:cubicBezTo>
                    <a:cubicBezTo>
                      <a:pt x="242075" y="50308"/>
                      <a:pt x="187763" y="0"/>
                      <a:pt x="80660" y="0"/>
                    </a:cubicBezTo>
                    <a:close/>
                    <a:moveTo>
                      <a:pt x="90980" y="229957"/>
                    </a:moveTo>
                    <a:lnTo>
                      <a:pt x="69246" y="229957"/>
                    </a:lnTo>
                    <a:lnTo>
                      <a:pt x="69246" y="57882"/>
                    </a:lnTo>
                    <a:lnTo>
                      <a:pt x="90980" y="57882"/>
                    </a:lnTo>
                    <a:cubicBezTo>
                      <a:pt x="142724" y="57882"/>
                      <a:pt x="170594" y="103569"/>
                      <a:pt x="170594" y="143920"/>
                    </a:cubicBezTo>
                    <a:cubicBezTo>
                      <a:pt x="170594" y="184271"/>
                      <a:pt x="142677" y="229957"/>
                      <a:pt x="90980" y="229957"/>
                    </a:cubicBezTo>
                    <a:close/>
                  </a:path>
                </a:pathLst>
              </a:custGeom>
              <a:solidFill>
                <a:srgbClr val="09357A"/>
              </a:solidFill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BAB9E8C5-4812-7145-AE8E-F1841ED43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4329" y="5783262"/>
            <a:ext cx="3470041" cy="5347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1" i="0">
                <a:solidFill>
                  <a:srgbClr val="001A70"/>
                </a:solidFill>
                <a:latin typeface="Work Sans SemiBold" pitchFamily="2" charset="77"/>
              </a:defRPr>
            </a:lvl1pPr>
          </a:lstStyle>
          <a:p>
            <a:fld id="{320B4467-898C-4C81-8C7A-ADA06803CFE7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26F384-9B68-56EB-1FBD-CD52E6744B0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02300" y="6642100"/>
            <a:ext cx="815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348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6" r:id="rId2"/>
    <p:sldLayoutId id="2147483758" r:id="rId3"/>
    <p:sldLayoutId id="2147483661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rgbClr val="001A70"/>
          </a:solidFill>
          <a:latin typeface="Work Sans Light" pitchFamily="2" charset="77"/>
          <a:ea typeface="+mj-ea"/>
          <a:cs typeface="Work Sans Light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Police système"/>
        <a:buNone/>
        <a:tabLst/>
        <a:defRPr sz="1600" b="0" i="0" u="none" kern="1200" baseline="0">
          <a:solidFill>
            <a:srgbClr val="001A70"/>
          </a:solidFill>
          <a:latin typeface="Work Sans Light"/>
          <a:ea typeface="+mn-ea"/>
          <a:cs typeface="Work Sans Light"/>
        </a:defRPr>
      </a:lvl1pPr>
      <a:lvl2pPr marL="539750" indent="-18415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600" b="0" i="0" kern="1200" baseline="0">
          <a:solidFill>
            <a:srgbClr val="001A70"/>
          </a:solidFill>
          <a:latin typeface="Work Sans Light"/>
          <a:ea typeface="+mn-ea"/>
          <a:cs typeface="Work Sans Light"/>
        </a:defRPr>
      </a:lvl2pPr>
      <a:lvl3pPr marL="898525" indent="-187325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tabLst/>
        <a:defRPr sz="1400" b="0" i="0" kern="1200" baseline="0">
          <a:solidFill>
            <a:srgbClr val="001A70"/>
          </a:solidFill>
          <a:latin typeface="Work Sans Light"/>
          <a:ea typeface="+mn-ea"/>
          <a:cs typeface="Work Sans Light"/>
        </a:defRPr>
      </a:lvl3pPr>
      <a:lvl4pPr marL="1257300" indent="-1809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400" b="0" i="0" kern="1200" baseline="0">
          <a:solidFill>
            <a:srgbClr val="001A70"/>
          </a:solidFill>
          <a:latin typeface="Work Sans Light"/>
          <a:ea typeface="+mn-ea"/>
          <a:cs typeface="Work Sans Light"/>
        </a:defRPr>
      </a:lvl4pPr>
      <a:lvl5pPr marL="1616075" indent="-18415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tabLst/>
        <a:defRPr sz="1200" b="0" i="0" kern="1200" baseline="0">
          <a:solidFill>
            <a:srgbClr val="001A70"/>
          </a:solidFill>
          <a:latin typeface="Work Sans Light"/>
          <a:ea typeface="+mn-ea"/>
          <a:cs typeface="Work Sans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A3476C58-7AA7-BB41-886B-2E8DBB1E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30" y="420414"/>
            <a:ext cx="11441709" cy="63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 err="1"/>
              <a:t>Modificare</a:t>
            </a:r>
            <a:r>
              <a:rPr lang="fr-FR" dirty="0"/>
              <a:t> </a:t>
            </a:r>
            <a:r>
              <a:rPr lang="fr-FR" dirty="0" err="1"/>
              <a:t>lo</a:t>
            </a:r>
            <a:r>
              <a:rPr lang="fr-FR" dirty="0"/>
              <a:t> </a:t>
            </a:r>
            <a:r>
              <a:rPr lang="fr-FR" dirty="0" err="1"/>
              <a:t>stile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titolo</a:t>
            </a:r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FC7954D-262C-1A4A-8C4B-F55324D4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130" y="1650124"/>
            <a:ext cx="11441709" cy="4526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err="1"/>
              <a:t>Clicca</a:t>
            </a:r>
            <a:r>
              <a:rPr lang="fr-FR" dirty="0"/>
              <a:t> per </a:t>
            </a:r>
            <a:r>
              <a:rPr lang="fr-FR" dirty="0" err="1"/>
              <a:t>modificare</a:t>
            </a:r>
            <a:r>
              <a:rPr lang="fr-FR" dirty="0"/>
              <a:t> </a:t>
            </a:r>
            <a:r>
              <a:rPr lang="fr-FR" dirty="0" err="1"/>
              <a:t>lo</a:t>
            </a:r>
            <a:r>
              <a:rPr lang="fr-FR" dirty="0"/>
              <a:t> </a:t>
            </a:r>
            <a:r>
              <a:rPr lang="fr-FR" dirty="0" err="1"/>
              <a:t>stile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testo</a:t>
            </a:r>
            <a:endParaRPr lang="fr-FR" dirty="0"/>
          </a:p>
          <a:p>
            <a:pPr lvl="1"/>
            <a:r>
              <a:rPr lang="fr-FR" dirty="0" err="1"/>
              <a:t>Secondo</a:t>
            </a:r>
            <a:r>
              <a:rPr lang="fr-FR" dirty="0"/>
              <a:t> </a:t>
            </a:r>
            <a:r>
              <a:rPr lang="fr-FR" dirty="0" err="1"/>
              <a:t>livello</a:t>
            </a:r>
            <a:endParaRPr lang="fr-FR" dirty="0"/>
          </a:p>
          <a:p>
            <a:pPr lvl="2"/>
            <a:r>
              <a:rPr lang="fr-FR" dirty="0" err="1"/>
              <a:t>Terzo</a:t>
            </a:r>
            <a:r>
              <a:rPr lang="fr-FR" dirty="0"/>
              <a:t> </a:t>
            </a:r>
            <a:r>
              <a:rPr lang="fr-FR" dirty="0" err="1"/>
              <a:t>livello</a:t>
            </a:r>
            <a:endParaRPr lang="fr-FR" dirty="0"/>
          </a:p>
          <a:p>
            <a:pPr lvl="3"/>
            <a:r>
              <a:rPr lang="fr-FR" dirty="0"/>
              <a:t>Quarto </a:t>
            </a:r>
            <a:r>
              <a:rPr lang="fr-FR" dirty="0" err="1"/>
              <a:t>livello</a:t>
            </a:r>
            <a:endParaRPr lang="fr-FR" dirty="0"/>
          </a:p>
          <a:p>
            <a:pPr lvl="4"/>
            <a:r>
              <a:rPr lang="fr-FR" dirty="0"/>
              <a:t>Quinto </a:t>
            </a:r>
            <a:r>
              <a:rPr lang="fr-FR" dirty="0" err="1"/>
              <a:t>livello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B5F2772-5D33-9A44-BBE4-0DF62D808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518" y="6317431"/>
            <a:ext cx="709319" cy="1968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333333"/>
                </a:solidFill>
                <a:latin typeface="Work Sans Regular Roman" pitchFamily="2" charset="77"/>
              </a:defRPr>
            </a:lvl1pPr>
          </a:lstStyle>
          <a:p>
            <a:fld id="{2EE3DB67-EEC3-864F-AA9B-084794469228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20" name="Elemento grafico 8">
            <a:extLst>
              <a:ext uri="{FF2B5EF4-FFF2-40B4-BE49-F238E27FC236}">
                <a16:creationId xmlns:a16="http://schemas.microsoft.com/office/drawing/2014/main" id="{5F2971E1-3698-2643-B4B4-66B214A84B8E}"/>
              </a:ext>
            </a:extLst>
          </p:cNvPr>
          <p:cNvGrpSpPr/>
          <p:nvPr/>
        </p:nvGrpSpPr>
        <p:grpSpPr>
          <a:xfrm>
            <a:off x="339597" y="6259032"/>
            <a:ext cx="834503" cy="251977"/>
            <a:chOff x="339597" y="6259032"/>
            <a:chExt cx="834503" cy="251977"/>
          </a:xfrm>
        </p:grpSpPr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C2345C18-AAB3-A549-B1A8-C1B807E8EC90}"/>
                </a:ext>
              </a:extLst>
            </p:cNvPr>
            <p:cNvSpPr/>
            <p:nvPr/>
          </p:nvSpPr>
          <p:spPr>
            <a:xfrm>
              <a:off x="339597" y="6259032"/>
              <a:ext cx="280658" cy="251977"/>
            </a:xfrm>
            <a:custGeom>
              <a:avLst/>
              <a:gdLst>
                <a:gd name="connsiteX0" fmla="*/ 112040 w 280658"/>
                <a:gd name="connsiteY0" fmla="*/ 172463 h 251977"/>
                <a:gd name="connsiteX1" fmla="*/ 102953 w 280658"/>
                <a:gd name="connsiteY1" fmla="*/ 177885 h 251977"/>
                <a:gd name="connsiteX2" fmla="*/ 90973 w 280658"/>
                <a:gd name="connsiteY2" fmla="*/ 194187 h 251977"/>
                <a:gd name="connsiteX3" fmla="*/ 33347 w 280658"/>
                <a:gd name="connsiteY3" fmla="*/ 201530 h 251977"/>
                <a:gd name="connsiteX4" fmla="*/ 34128 w 280658"/>
                <a:gd name="connsiteY4" fmla="*/ 205707 h 251977"/>
                <a:gd name="connsiteX5" fmla="*/ 38654 w 280658"/>
                <a:gd name="connsiteY5" fmla="*/ 232356 h 251977"/>
                <a:gd name="connsiteX6" fmla="*/ 43836 w 280658"/>
                <a:gd name="connsiteY6" fmla="*/ 237725 h 251977"/>
                <a:gd name="connsiteX7" fmla="*/ 48202 w 280658"/>
                <a:gd name="connsiteY7" fmla="*/ 244978 h 251977"/>
                <a:gd name="connsiteX8" fmla="*/ 54769 w 280658"/>
                <a:gd name="connsiteY8" fmla="*/ 244480 h 251977"/>
                <a:gd name="connsiteX9" fmla="*/ 55993 w 280658"/>
                <a:gd name="connsiteY9" fmla="*/ 248160 h 251977"/>
                <a:gd name="connsiteX10" fmla="*/ 64494 w 280658"/>
                <a:gd name="connsiteY10" fmla="*/ 247609 h 251977"/>
                <a:gd name="connsiteX11" fmla="*/ 72321 w 280658"/>
                <a:gd name="connsiteY11" fmla="*/ 250756 h 251977"/>
                <a:gd name="connsiteX12" fmla="*/ 81798 w 280658"/>
                <a:gd name="connsiteY12" fmla="*/ 250063 h 251977"/>
                <a:gd name="connsiteX13" fmla="*/ 101338 w 280658"/>
                <a:gd name="connsiteY13" fmla="*/ 244854 h 251977"/>
                <a:gd name="connsiteX14" fmla="*/ 111436 w 280658"/>
                <a:gd name="connsiteY14" fmla="*/ 240303 h 251977"/>
                <a:gd name="connsiteX15" fmla="*/ 124498 w 280658"/>
                <a:gd name="connsiteY15" fmla="*/ 224089 h 251977"/>
                <a:gd name="connsiteX16" fmla="*/ 122599 w 280658"/>
                <a:gd name="connsiteY16" fmla="*/ 174561 h 251977"/>
                <a:gd name="connsiteX17" fmla="*/ 112040 w 280658"/>
                <a:gd name="connsiteY17" fmla="*/ 172463 h 251977"/>
                <a:gd name="connsiteX18" fmla="*/ 169169 w 280658"/>
                <a:gd name="connsiteY18" fmla="*/ 164108 h 251977"/>
                <a:gd name="connsiteX19" fmla="*/ 158893 w 280658"/>
                <a:gd name="connsiteY19" fmla="*/ 173121 h 251977"/>
                <a:gd name="connsiteX20" fmla="*/ 159017 w 280658"/>
                <a:gd name="connsiteY20" fmla="*/ 174063 h 251977"/>
                <a:gd name="connsiteX21" fmla="*/ 174315 w 280658"/>
                <a:gd name="connsiteY21" fmla="*/ 186881 h 251977"/>
                <a:gd name="connsiteX22" fmla="*/ 182302 w 280658"/>
                <a:gd name="connsiteY22" fmla="*/ 196339 h 251977"/>
                <a:gd name="connsiteX23" fmla="*/ 187697 w 280658"/>
                <a:gd name="connsiteY23" fmla="*/ 206685 h 251977"/>
                <a:gd name="connsiteX24" fmla="*/ 189117 w 280658"/>
                <a:gd name="connsiteY24" fmla="*/ 215876 h 251977"/>
                <a:gd name="connsiteX25" fmla="*/ 186473 w 280658"/>
                <a:gd name="connsiteY25" fmla="*/ 227307 h 251977"/>
                <a:gd name="connsiteX26" fmla="*/ 187342 w 280658"/>
                <a:gd name="connsiteY26" fmla="*/ 230223 h 251977"/>
                <a:gd name="connsiteX27" fmla="*/ 193004 w 280658"/>
                <a:gd name="connsiteY27" fmla="*/ 232889 h 251977"/>
                <a:gd name="connsiteX28" fmla="*/ 219802 w 280658"/>
                <a:gd name="connsiteY28" fmla="*/ 251823 h 251977"/>
                <a:gd name="connsiteX29" fmla="*/ 243247 w 280658"/>
                <a:gd name="connsiteY29" fmla="*/ 244125 h 251977"/>
                <a:gd name="connsiteX30" fmla="*/ 249866 w 280658"/>
                <a:gd name="connsiteY30" fmla="*/ 242169 h 251977"/>
                <a:gd name="connsiteX31" fmla="*/ 253611 w 280658"/>
                <a:gd name="connsiteY31" fmla="*/ 234596 h 251977"/>
                <a:gd name="connsiteX32" fmla="*/ 169169 w 280658"/>
                <a:gd name="connsiteY32" fmla="*/ 164108 h 251977"/>
                <a:gd name="connsiteX33" fmla="*/ 208231 w 280658"/>
                <a:gd name="connsiteY33" fmla="*/ 88428 h 251977"/>
                <a:gd name="connsiteX34" fmla="*/ 172488 w 280658"/>
                <a:gd name="connsiteY34" fmla="*/ 101815 h 251977"/>
                <a:gd name="connsiteX35" fmla="*/ 165442 w 280658"/>
                <a:gd name="connsiteY35" fmla="*/ 108766 h 251977"/>
                <a:gd name="connsiteX36" fmla="*/ 164253 w 280658"/>
                <a:gd name="connsiteY36" fmla="*/ 116481 h 251977"/>
                <a:gd name="connsiteX37" fmla="*/ 168920 w 280658"/>
                <a:gd name="connsiteY37" fmla="*/ 125015 h 251977"/>
                <a:gd name="connsiteX38" fmla="*/ 236787 w 280658"/>
                <a:gd name="connsiteY38" fmla="*/ 140357 h 251977"/>
                <a:gd name="connsiteX39" fmla="*/ 237887 w 280658"/>
                <a:gd name="connsiteY39" fmla="*/ 145086 h 251977"/>
                <a:gd name="connsiteX40" fmla="*/ 250576 w 280658"/>
                <a:gd name="connsiteY40" fmla="*/ 145548 h 251977"/>
                <a:gd name="connsiteX41" fmla="*/ 263071 w 280658"/>
                <a:gd name="connsiteY41" fmla="*/ 143557 h 251977"/>
                <a:gd name="connsiteX42" fmla="*/ 265981 w 280658"/>
                <a:gd name="connsiteY42" fmla="*/ 141477 h 251977"/>
                <a:gd name="connsiteX43" fmla="*/ 265715 w 280658"/>
                <a:gd name="connsiteY43" fmla="*/ 138739 h 251977"/>
                <a:gd name="connsiteX44" fmla="*/ 271075 w 280658"/>
                <a:gd name="connsiteY44" fmla="*/ 137815 h 251977"/>
                <a:gd name="connsiteX45" fmla="*/ 280658 w 280658"/>
                <a:gd name="connsiteY45" fmla="*/ 125850 h 251977"/>
                <a:gd name="connsiteX46" fmla="*/ 208231 w 280658"/>
                <a:gd name="connsiteY46" fmla="*/ 88428 h 251977"/>
                <a:gd name="connsiteX47" fmla="*/ 71700 w 280658"/>
                <a:gd name="connsiteY47" fmla="*/ 152286 h 251977"/>
                <a:gd name="connsiteX48" fmla="*/ 85862 w 280658"/>
                <a:gd name="connsiteY48" fmla="*/ 148908 h 251977"/>
                <a:gd name="connsiteX49" fmla="*/ 104586 w 280658"/>
                <a:gd name="connsiteY49" fmla="*/ 121512 h 251977"/>
                <a:gd name="connsiteX50" fmla="*/ 62808 w 280658"/>
                <a:gd name="connsiteY50" fmla="*/ 109921 h 251977"/>
                <a:gd name="connsiteX51" fmla="*/ 33489 w 280658"/>
                <a:gd name="connsiteY51" fmla="*/ 75895 h 251977"/>
                <a:gd name="connsiteX52" fmla="*/ 30774 w 280658"/>
                <a:gd name="connsiteY52" fmla="*/ 70295 h 251977"/>
                <a:gd name="connsiteX53" fmla="*/ 29496 w 280658"/>
                <a:gd name="connsiteY53" fmla="*/ 71077 h 251977"/>
                <a:gd name="connsiteX54" fmla="*/ 26124 w 280658"/>
                <a:gd name="connsiteY54" fmla="*/ 88802 h 251977"/>
                <a:gd name="connsiteX55" fmla="*/ 21403 w 280658"/>
                <a:gd name="connsiteY55" fmla="*/ 88482 h 251977"/>
                <a:gd name="connsiteX56" fmla="*/ 19025 w 280658"/>
                <a:gd name="connsiteY56" fmla="*/ 96019 h 251977"/>
                <a:gd name="connsiteX57" fmla="*/ 17996 w 280658"/>
                <a:gd name="connsiteY57" fmla="*/ 97779 h 251977"/>
                <a:gd name="connsiteX58" fmla="*/ 15281 w 280658"/>
                <a:gd name="connsiteY58" fmla="*/ 95753 h 251977"/>
                <a:gd name="connsiteX59" fmla="*/ 0 w 280658"/>
                <a:gd name="connsiteY59" fmla="*/ 113904 h 251977"/>
                <a:gd name="connsiteX60" fmla="*/ 71700 w 280658"/>
                <a:gd name="connsiteY60" fmla="*/ 152286 h 251977"/>
                <a:gd name="connsiteX61" fmla="*/ 151546 w 280658"/>
                <a:gd name="connsiteY61" fmla="*/ 38686 h 251977"/>
                <a:gd name="connsiteX62" fmla="*/ 157402 w 280658"/>
                <a:gd name="connsiteY62" fmla="*/ 13851 h 251977"/>
                <a:gd name="connsiteX63" fmla="*/ 170287 w 280658"/>
                <a:gd name="connsiteY63" fmla="*/ 2064 h 251977"/>
                <a:gd name="connsiteX64" fmla="*/ 160277 w 280658"/>
                <a:gd name="connsiteY64" fmla="*/ 945 h 251977"/>
                <a:gd name="connsiteX65" fmla="*/ 133372 w 280658"/>
                <a:gd name="connsiteY65" fmla="*/ 8038 h 251977"/>
                <a:gd name="connsiteX66" fmla="*/ 124552 w 280658"/>
                <a:gd name="connsiteY66" fmla="*/ 5531 h 251977"/>
                <a:gd name="connsiteX67" fmla="*/ 100362 w 280658"/>
                <a:gd name="connsiteY67" fmla="*/ 23451 h 251977"/>
                <a:gd name="connsiteX68" fmla="*/ 93689 w 280658"/>
                <a:gd name="connsiteY68" fmla="*/ 53086 h 251977"/>
                <a:gd name="connsiteX69" fmla="*/ 92766 w 280658"/>
                <a:gd name="connsiteY69" fmla="*/ 58900 h 251977"/>
                <a:gd name="connsiteX70" fmla="*/ 105757 w 280658"/>
                <a:gd name="connsiteY70" fmla="*/ 77708 h 251977"/>
                <a:gd name="connsiteX71" fmla="*/ 115607 w 280658"/>
                <a:gd name="connsiteY71" fmla="*/ 86473 h 251977"/>
                <a:gd name="connsiteX72" fmla="*/ 118642 w 280658"/>
                <a:gd name="connsiteY72" fmla="*/ 90917 h 251977"/>
                <a:gd name="connsiteX73" fmla="*/ 136016 w 280658"/>
                <a:gd name="connsiteY73" fmla="*/ 91753 h 251977"/>
                <a:gd name="connsiteX74" fmla="*/ 158361 w 280658"/>
                <a:gd name="connsiteY74" fmla="*/ 47771 h 251977"/>
                <a:gd name="connsiteX75" fmla="*/ 151546 w 280658"/>
                <a:gd name="connsiteY75" fmla="*/ 38686 h 2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0658" h="251977">
                  <a:moveTo>
                    <a:pt x="112040" y="172463"/>
                  </a:moveTo>
                  <a:cubicBezTo>
                    <a:pt x="110034" y="174668"/>
                    <a:pt x="104497" y="175468"/>
                    <a:pt x="102953" y="177885"/>
                  </a:cubicBezTo>
                  <a:cubicBezTo>
                    <a:pt x="100610" y="181619"/>
                    <a:pt x="95162" y="190152"/>
                    <a:pt x="90973" y="194187"/>
                  </a:cubicBezTo>
                  <a:cubicBezTo>
                    <a:pt x="77219" y="207272"/>
                    <a:pt x="47847" y="213956"/>
                    <a:pt x="33347" y="201530"/>
                  </a:cubicBezTo>
                  <a:cubicBezTo>
                    <a:pt x="32425" y="201583"/>
                    <a:pt x="32975" y="202152"/>
                    <a:pt x="34128" y="205707"/>
                  </a:cubicBezTo>
                  <a:cubicBezTo>
                    <a:pt x="35158" y="212481"/>
                    <a:pt x="40659" y="228285"/>
                    <a:pt x="38654" y="232356"/>
                  </a:cubicBezTo>
                  <a:cubicBezTo>
                    <a:pt x="40056" y="236872"/>
                    <a:pt x="41387" y="235254"/>
                    <a:pt x="43836" y="237725"/>
                  </a:cubicBezTo>
                  <a:cubicBezTo>
                    <a:pt x="45487" y="239360"/>
                    <a:pt x="46232" y="243823"/>
                    <a:pt x="48202" y="244978"/>
                  </a:cubicBezTo>
                  <a:cubicBezTo>
                    <a:pt x="50385" y="244800"/>
                    <a:pt x="52550" y="244676"/>
                    <a:pt x="54769" y="244480"/>
                  </a:cubicBezTo>
                  <a:cubicBezTo>
                    <a:pt x="55177" y="245725"/>
                    <a:pt x="55567" y="246969"/>
                    <a:pt x="55993" y="248160"/>
                  </a:cubicBezTo>
                  <a:cubicBezTo>
                    <a:pt x="58815" y="248036"/>
                    <a:pt x="61708" y="247769"/>
                    <a:pt x="64494" y="247609"/>
                  </a:cubicBezTo>
                  <a:cubicBezTo>
                    <a:pt x="66109" y="247912"/>
                    <a:pt x="70937" y="250436"/>
                    <a:pt x="72321" y="250756"/>
                  </a:cubicBezTo>
                  <a:cubicBezTo>
                    <a:pt x="75533" y="250543"/>
                    <a:pt x="78657" y="250276"/>
                    <a:pt x="81798" y="250063"/>
                  </a:cubicBezTo>
                  <a:cubicBezTo>
                    <a:pt x="88968" y="251983"/>
                    <a:pt x="95304" y="248907"/>
                    <a:pt x="101338" y="244854"/>
                  </a:cubicBezTo>
                  <a:cubicBezTo>
                    <a:pt x="104728" y="242543"/>
                    <a:pt x="108490" y="242845"/>
                    <a:pt x="111436" y="240303"/>
                  </a:cubicBezTo>
                  <a:cubicBezTo>
                    <a:pt x="115873" y="236481"/>
                    <a:pt x="121748" y="229103"/>
                    <a:pt x="124498" y="224089"/>
                  </a:cubicBezTo>
                  <a:cubicBezTo>
                    <a:pt x="131242" y="211556"/>
                    <a:pt x="128900" y="181868"/>
                    <a:pt x="122599" y="174561"/>
                  </a:cubicBezTo>
                  <a:cubicBezTo>
                    <a:pt x="120221" y="171912"/>
                    <a:pt x="117346" y="171823"/>
                    <a:pt x="112040" y="172463"/>
                  </a:cubicBezTo>
                  <a:moveTo>
                    <a:pt x="169169" y="164108"/>
                  </a:moveTo>
                  <a:cubicBezTo>
                    <a:pt x="164111" y="168072"/>
                    <a:pt x="161892" y="167112"/>
                    <a:pt x="158893" y="173121"/>
                  </a:cubicBezTo>
                  <a:cubicBezTo>
                    <a:pt x="158591" y="173121"/>
                    <a:pt x="159337" y="174063"/>
                    <a:pt x="159017" y="174063"/>
                  </a:cubicBezTo>
                  <a:cubicBezTo>
                    <a:pt x="162141" y="180143"/>
                    <a:pt x="169115" y="182596"/>
                    <a:pt x="174315" y="186881"/>
                  </a:cubicBezTo>
                  <a:cubicBezTo>
                    <a:pt x="175895" y="188250"/>
                    <a:pt x="180261" y="195681"/>
                    <a:pt x="182302" y="196339"/>
                  </a:cubicBezTo>
                  <a:cubicBezTo>
                    <a:pt x="184609" y="199023"/>
                    <a:pt x="186189" y="206685"/>
                    <a:pt x="187697" y="206685"/>
                  </a:cubicBezTo>
                  <a:cubicBezTo>
                    <a:pt x="189348" y="208836"/>
                    <a:pt x="187555" y="213867"/>
                    <a:pt x="189117" y="215876"/>
                  </a:cubicBezTo>
                  <a:cubicBezTo>
                    <a:pt x="189294" y="224907"/>
                    <a:pt x="187981" y="225547"/>
                    <a:pt x="186473" y="227307"/>
                  </a:cubicBezTo>
                  <a:cubicBezTo>
                    <a:pt x="186473" y="227965"/>
                    <a:pt x="187342" y="229547"/>
                    <a:pt x="187342" y="230223"/>
                  </a:cubicBezTo>
                  <a:cubicBezTo>
                    <a:pt x="187768" y="230632"/>
                    <a:pt x="191389" y="233227"/>
                    <a:pt x="193004" y="232889"/>
                  </a:cubicBezTo>
                  <a:cubicBezTo>
                    <a:pt x="197955" y="233032"/>
                    <a:pt x="218223" y="248729"/>
                    <a:pt x="219802" y="251823"/>
                  </a:cubicBezTo>
                  <a:cubicBezTo>
                    <a:pt x="234320" y="252871"/>
                    <a:pt x="233255" y="248392"/>
                    <a:pt x="243247" y="244125"/>
                  </a:cubicBezTo>
                  <a:cubicBezTo>
                    <a:pt x="245944" y="242987"/>
                    <a:pt x="248038" y="244072"/>
                    <a:pt x="249866" y="242169"/>
                  </a:cubicBezTo>
                  <a:cubicBezTo>
                    <a:pt x="251765" y="240249"/>
                    <a:pt x="251836" y="236498"/>
                    <a:pt x="253611" y="234596"/>
                  </a:cubicBezTo>
                  <a:cubicBezTo>
                    <a:pt x="253735" y="198810"/>
                    <a:pt x="205072" y="165210"/>
                    <a:pt x="169169" y="164108"/>
                  </a:cubicBezTo>
                  <a:moveTo>
                    <a:pt x="208231" y="88428"/>
                  </a:moveTo>
                  <a:cubicBezTo>
                    <a:pt x="190270" y="91326"/>
                    <a:pt x="179303" y="97104"/>
                    <a:pt x="172488" y="101815"/>
                  </a:cubicBezTo>
                  <a:cubicBezTo>
                    <a:pt x="167784" y="105121"/>
                    <a:pt x="166471" y="107326"/>
                    <a:pt x="165442" y="108766"/>
                  </a:cubicBezTo>
                  <a:cubicBezTo>
                    <a:pt x="164412" y="110153"/>
                    <a:pt x="163738" y="113281"/>
                    <a:pt x="164253" y="116481"/>
                  </a:cubicBezTo>
                  <a:cubicBezTo>
                    <a:pt x="164785" y="119717"/>
                    <a:pt x="166098" y="123166"/>
                    <a:pt x="168920" y="125015"/>
                  </a:cubicBezTo>
                  <a:cubicBezTo>
                    <a:pt x="190945" y="123290"/>
                    <a:pt x="229262" y="121850"/>
                    <a:pt x="236787" y="140357"/>
                  </a:cubicBezTo>
                  <a:cubicBezTo>
                    <a:pt x="237230" y="142917"/>
                    <a:pt x="237745" y="144481"/>
                    <a:pt x="237887" y="145086"/>
                  </a:cubicBezTo>
                  <a:cubicBezTo>
                    <a:pt x="245128" y="143201"/>
                    <a:pt x="239804" y="143877"/>
                    <a:pt x="250576" y="145548"/>
                  </a:cubicBezTo>
                  <a:cubicBezTo>
                    <a:pt x="253025" y="145939"/>
                    <a:pt x="259077" y="144499"/>
                    <a:pt x="263071" y="143557"/>
                  </a:cubicBezTo>
                  <a:cubicBezTo>
                    <a:pt x="264934" y="143148"/>
                    <a:pt x="265981" y="141477"/>
                    <a:pt x="265981" y="141477"/>
                  </a:cubicBezTo>
                  <a:cubicBezTo>
                    <a:pt x="265981" y="141477"/>
                    <a:pt x="265608" y="139663"/>
                    <a:pt x="265715" y="138739"/>
                  </a:cubicBezTo>
                  <a:cubicBezTo>
                    <a:pt x="265715" y="138739"/>
                    <a:pt x="269513" y="138988"/>
                    <a:pt x="271075" y="137815"/>
                  </a:cubicBezTo>
                  <a:cubicBezTo>
                    <a:pt x="281262" y="136072"/>
                    <a:pt x="275831" y="131255"/>
                    <a:pt x="280658" y="125850"/>
                  </a:cubicBezTo>
                  <a:cubicBezTo>
                    <a:pt x="277606" y="91130"/>
                    <a:pt x="242093" y="83202"/>
                    <a:pt x="208231" y="88428"/>
                  </a:cubicBezTo>
                  <a:moveTo>
                    <a:pt x="71700" y="152286"/>
                  </a:moveTo>
                  <a:cubicBezTo>
                    <a:pt x="75657" y="151290"/>
                    <a:pt x="82401" y="150650"/>
                    <a:pt x="85862" y="148908"/>
                  </a:cubicBezTo>
                  <a:cubicBezTo>
                    <a:pt x="91524" y="146135"/>
                    <a:pt x="110744" y="132464"/>
                    <a:pt x="104586" y="121512"/>
                  </a:cubicBezTo>
                  <a:cubicBezTo>
                    <a:pt x="102616" y="98277"/>
                    <a:pt x="74664" y="118010"/>
                    <a:pt x="62808" y="109921"/>
                  </a:cubicBezTo>
                  <a:cubicBezTo>
                    <a:pt x="50740" y="108393"/>
                    <a:pt x="37145" y="85637"/>
                    <a:pt x="33489" y="75895"/>
                  </a:cubicBezTo>
                  <a:cubicBezTo>
                    <a:pt x="32070" y="72037"/>
                    <a:pt x="32673" y="73317"/>
                    <a:pt x="30774" y="70295"/>
                  </a:cubicBezTo>
                  <a:cubicBezTo>
                    <a:pt x="30774" y="69993"/>
                    <a:pt x="29496" y="71380"/>
                    <a:pt x="29496" y="71077"/>
                  </a:cubicBezTo>
                  <a:cubicBezTo>
                    <a:pt x="25982" y="75202"/>
                    <a:pt x="26674" y="78793"/>
                    <a:pt x="26124" y="88802"/>
                  </a:cubicBezTo>
                  <a:cubicBezTo>
                    <a:pt x="24509" y="88713"/>
                    <a:pt x="22983" y="88588"/>
                    <a:pt x="21403" y="88482"/>
                  </a:cubicBezTo>
                  <a:cubicBezTo>
                    <a:pt x="21066" y="92126"/>
                    <a:pt x="20711" y="94135"/>
                    <a:pt x="19025" y="96019"/>
                  </a:cubicBezTo>
                  <a:cubicBezTo>
                    <a:pt x="18688" y="96588"/>
                    <a:pt x="18333" y="97210"/>
                    <a:pt x="17996" y="97779"/>
                  </a:cubicBezTo>
                  <a:cubicBezTo>
                    <a:pt x="14979" y="96819"/>
                    <a:pt x="16558" y="98224"/>
                    <a:pt x="15281" y="95753"/>
                  </a:cubicBezTo>
                  <a:cubicBezTo>
                    <a:pt x="4206" y="96322"/>
                    <a:pt x="5076" y="107539"/>
                    <a:pt x="0" y="113904"/>
                  </a:cubicBezTo>
                  <a:cubicBezTo>
                    <a:pt x="266" y="134632"/>
                    <a:pt x="41494" y="160214"/>
                    <a:pt x="71700" y="152286"/>
                  </a:cubicBezTo>
                  <a:moveTo>
                    <a:pt x="151546" y="38686"/>
                  </a:moveTo>
                  <a:cubicBezTo>
                    <a:pt x="152415" y="30793"/>
                    <a:pt x="151173" y="19344"/>
                    <a:pt x="157402" y="13851"/>
                  </a:cubicBezTo>
                  <a:cubicBezTo>
                    <a:pt x="159212" y="5478"/>
                    <a:pt x="172346" y="7362"/>
                    <a:pt x="170287" y="2064"/>
                  </a:cubicBezTo>
                  <a:cubicBezTo>
                    <a:pt x="169062" y="-1278"/>
                    <a:pt x="162762" y="287"/>
                    <a:pt x="160277" y="945"/>
                  </a:cubicBezTo>
                  <a:cubicBezTo>
                    <a:pt x="158414" y="1425"/>
                    <a:pt x="140347" y="7202"/>
                    <a:pt x="133372" y="8038"/>
                  </a:cubicBezTo>
                  <a:cubicBezTo>
                    <a:pt x="130391" y="7202"/>
                    <a:pt x="127515" y="6367"/>
                    <a:pt x="124552" y="5531"/>
                  </a:cubicBezTo>
                  <a:cubicBezTo>
                    <a:pt x="113176" y="7131"/>
                    <a:pt x="106680" y="16215"/>
                    <a:pt x="100362" y="23451"/>
                  </a:cubicBezTo>
                  <a:cubicBezTo>
                    <a:pt x="95126" y="29460"/>
                    <a:pt x="87974" y="44233"/>
                    <a:pt x="93689" y="53086"/>
                  </a:cubicBezTo>
                  <a:cubicBezTo>
                    <a:pt x="93405" y="54971"/>
                    <a:pt x="93103" y="56944"/>
                    <a:pt x="92766" y="58900"/>
                  </a:cubicBezTo>
                  <a:lnTo>
                    <a:pt x="105757" y="77708"/>
                  </a:lnTo>
                  <a:cubicBezTo>
                    <a:pt x="110229" y="80908"/>
                    <a:pt x="110815" y="83291"/>
                    <a:pt x="115607" y="86473"/>
                  </a:cubicBezTo>
                  <a:cubicBezTo>
                    <a:pt x="116619" y="87931"/>
                    <a:pt x="117595" y="89424"/>
                    <a:pt x="118642" y="90917"/>
                  </a:cubicBezTo>
                  <a:cubicBezTo>
                    <a:pt x="122528" y="93406"/>
                    <a:pt x="134064" y="93406"/>
                    <a:pt x="136016" y="91753"/>
                  </a:cubicBezTo>
                  <a:cubicBezTo>
                    <a:pt x="154687" y="93406"/>
                    <a:pt x="152433" y="55717"/>
                    <a:pt x="158361" y="47771"/>
                  </a:cubicBezTo>
                  <a:cubicBezTo>
                    <a:pt x="157562" y="44144"/>
                    <a:pt x="154456" y="40482"/>
                    <a:pt x="151546" y="38686"/>
                  </a:cubicBezTo>
                </a:path>
              </a:pathLst>
            </a:custGeom>
            <a:solidFill>
              <a:srgbClr val="FE5815"/>
            </a:solidFill>
            <a:ln w="1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22" name="Elemento grafico 8">
              <a:extLst>
                <a:ext uri="{FF2B5EF4-FFF2-40B4-BE49-F238E27FC236}">
                  <a16:creationId xmlns:a16="http://schemas.microsoft.com/office/drawing/2014/main" id="{C061C12C-8E9C-C247-8F32-7D708174DB55}"/>
                </a:ext>
              </a:extLst>
            </p:cNvPr>
            <p:cNvGrpSpPr/>
            <p:nvPr/>
          </p:nvGrpSpPr>
          <p:grpSpPr>
            <a:xfrm>
              <a:off x="641374" y="6350197"/>
              <a:ext cx="532726" cy="112284"/>
              <a:chOff x="641374" y="6350197"/>
              <a:chExt cx="532726" cy="112284"/>
            </a:xfrm>
            <a:solidFill>
              <a:srgbClr val="09357A"/>
            </a:solidFill>
          </p:grpSpPr>
          <p:sp>
            <p:nvSpPr>
              <p:cNvPr id="23" name="Figura a mano libera 22">
                <a:extLst>
                  <a:ext uri="{FF2B5EF4-FFF2-40B4-BE49-F238E27FC236}">
                    <a16:creationId xmlns:a16="http://schemas.microsoft.com/office/drawing/2014/main" id="{D0AF5733-5DB1-ED46-890A-638F59465FAF}"/>
                  </a:ext>
                </a:extLst>
              </p:cNvPr>
              <p:cNvSpPr/>
              <p:nvPr/>
            </p:nvSpPr>
            <p:spPr>
              <a:xfrm>
                <a:off x="888686" y="6350482"/>
                <a:ext cx="72285" cy="111999"/>
              </a:xfrm>
              <a:custGeom>
                <a:avLst/>
                <a:gdLst>
                  <a:gd name="connsiteX0" fmla="*/ 42487 w 72285"/>
                  <a:gd name="connsiteY0" fmla="*/ 44497 h 111999"/>
                  <a:gd name="connsiteX1" fmla="*/ 27491 w 72285"/>
                  <a:gd name="connsiteY1" fmla="*/ 33422 h 111999"/>
                  <a:gd name="connsiteX2" fmla="*/ 40535 w 72285"/>
                  <a:gd name="connsiteY2" fmla="*/ 22258 h 111999"/>
                  <a:gd name="connsiteX3" fmla="*/ 60111 w 72285"/>
                  <a:gd name="connsiteY3" fmla="*/ 26400 h 111999"/>
                  <a:gd name="connsiteX4" fmla="*/ 63891 w 72285"/>
                  <a:gd name="connsiteY4" fmla="*/ 28035 h 111999"/>
                  <a:gd name="connsiteX5" fmla="*/ 66535 w 72285"/>
                  <a:gd name="connsiteY5" fmla="*/ 4604 h 111999"/>
                  <a:gd name="connsiteX6" fmla="*/ 64193 w 72285"/>
                  <a:gd name="connsiteY6" fmla="*/ 3822 h 111999"/>
                  <a:gd name="connsiteX7" fmla="*/ 38778 w 72285"/>
                  <a:gd name="connsiteY7" fmla="*/ 0 h 111999"/>
                  <a:gd name="connsiteX8" fmla="*/ 12352 w 72285"/>
                  <a:gd name="connsiteY8" fmla="*/ 7644 h 111999"/>
                  <a:gd name="connsiteX9" fmla="*/ 0 w 72285"/>
                  <a:gd name="connsiteY9" fmla="*/ 34311 h 111999"/>
                  <a:gd name="connsiteX10" fmla="*/ 28911 w 72285"/>
                  <a:gd name="connsiteY10" fmla="*/ 67040 h 111999"/>
                  <a:gd name="connsiteX11" fmla="*/ 44795 w 72285"/>
                  <a:gd name="connsiteY11" fmla="*/ 79608 h 111999"/>
                  <a:gd name="connsiteX12" fmla="*/ 29709 w 72285"/>
                  <a:gd name="connsiteY12" fmla="*/ 89742 h 111999"/>
                  <a:gd name="connsiteX13" fmla="*/ 8040 w 72285"/>
                  <a:gd name="connsiteY13" fmla="*/ 83804 h 111999"/>
                  <a:gd name="connsiteX14" fmla="*/ 4011 w 72285"/>
                  <a:gd name="connsiteY14" fmla="*/ 81617 h 111999"/>
                  <a:gd name="connsiteX15" fmla="*/ 1367 w 72285"/>
                  <a:gd name="connsiteY15" fmla="*/ 107306 h 111999"/>
                  <a:gd name="connsiteX16" fmla="*/ 6158 w 72285"/>
                  <a:gd name="connsiteY16" fmla="*/ 108497 h 111999"/>
                  <a:gd name="connsiteX17" fmla="*/ 30881 w 72285"/>
                  <a:gd name="connsiteY17" fmla="*/ 111999 h 111999"/>
                  <a:gd name="connsiteX18" fmla="*/ 72285 w 72285"/>
                  <a:gd name="connsiteY18" fmla="*/ 77991 h 111999"/>
                  <a:gd name="connsiteX19" fmla="*/ 42487 w 72285"/>
                  <a:gd name="connsiteY19" fmla="*/ 44497 h 11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285" h="111999">
                    <a:moveTo>
                      <a:pt x="42487" y="44497"/>
                    </a:moveTo>
                    <a:cubicBezTo>
                      <a:pt x="33188" y="40924"/>
                      <a:pt x="27491" y="38489"/>
                      <a:pt x="27491" y="33422"/>
                    </a:cubicBezTo>
                    <a:cubicBezTo>
                      <a:pt x="27491" y="23360"/>
                      <a:pt x="36613" y="22258"/>
                      <a:pt x="40535" y="22258"/>
                    </a:cubicBezTo>
                    <a:cubicBezTo>
                      <a:pt x="47066" y="22258"/>
                      <a:pt x="53828" y="23698"/>
                      <a:pt x="60111" y="26400"/>
                    </a:cubicBezTo>
                    <a:lnTo>
                      <a:pt x="63891" y="28035"/>
                    </a:lnTo>
                    <a:lnTo>
                      <a:pt x="66535" y="4604"/>
                    </a:lnTo>
                    <a:lnTo>
                      <a:pt x="64193" y="3822"/>
                    </a:lnTo>
                    <a:cubicBezTo>
                      <a:pt x="56579" y="1280"/>
                      <a:pt x="48042" y="0"/>
                      <a:pt x="38778" y="0"/>
                    </a:cubicBezTo>
                    <a:cubicBezTo>
                      <a:pt x="31431" y="0"/>
                      <a:pt x="20871" y="1333"/>
                      <a:pt x="12352" y="7644"/>
                    </a:cubicBezTo>
                    <a:cubicBezTo>
                      <a:pt x="4153" y="13724"/>
                      <a:pt x="0" y="22684"/>
                      <a:pt x="0" y="34311"/>
                    </a:cubicBezTo>
                    <a:cubicBezTo>
                      <a:pt x="0" y="55662"/>
                      <a:pt x="16026" y="61973"/>
                      <a:pt x="28911" y="67040"/>
                    </a:cubicBezTo>
                    <a:cubicBezTo>
                      <a:pt x="38760" y="70915"/>
                      <a:pt x="44795" y="73599"/>
                      <a:pt x="44795" y="79608"/>
                    </a:cubicBezTo>
                    <a:cubicBezTo>
                      <a:pt x="44795" y="86986"/>
                      <a:pt x="35530" y="89742"/>
                      <a:pt x="29709" y="89742"/>
                    </a:cubicBezTo>
                    <a:cubicBezTo>
                      <a:pt x="22699" y="89742"/>
                      <a:pt x="15192" y="87697"/>
                      <a:pt x="8040" y="83804"/>
                    </a:cubicBezTo>
                    <a:lnTo>
                      <a:pt x="4011" y="81617"/>
                    </a:lnTo>
                    <a:lnTo>
                      <a:pt x="1367" y="107306"/>
                    </a:lnTo>
                    <a:lnTo>
                      <a:pt x="6158" y="108497"/>
                    </a:lnTo>
                    <a:cubicBezTo>
                      <a:pt x="14926" y="110684"/>
                      <a:pt x="20232" y="111999"/>
                      <a:pt x="30881" y="111999"/>
                    </a:cubicBezTo>
                    <a:cubicBezTo>
                      <a:pt x="56810" y="111999"/>
                      <a:pt x="72285" y="99288"/>
                      <a:pt x="72285" y="77991"/>
                    </a:cubicBezTo>
                    <a:cubicBezTo>
                      <a:pt x="72285" y="55928"/>
                      <a:pt x="55053" y="49315"/>
                      <a:pt x="42487" y="44497"/>
                    </a:cubicBezTo>
                    <a:close/>
                  </a:path>
                </a:pathLst>
              </a:custGeom>
              <a:solidFill>
                <a:srgbClr val="09357A"/>
              </a:solidFill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4" name="Figura a mano libera 23">
                <a:extLst>
                  <a:ext uri="{FF2B5EF4-FFF2-40B4-BE49-F238E27FC236}">
                    <a16:creationId xmlns:a16="http://schemas.microsoft.com/office/drawing/2014/main" id="{F81D04BF-28D3-B14B-9925-C721F47894B2}"/>
                  </a:ext>
                </a:extLst>
              </p:cNvPr>
              <p:cNvSpPr/>
              <p:nvPr/>
            </p:nvSpPr>
            <p:spPr>
              <a:xfrm>
                <a:off x="966952" y="6350482"/>
                <a:ext cx="106236" cy="111999"/>
              </a:xfrm>
              <a:custGeom>
                <a:avLst/>
                <a:gdLst>
                  <a:gd name="connsiteX0" fmla="*/ 53118 w 106236"/>
                  <a:gd name="connsiteY0" fmla="*/ 0 h 111999"/>
                  <a:gd name="connsiteX1" fmla="*/ 0 w 106236"/>
                  <a:gd name="connsiteY1" fmla="*/ 55715 h 111999"/>
                  <a:gd name="connsiteX2" fmla="*/ 53118 w 106236"/>
                  <a:gd name="connsiteY2" fmla="*/ 111999 h 111999"/>
                  <a:gd name="connsiteX3" fmla="*/ 106236 w 106236"/>
                  <a:gd name="connsiteY3" fmla="*/ 55715 h 111999"/>
                  <a:gd name="connsiteX4" fmla="*/ 53118 w 106236"/>
                  <a:gd name="connsiteY4" fmla="*/ 0 h 111999"/>
                  <a:gd name="connsiteX5" fmla="*/ 53118 w 106236"/>
                  <a:gd name="connsiteY5" fmla="*/ 89742 h 111999"/>
                  <a:gd name="connsiteX6" fmla="*/ 27491 w 106236"/>
                  <a:gd name="connsiteY6" fmla="*/ 55715 h 111999"/>
                  <a:gd name="connsiteX7" fmla="*/ 53118 w 106236"/>
                  <a:gd name="connsiteY7" fmla="*/ 22275 h 111999"/>
                  <a:gd name="connsiteX8" fmla="*/ 78745 w 106236"/>
                  <a:gd name="connsiteY8" fmla="*/ 55715 h 111999"/>
                  <a:gd name="connsiteX9" fmla="*/ 53118 w 106236"/>
                  <a:gd name="connsiteY9" fmla="*/ 89742 h 11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36" h="111999">
                    <a:moveTo>
                      <a:pt x="53118" y="0"/>
                    </a:moveTo>
                    <a:cubicBezTo>
                      <a:pt x="19859" y="0"/>
                      <a:pt x="0" y="20818"/>
                      <a:pt x="0" y="55715"/>
                    </a:cubicBezTo>
                    <a:cubicBezTo>
                      <a:pt x="0" y="90968"/>
                      <a:pt x="19859" y="111999"/>
                      <a:pt x="53118" y="111999"/>
                    </a:cubicBezTo>
                    <a:cubicBezTo>
                      <a:pt x="85880" y="111999"/>
                      <a:pt x="106236" y="90435"/>
                      <a:pt x="106236" y="55715"/>
                    </a:cubicBezTo>
                    <a:cubicBezTo>
                      <a:pt x="106236" y="21351"/>
                      <a:pt x="85880" y="0"/>
                      <a:pt x="53118" y="0"/>
                    </a:cubicBezTo>
                    <a:close/>
                    <a:moveTo>
                      <a:pt x="53118" y="89742"/>
                    </a:moveTo>
                    <a:cubicBezTo>
                      <a:pt x="34217" y="89742"/>
                      <a:pt x="27491" y="72159"/>
                      <a:pt x="27491" y="55715"/>
                    </a:cubicBezTo>
                    <a:cubicBezTo>
                      <a:pt x="27491" y="40284"/>
                      <a:pt x="34199" y="22275"/>
                      <a:pt x="53118" y="22275"/>
                    </a:cubicBezTo>
                    <a:cubicBezTo>
                      <a:pt x="72037" y="22275"/>
                      <a:pt x="78745" y="40284"/>
                      <a:pt x="78745" y="55715"/>
                    </a:cubicBezTo>
                    <a:cubicBezTo>
                      <a:pt x="78745" y="72159"/>
                      <a:pt x="72019" y="89742"/>
                      <a:pt x="53118" y="89742"/>
                    </a:cubicBezTo>
                    <a:close/>
                  </a:path>
                </a:pathLst>
              </a:custGeom>
              <a:solidFill>
                <a:srgbClr val="09357A"/>
              </a:solidFill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5" name="Figura a mano libera 24">
                <a:extLst>
                  <a:ext uri="{FF2B5EF4-FFF2-40B4-BE49-F238E27FC236}">
                    <a16:creationId xmlns:a16="http://schemas.microsoft.com/office/drawing/2014/main" id="{AED59B79-A08D-CB46-9CF3-61DD6230FC6A}"/>
                  </a:ext>
                </a:extLst>
              </p:cNvPr>
              <p:cNvSpPr/>
              <p:nvPr/>
            </p:nvSpPr>
            <p:spPr>
              <a:xfrm>
                <a:off x="1083961" y="6352260"/>
                <a:ext cx="90139" cy="108461"/>
              </a:xfrm>
              <a:custGeom>
                <a:avLst/>
                <a:gdLst>
                  <a:gd name="connsiteX0" fmla="*/ 64423 w 90139"/>
                  <a:gd name="connsiteY0" fmla="*/ 0 h 108461"/>
                  <a:gd name="connsiteX1" fmla="*/ 64423 w 90139"/>
                  <a:gd name="connsiteY1" fmla="*/ 67413 h 108461"/>
                  <a:gd name="connsiteX2" fmla="*/ 30969 w 90139"/>
                  <a:gd name="connsiteY2" fmla="*/ 1671 h 108461"/>
                  <a:gd name="connsiteX3" fmla="*/ 30117 w 90139"/>
                  <a:gd name="connsiteY3" fmla="*/ 0 h 108461"/>
                  <a:gd name="connsiteX4" fmla="*/ 0 w 90139"/>
                  <a:gd name="connsiteY4" fmla="*/ 0 h 108461"/>
                  <a:gd name="connsiteX5" fmla="*/ 0 w 90139"/>
                  <a:gd name="connsiteY5" fmla="*/ 108461 h 108461"/>
                  <a:gd name="connsiteX6" fmla="*/ 25734 w 90139"/>
                  <a:gd name="connsiteY6" fmla="*/ 108461 h 108461"/>
                  <a:gd name="connsiteX7" fmla="*/ 25734 w 90139"/>
                  <a:gd name="connsiteY7" fmla="*/ 40995 h 108461"/>
                  <a:gd name="connsiteX8" fmla="*/ 60182 w 90139"/>
                  <a:gd name="connsiteY8" fmla="*/ 108461 h 108461"/>
                  <a:gd name="connsiteX9" fmla="*/ 90139 w 90139"/>
                  <a:gd name="connsiteY9" fmla="*/ 108461 h 108461"/>
                  <a:gd name="connsiteX10" fmla="*/ 90139 w 90139"/>
                  <a:gd name="connsiteY10" fmla="*/ 0 h 10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39" h="108461">
                    <a:moveTo>
                      <a:pt x="64423" y="0"/>
                    </a:moveTo>
                    <a:lnTo>
                      <a:pt x="64423" y="67413"/>
                    </a:lnTo>
                    <a:lnTo>
                      <a:pt x="30969" y="1671"/>
                    </a:lnTo>
                    <a:lnTo>
                      <a:pt x="30117" y="0"/>
                    </a:lnTo>
                    <a:lnTo>
                      <a:pt x="0" y="0"/>
                    </a:lnTo>
                    <a:lnTo>
                      <a:pt x="0" y="108461"/>
                    </a:lnTo>
                    <a:lnTo>
                      <a:pt x="25734" y="108461"/>
                    </a:lnTo>
                    <a:lnTo>
                      <a:pt x="25734" y="40995"/>
                    </a:lnTo>
                    <a:lnTo>
                      <a:pt x="60182" y="108461"/>
                    </a:lnTo>
                    <a:lnTo>
                      <a:pt x="90139" y="108461"/>
                    </a:lnTo>
                    <a:lnTo>
                      <a:pt x="90139" y="0"/>
                    </a:lnTo>
                    <a:close/>
                  </a:path>
                </a:pathLst>
              </a:custGeom>
              <a:solidFill>
                <a:srgbClr val="09357A"/>
              </a:solidFill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6" name="Figura a mano libera 25">
                <a:extLst>
                  <a:ext uri="{FF2B5EF4-FFF2-40B4-BE49-F238E27FC236}">
                    <a16:creationId xmlns:a16="http://schemas.microsoft.com/office/drawing/2014/main" id="{03BB0D1C-B9CE-5F45-9843-0E687C0B732E}"/>
                  </a:ext>
                </a:extLst>
              </p:cNvPr>
              <p:cNvSpPr/>
              <p:nvPr/>
            </p:nvSpPr>
            <p:spPr>
              <a:xfrm>
                <a:off x="641374" y="6350197"/>
                <a:ext cx="96617" cy="111752"/>
              </a:xfrm>
              <a:custGeom>
                <a:avLst/>
                <a:gdLst>
                  <a:gd name="connsiteX0" fmla="*/ 48877 w 96617"/>
                  <a:gd name="connsiteY0" fmla="*/ 1 h 111752"/>
                  <a:gd name="connsiteX1" fmla="*/ 1 w 96617"/>
                  <a:gd name="connsiteY1" fmla="*/ 57156 h 111752"/>
                  <a:gd name="connsiteX2" fmla="*/ 47724 w 96617"/>
                  <a:gd name="connsiteY2" fmla="*/ 111752 h 111752"/>
                  <a:gd name="connsiteX3" fmla="*/ 96476 w 96617"/>
                  <a:gd name="connsiteY3" fmla="*/ 97832 h 111752"/>
                  <a:gd name="connsiteX4" fmla="*/ 85277 w 96617"/>
                  <a:gd name="connsiteY4" fmla="*/ 78436 h 111752"/>
                  <a:gd name="connsiteX5" fmla="*/ 55000 w 96617"/>
                  <a:gd name="connsiteY5" fmla="*/ 88232 h 111752"/>
                  <a:gd name="connsiteX6" fmla="*/ 30952 w 96617"/>
                  <a:gd name="connsiteY6" fmla="*/ 64872 h 111752"/>
                  <a:gd name="connsiteX7" fmla="*/ 30952 w 96617"/>
                  <a:gd name="connsiteY7" fmla="*/ 63112 h 111752"/>
                  <a:gd name="connsiteX8" fmla="*/ 96618 w 96617"/>
                  <a:gd name="connsiteY8" fmla="*/ 63112 h 111752"/>
                  <a:gd name="connsiteX9" fmla="*/ 96618 w 96617"/>
                  <a:gd name="connsiteY9" fmla="*/ 54365 h 111752"/>
                  <a:gd name="connsiteX10" fmla="*/ 48877 w 96617"/>
                  <a:gd name="connsiteY10" fmla="*/ 1 h 111752"/>
                  <a:gd name="connsiteX11" fmla="*/ 66270 w 96617"/>
                  <a:gd name="connsiteY11" fmla="*/ 44463 h 111752"/>
                  <a:gd name="connsiteX12" fmla="*/ 30739 w 96617"/>
                  <a:gd name="connsiteY12" fmla="*/ 44641 h 111752"/>
                  <a:gd name="connsiteX13" fmla="*/ 30899 w 96617"/>
                  <a:gd name="connsiteY13" fmla="*/ 43059 h 111752"/>
                  <a:gd name="connsiteX14" fmla="*/ 49197 w 96617"/>
                  <a:gd name="connsiteY14" fmla="*/ 22223 h 111752"/>
                  <a:gd name="connsiteX15" fmla="*/ 66287 w 96617"/>
                  <a:gd name="connsiteY15" fmla="*/ 43005 h 111752"/>
                  <a:gd name="connsiteX16" fmla="*/ 66287 w 96617"/>
                  <a:gd name="connsiteY16" fmla="*/ 44463 h 11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617" h="111752">
                    <a:moveTo>
                      <a:pt x="48877" y="1"/>
                    </a:moveTo>
                    <a:cubicBezTo>
                      <a:pt x="34147" y="19"/>
                      <a:pt x="-177" y="5708"/>
                      <a:pt x="1" y="57156"/>
                    </a:cubicBezTo>
                    <a:cubicBezTo>
                      <a:pt x="89" y="91450"/>
                      <a:pt x="17500" y="111876"/>
                      <a:pt x="47724" y="111752"/>
                    </a:cubicBezTo>
                    <a:cubicBezTo>
                      <a:pt x="71452" y="111680"/>
                      <a:pt x="86005" y="105565"/>
                      <a:pt x="96476" y="97832"/>
                    </a:cubicBezTo>
                    <a:cubicBezTo>
                      <a:pt x="95358" y="96036"/>
                      <a:pt x="86413" y="80179"/>
                      <a:pt x="85277" y="78436"/>
                    </a:cubicBezTo>
                    <a:cubicBezTo>
                      <a:pt x="78959" y="83290"/>
                      <a:pt x="68506" y="88178"/>
                      <a:pt x="55000" y="88232"/>
                    </a:cubicBezTo>
                    <a:cubicBezTo>
                      <a:pt x="41423" y="88285"/>
                      <a:pt x="30988" y="79165"/>
                      <a:pt x="30952" y="64872"/>
                    </a:cubicBezTo>
                    <a:lnTo>
                      <a:pt x="30952" y="63112"/>
                    </a:lnTo>
                    <a:cubicBezTo>
                      <a:pt x="30952" y="63112"/>
                      <a:pt x="85224" y="63325"/>
                      <a:pt x="96618" y="63112"/>
                    </a:cubicBezTo>
                    <a:cubicBezTo>
                      <a:pt x="96618" y="60908"/>
                      <a:pt x="96618" y="54365"/>
                      <a:pt x="96618" y="54365"/>
                    </a:cubicBezTo>
                    <a:cubicBezTo>
                      <a:pt x="96458" y="17619"/>
                      <a:pt x="80894" y="-176"/>
                      <a:pt x="48877" y="1"/>
                    </a:cubicBezTo>
                    <a:close/>
                    <a:moveTo>
                      <a:pt x="66270" y="44463"/>
                    </a:moveTo>
                    <a:lnTo>
                      <a:pt x="30739" y="44641"/>
                    </a:lnTo>
                    <a:lnTo>
                      <a:pt x="30899" y="43059"/>
                    </a:lnTo>
                    <a:cubicBezTo>
                      <a:pt x="31218" y="36837"/>
                      <a:pt x="33419" y="22312"/>
                      <a:pt x="49197" y="22223"/>
                    </a:cubicBezTo>
                    <a:cubicBezTo>
                      <a:pt x="65311" y="22188"/>
                      <a:pt x="66199" y="35823"/>
                      <a:pt x="66287" y="43005"/>
                    </a:cubicBezTo>
                    <a:lnTo>
                      <a:pt x="66287" y="44463"/>
                    </a:lnTo>
                    <a:close/>
                  </a:path>
                </a:pathLst>
              </a:custGeom>
              <a:solidFill>
                <a:srgbClr val="09357A"/>
              </a:solidFill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7" name="Figura a mano libera 26">
                <a:extLst>
                  <a:ext uri="{FF2B5EF4-FFF2-40B4-BE49-F238E27FC236}">
                    <a16:creationId xmlns:a16="http://schemas.microsoft.com/office/drawing/2014/main" id="{80C79D14-F803-C149-9B6A-4CE20C44D964}"/>
                  </a:ext>
                </a:extLst>
              </p:cNvPr>
              <p:cNvSpPr/>
              <p:nvPr/>
            </p:nvSpPr>
            <p:spPr>
              <a:xfrm>
                <a:off x="851558" y="6351638"/>
                <a:ext cx="28768" cy="109012"/>
              </a:xfrm>
              <a:custGeom>
                <a:avLst/>
                <a:gdLst>
                  <a:gd name="connsiteX0" fmla="*/ 0 w 28768"/>
                  <a:gd name="connsiteY0" fmla="*/ 0 h 109012"/>
                  <a:gd name="connsiteX1" fmla="*/ 28769 w 28768"/>
                  <a:gd name="connsiteY1" fmla="*/ 0 h 109012"/>
                  <a:gd name="connsiteX2" fmla="*/ 28769 w 28768"/>
                  <a:gd name="connsiteY2" fmla="*/ 109013 h 109012"/>
                  <a:gd name="connsiteX3" fmla="*/ 0 w 28768"/>
                  <a:gd name="connsiteY3" fmla="*/ 109013 h 10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8" h="109012">
                    <a:moveTo>
                      <a:pt x="0" y="0"/>
                    </a:moveTo>
                    <a:lnTo>
                      <a:pt x="28769" y="0"/>
                    </a:lnTo>
                    <a:lnTo>
                      <a:pt x="28769" y="109013"/>
                    </a:lnTo>
                    <a:lnTo>
                      <a:pt x="0" y="109013"/>
                    </a:lnTo>
                    <a:close/>
                  </a:path>
                </a:pathLst>
              </a:custGeom>
              <a:solidFill>
                <a:srgbClr val="09357A"/>
              </a:solidFill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8" name="Figura a mano libera 27">
                <a:extLst>
                  <a:ext uri="{FF2B5EF4-FFF2-40B4-BE49-F238E27FC236}">
                    <a16:creationId xmlns:a16="http://schemas.microsoft.com/office/drawing/2014/main" id="{819F0FB5-35E5-6640-9DDC-925AA65E823B}"/>
                  </a:ext>
                </a:extLst>
              </p:cNvPr>
              <p:cNvSpPr/>
              <p:nvPr/>
            </p:nvSpPr>
            <p:spPr>
              <a:xfrm>
                <a:off x="751959" y="6352260"/>
                <a:ext cx="90334" cy="107412"/>
              </a:xfrm>
              <a:custGeom>
                <a:avLst/>
                <a:gdLst>
                  <a:gd name="connsiteX0" fmla="*/ 30100 w 90334"/>
                  <a:gd name="connsiteY0" fmla="*/ 0 h 107412"/>
                  <a:gd name="connsiteX1" fmla="*/ 0 w 90334"/>
                  <a:gd name="connsiteY1" fmla="*/ 0 h 107412"/>
                  <a:gd name="connsiteX2" fmla="*/ 0 w 90334"/>
                  <a:gd name="connsiteY2" fmla="*/ 107413 h 107412"/>
                  <a:gd name="connsiteX3" fmla="*/ 30100 w 90334"/>
                  <a:gd name="connsiteY3" fmla="*/ 107413 h 107412"/>
                  <a:gd name="connsiteX4" fmla="*/ 90335 w 90334"/>
                  <a:gd name="connsiteY4" fmla="*/ 53706 h 107412"/>
                  <a:gd name="connsiteX5" fmla="*/ 30100 w 90334"/>
                  <a:gd name="connsiteY5" fmla="*/ 0 h 107412"/>
                  <a:gd name="connsiteX6" fmla="*/ 33951 w 90334"/>
                  <a:gd name="connsiteY6" fmla="*/ 85813 h 107412"/>
                  <a:gd name="connsiteX7" fmla="*/ 25840 w 90334"/>
                  <a:gd name="connsiteY7" fmla="*/ 85813 h 107412"/>
                  <a:gd name="connsiteX8" fmla="*/ 25840 w 90334"/>
                  <a:gd name="connsiteY8" fmla="*/ 21600 h 107412"/>
                  <a:gd name="connsiteX9" fmla="*/ 33951 w 90334"/>
                  <a:gd name="connsiteY9" fmla="*/ 21600 h 107412"/>
                  <a:gd name="connsiteX10" fmla="*/ 63660 w 90334"/>
                  <a:gd name="connsiteY10" fmla="*/ 53706 h 107412"/>
                  <a:gd name="connsiteX11" fmla="*/ 33951 w 90334"/>
                  <a:gd name="connsiteY11" fmla="*/ 85813 h 10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334" h="107412">
                    <a:moveTo>
                      <a:pt x="30100" y="0"/>
                    </a:moveTo>
                    <a:lnTo>
                      <a:pt x="0" y="0"/>
                    </a:lnTo>
                    <a:lnTo>
                      <a:pt x="0" y="107413"/>
                    </a:lnTo>
                    <a:lnTo>
                      <a:pt x="30100" y="107413"/>
                    </a:lnTo>
                    <a:cubicBezTo>
                      <a:pt x="70067" y="107413"/>
                      <a:pt x="90335" y="88639"/>
                      <a:pt x="90335" y="53706"/>
                    </a:cubicBezTo>
                    <a:cubicBezTo>
                      <a:pt x="90335" y="18773"/>
                      <a:pt x="70067" y="0"/>
                      <a:pt x="30100" y="0"/>
                    </a:cubicBezTo>
                    <a:close/>
                    <a:moveTo>
                      <a:pt x="33951" y="85813"/>
                    </a:moveTo>
                    <a:lnTo>
                      <a:pt x="25840" y="85813"/>
                    </a:lnTo>
                    <a:lnTo>
                      <a:pt x="25840" y="21600"/>
                    </a:lnTo>
                    <a:lnTo>
                      <a:pt x="33951" y="21600"/>
                    </a:lnTo>
                    <a:cubicBezTo>
                      <a:pt x="53260" y="21600"/>
                      <a:pt x="63660" y="38649"/>
                      <a:pt x="63660" y="53706"/>
                    </a:cubicBezTo>
                    <a:cubicBezTo>
                      <a:pt x="63660" y="68764"/>
                      <a:pt x="53242" y="85813"/>
                      <a:pt x="33951" y="85813"/>
                    </a:cubicBezTo>
                    <a:close/>
                  </a:path>
                </a:pathLst>
              </a:custGeom>
              <a:solidFill>
                <a:srgbClr val="09357A"/>
              </a:solidFill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E98F2F-7D5F-B84E-808F-5F289268A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423" y="6317431"/>
            <a:ext cx="4114800" cy="1968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8D7E94-42E9-0949-B442-563C41065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27977" y="6317431"/>
            <a:ext cx="2743200" cy="1968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Work Sans" pitchFamily="2" charset="77"/>
              </a:defRPr>
            </a:lvl1pPr>
          </a:lstStyle>
          <a:p>
            <a:fld id="{4F331B2E-98BB-4DC5-98E3-C0693A142887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CAEFF5-7900-7A84-4BCD-F4A5359C199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02300" y="6642100"/>
            <a:ext cx="815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634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53" r:id="rId2"/>
    <p:sldLayoutId id="2147483734" r:id="rId3"/>
    <p:sldLayoutId id="2147483747" r:id="rId4"/>
    <p:sldLayoutId id="2147483748" r:id="rId5"/>
    <p:sldLayoutId id="2147483757" r:id="rId6"/>
    <p:sldLayoutId id="2147483731" r:id="rId7"/>
    <p:sldLayoutId id="2147483727" r:id="rId8"/>
    <p:sldLayoutId id="2147483726" r:id="rId9"/>
    <p:sldLayoutId id="2147483729" r:id="rId10"/>
    <p:sldLayoutId id="2147483721" r:id="rId11"/>
    <p:sldLayoutId id="2147483741" r:id="rId12"/>
    <p:sldLayoutId id="2147483739" r:id="rId13"/>
    <p:sldLayoutId id="2147483742" r:id="rId14"/>
    <p:sldLayoutId id="214748374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baseline="0">
          <a:solidFill>
            <a:srgbClr val="1089FF"/>
          </a:solidFill>
          <a:latin typeface="Work Sans ExtraLight" pitchFamily="2" charset="77"/>
          <a:ea typeface="+mj-ea"/>
          <a:cs typeface="Work Sans ExtraLight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Police système"/>
        <a:buNone/>
        <a:tabLst/>
        <a:defRPr sz="1600" b="0" i="0" u="none" kern="1200" baseline="0">
          <a:solidFill>
            <a:srgbClr val="001A70"/>
          </a:solidFill>
          <a:latin typeface="Work Sans Light"/>
          <a:ea typeface="+mn-ea"/>
          <a:cs typeface="Work Sans Light"/>
        </a:defRPr>
      </a:lvl1pPr>
      <a:lvl2pPr marL="539750" indent="-18415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600" b="0" i="0" kern="1200" baseline="0">
          <a:solidFill>
            <a:srgbClr val="001A70"/>
          </a:solidFill>
          <a:latin typeface="Work Sans Light"/>
          <a:ea typeface="+mn-ea"/>
          <a:cs typeface="Work Sans Light"/>
        </a:defRPr>
      </a:lvl2pPr>
      <a:lvl3pPr marL="898525" indent="-187325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tabLst/>
        <a:defRPr sz="1400" b="0" i="0" kern="1200" baseline="0">
          <a:solidFill>
            <a:srgbClr val="001A70"/>
          </a:solidFill>
          <a:latin typeface="Work Sans Light"/>
          <a:ea typeface="+mn-ea"/>
          <a:cs typeface="Work Sans Light"/>
        </a:defRPr>
      </a:lvl3pPr>
      <a:lvl4pPr marL="1257300" indent="-1809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400" b="0" i="0" kern="1200" baseline="0">
          <a:solidFill>
            <a:srgbClr val="001A70"/>
          </a:solidFill>
          <a:latin typeface="Work Sans Light"/>
          <a:ea typeface="+mn-ea"/>
          <a:cs typeface="Work Sans Light"/>
        </a:defRPr>
      </a:lvl4pPr>
      <a:lvl5pPr marL="1616075" indent="-18415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tabLst/>
        <a:defRPr sz="1200" b="0" i="0" kern="1200" baseline="0">
          <a:solidFill>
            <a:srgbClr val="001A70"/>
          </a:solidFill>
          <a:latin typeface="Work Sans Light"/>
          <a:ea typeface="+mn-ea"/>
          <a:cs typeface="Work Sans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B7E019-E818-754A-9792-24D65ADAD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b="1" dirty="0"/>
              <a:t>KM come strumento di collaborazione con i partner BPO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B0CC92-F265-B247-A12C-702226752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b="1" dirty="0"/>
              <a:t>Programma Data &amp; AI CMMC 2026</a:t>
            </a:r>
          </a:p>
          <a:p>
            <a:r>
              <a:rPr lang="it-IT" sz="3200" dirty="0"/>
              <a:t>Webinar «Partnership nell'era </a:t>
            </a:r>
            <a:r>
              <a:rPr lang="it-IT" sz="3200" dirty="0" err="1"/>
              <a:t>GenAI</a:t>
            </a:r>
            <a:r>
              <a:rPr lang="it-IT" sz="3200" dirty="0"/>
              <a:t>»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C3FAC9E2-4BFB-2B4D-96A2-5047C8A4461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EA08631-054F-4E8F-A924-A34F87B7FBDC}" type="datetime4">
              <a:rPr lang="it-IT" smtClean="0"/>
              <a:t>14 maggio 2026</a:t>
            </a:fld>
            <a:endParaRPr lang="it-IT" dirty="0"/>
          </a:p>
        </p:txBody>
      </p:sp>
      <p:pic>
        <p:nvPicPr>
          <p:cNvPr id="24" name="Segnaposto immagine 23" descr="Immagine che contiene montagna, nuvola, aria aperta, natura&#10;&#10;Il contenuto generato dall'IA potrebbe non essere corretto.">
            <a:extLst>
              <a:ext uri="{FF2B5EF4-FFF2-40B4-BE49-F238E27FC236}">
                <a16:creationId xmlns:a16="http://schemas.microsoft.com/office/drawing/2014/main" id="{B0D15CB9-2978-278C-FEBD-F0D96C48AB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4966" b="14966"/>
          <a:stretch>
            <a:fillRect/>
          </a:stretch>
        </p:blipFill>
        <p:spPr>
          <a:xfrm flipH="1">
            <a:off x="-1" y="0"/>
            <a:ext cx="6857999" cy="6858000"/>
          </a:xfr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50D36DC1-6193-FA42-AFBF-2C042B825929}"/>
              </a:ext>
            </a:extLst>
          </p:cNvPr>
          <p:cNvGrpSpPr/>
          <p:nvPr/>
        </p:nvGrpSpPr>
        <p:grpSpPr>
          <a:xfrm>
            <a:off x="352424" y="562381"/>
            <a:ext cx="2236267" cy="675237"/>
            <a:chOff x="484021" y="498889"/>
            <a:chExt cx="2236267" cy="675237"/>
          </a:xfrm>
        </p:grpSpPr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7694048B-833E-594C-9B95-35665163FE2B}"/>
                </a:ext>
              </a:extLst>
            </p:cNvPr>
            <p:cNvSpPr/>
            <p:nvPr/>
          </p:nvSpPr>
          <p:spPr>
            <a:xfrm>
              <a:off x="484021" y="498889"/>
              <a:ext cx="752096" cy="675237"/>
            </a:xfrm>
            <a:custGeom>
              <a:avLst/>
              <a:gdLst>
                <a:gd name="connsiteX0" fmla="*/ 300239 w 752096"/>
                <a:gd name="connsiteY0" fmla="*/ 462160 h 675237"/>
                <a:gd name="connsiteX1" fmla="*/ 275889 w 752096"/>
                <a:gd name="connsiteY1" fmla="*/ 476690 h 675237"/>
                <a:gd name="connsiteX2" fmla="*/ 243787 w 752096"/>
                <a:gd name="connsiteY2" fmla="*/ 520375 h 675237"/>
                <a:gd name="connsiteX3" fmla="*/ 89363 w 752096"/>
                <a:gd name="connsiteY3" fmla="*/ 540051 h 675237"/>
                <a:gd name="connsiteX4" fmla="*/ 91456 w 752096"/>
                <a:gd name="connsiteY4" fmla="*/ 551246 h 675237"/>
                <a:gd name="connsiteX5" fmla="*/ 103583 w 752096"/>
                <a:gd name="connsiteY5" fmla="*/ 622658 h 675237"/>
                <a:gd name="connsiteX6" fmla="*/ 117471 w 752096"/>
                <a:gd name="connsiteY6" fmla="*/ 637045 h 675237"/>
                <a:gd name="connsiteX7" fmla="*/ 129170 w 752096"/>
                <a:gd name="connsiteY7" fmla="*/ 656482 h 675237"/>
                <a:gd name="connsiteX8" fmla="*/ 146767 w 752096"/>
                <a:gd name="connsiteY8" fmla="*/ 655149 h 675237"/>
                <a:gd name="connsiteX9" fmla="*/ 150048 w 752096"/>
                <a:gd name="connsiteY9" fmla="*/ 665010 h 675237"/>
                <a:gd name="connsiteX10" fmla="*/ 172829 w 752096"/>
                <a:gd name="connsiteY10" fmla="*/ 663533 h 675237"/>
                <a:gd name="connsiteX11" fmla="*/ 193803 w 752096"/>
                <a:gd name="connsiteY11" fmla="*/ 671965 h 675237"/>
                <a:gd name="connsiteX12" fmla="*/ 219199 w 752096"/>
                <a:gd name="connsiteY12" fmla="*/ 670107 h 675237"/>
                <a:gd name="connsiteX13" fmla="*/ 271561 w 752096"/>
                <a:gd name="connsiteY13" fmla="*/ 656149 h 675237"/>
                <a:gd name="connsiteX14" fmla="*/ 298622 w 752096"/>
                <a:gd name="connsiteY14" fmla="*/ 643953 h 675237"/>
                <a:gd name="connsiteX15" fmla="*/ 333626 w 752096"/>
                <a:gd name="connsiteY15" fmla="*/ 600506 h 675237"/>
                <a:gd name="connsiteX16" fmla="*/ 328537 w 752096"/>
                <a:gd name="connsiteY16" fmla="*/ 467781 h 675237"/>
                <a:gd name="connsiteX17" fmla="*/ 300239 w 752096"/>
                <a:gd name="connsiteY17" fmla="*/ 462160 h 675237"/>
                <a:gd name="connsiteX18" fmla="*/ 453332 w 752096"/>
                <a:gd name="connsiteY18" fmla="*/ 439769 h 675237"/>
                <a:gd name="connsiteX19" fmla="*/ 425795 w 752096"/>
                <a:gd name="connsiteY19" fmla="*/ 463922 h 675237"/>
                <a:gd name="connsiteX20" fmla="*/ 426128 w 752096"/>
                <a:gd name="connsiteY20" fmla="*/ 466447 h 675237"/>
                <a:gd name="connsiteX21" fmla="*/ 467124 w 752096"/>
                <a:gd name="connsiteY21" fmla="*/ 500796 h 675237"/>
                <a:gd name="connsiteX22" fmla="*/ 488525 w 752096"/>
                <a:gd name="connsiteY22" fmla="*/ 526140 h 675237"/>
                <a:gd name="connsiteX23" fmla="*/ 502983 w 752096"/>
                <a:gd name="connsiteY23" fmla="*/ 553866 h 675237"/>
                <a:gd name="connsiteX24" fmla="*/ 506788 w 752096"/>
                <a:gd name="connsiteY24" fmla="*/ 578496 h 675237"/>
                <a:gd name="connsiteX25" fmla="*/ 499702 w 752096"/>
                <a:gd name="connsiteY25" fmla="*/ 609128 h 675237"/>
                <a:gd name="connsiteX26" fmla="*/ 502032 w 752096"/>
                <a:gd name="connsiteY26" fmla="*/ 616941 h 675237"/>
                <a:gd name="connsiteX27" fmla="*/ 517203 w 752096"/>
                <a:gd name="connsiteY27" fmla="*/ 624087 h 675237"/>
                <a:gd name="connsiteX28" fmla="*/ 589017 w 752096"/>
                <a:gd name="connsiteY28" fmla="*/ 674824 h 675237"/>
                <a:gd name="connsiteX29" fmla="*/ 651842 w 752096"/>
                <a:gd name="connsiteY29" fmla="*/ 654196 h 675237"/>
                <a:gd name="connsiteX30" fmla="*/ 669582 w 752096"/>
                <a:gd name="connsiteY30" fmla="*/ 648955 h 675237"/>
                <a:gd name="connsiteX31" fmla="*/ 679617 w 752096"/>
                <a:gd name="connsiteY31" fmla="*/ 628661 h 675237"/>
                <a:gd name="connsiteX32" fmla="*/ 453332 w 752096"/>
                <a:gd name="connsiteY32" fmla="*/ 439769 h 675237"/>
                <a:gd name="connsiteX33" fmla="*/ 558009 w 752096"/>
                <a:gd name="connsiteY33" fmla="*/ 236966 h 675237"/>
                <a:gd name="connsiteX34" fmla="*/ 462225 w 752096"/>
                <a:gd name="connsiteY34" fmla="*/ 272839 h 675237"/>
                <a:gd name="connsiteX35" fmla="*/ 443344 w 752096"/>
                <a:gd name="connsiteY35" fmla="*/ 291466 h 675237"/>
                <a:gd name="connsiteX36" fmla="*/ 440158 w 752096"/>
                <a:gd name="connsiteY36" fmla="*/ 312142 h 675237"/>
                <a:gd name="connsiteX37" fmla="*/ 452666 w 752096"/>
                <a:gd name="connsiteY37" fmla="*/ 335009 h 675237"/>
                <a:gd name="connsiteX38" fmla="*/ 634531 w 752096"/>
                <a:gd name="connsiteY38" fmla="*/ 376122 h 675237"/>
                <a:gd name="connsiteX39" fmla="*/ 637480 w 752096"/>
                <a:gd name="connsiteY39" fmla="*/ 388794 h 675237"/>
                <a:gd name="connsiteX40" fmla="*/ 671484 w 752096"/>
                <a:gd name="connsiteY40" fmla="*/ 390033 h 675237"/>
                <a:gd name="connsiteX41" fmla="*/ 704966 w 752096"/>
                <a:gd name="connsiteY41" fmla="*/ 384697 h 675237"/>
                <a:gd name="connsiteX42" fmla="*/ 712765 w 752096"/>
                <a:gd name="connsiteY42" fmla="*/ 379124 h 675237"/>
                <a:gd name="connsiteX43" fmla="*/ 712052 w 752096"/>
                <a:gd name="connsiteY43" fmla="*/ 371787 h 675237"/>
                <a:gd name="connsiteX44" fmla="*/ 726415 w 752096"/>
                <a:gd name="connsiteY44" fmla="*/ 369310 h 675237"/>
                <a:gd name="connsiteX45" fmla="*/ 752097 w 752096"/>
                <a:gd name="connsiteY45" fmla="*/ 337248 h 675237"/>
                <a:gd name="connsiteX46" fmla="*/ 558009 w 752096"/>
                <a:gd name="connsiteY46" fmla="*/ 236966 h 675237"/>
                <a:gd name="connsiteX47" fmla="*/ 192138 w 752096"/>
                <a:gd name="connsiteY47" fmla="*/ 408089 h 675237"/>
                <a:gd name="connsiteX48" fmla="*/ 230090 w 752096"/>
                <a:gd name="connsiteY48" fmla="*/ 399037 h 675237"/>
                <a:gd name="connsiteX49" fmla="*/ 280265 w 752096"/>
                <a:gd name="connsiteY49" fmla="*/ 325624 h 675237"/>
                <a:gd name="connsiteX50" fmla="*/ 168311 w 752096"/>
                <a:gd name="connsiteY50" fmla="*/ 294563 h 675237"/>
                <a:gd name="connsiteX51" fmla="*/ 89744 w 752096"/>
                <a:gd name="connsiteY51" fmla="*/ 203380 h 675237"/>
                <a:gd name="connsiteX52" fmla="*/ 82467 w 752096"/>
                <a:gd name="connsiteY52" fmla="*/ 188374 h 675237"/>
                <a:gd name="connsiteX53" fmla="*/ 79043 w 752096"/>
                <a:gd name="connsiteY53" fmla="*/ 190470 h 675237"/>
                <a:gd name="connsiteX54" fmla="*/ 70007 w 752096"/>
                <a:gd name="connsiteY54" fmla="*/ 237967 h 675237"/>
                <a:gd name="connsiteX55" fmla="*/ 57356 w 752096"/>
                <a:gd name="connsiteY55" fmla="*/ 237109 h 675237"/>
                <a:gd name="connsiteX56" fmla="*/ 50983 w 752096"/>
                <a:gd name="connsiteY56" fmla="*/ 257309 h 675237"/>
                <a:gd name="connsiteX57" fmla="*/ 48225 w 752096"/>
                <a:gd name="connsiteY57" fmla="*/ 262025 h 675237"/>
                <a:gd name="connsiteX58" fmla="*/ 40948 w 752096"/>
                <a:gd name="connsiteY58" fmla="*/ 256594 h 675237"/>
                <a:gd name="connsiteX59" fmla="*/ 0 w 752096"/>
                <a:gd name="connsiteY59" fmla="*/ 305234 h 675237"/>
                <a:gd name="connsiteX60" fmla="*/ 192138 w 752096"/>
                <a:gd name="connsiteY60" fmla="*/ 408089 h 675237"/>
                <a:gd name="connsiteX61" fmla="*/ 406106 w 752096"/>
                <a:gd name="connsiteY61" fmla="*/ 103670 h 675237"/>
                <a:gd name="connsiteX62" fmla="*/ 421800 w 752096"/>
                <a:gd name="connsiteY62" fmla="*/ 37118 h 675237"/>
                <a:gd name="connsiteX63" fmla="*/ 456328 w 752096"/>
                <a:gd name="connsiteY63" fmla="*/ 5532 h 675237"/>
                <a:gd name="connsiteX64" fmla="*/ 429505 w 752096"/>
                <a:gd name="connsiteY64" fmla="*/ 2531 h 675237"/>
                <a:gd name="connsiteX65" fmla="*/ 357405 w 752096"/>
                <a:gd name="connsiteY65" fmla="*/ 21539 h 675237"/>
                <a:gd name="connsiteX66" fmla="*/ 333768 w 752096"/>
                <a:gd name="connsiteY66" fmla="*/ 14822 h 675237"/>
                <a:gd name="connsiteX67" fmla="*/ 268946 w 752096"/>
                <a:gd name="connsiteY67" fmla="*/ 62843 h 675237"/>
                <a:gd name="connsiteX68" fmla="*/ 251063 w 752096"/>
                <a:gd name="connsiteY68" fmla="*/ 142259 h 675237"/>
                <a:gd name="connsiteX69" fmla="*/ 248590 w 752096"/>
                <a:gd name="connsiteY69" fmla="*/ 157837 h 675237"/>
                <a:gd name="connsiteX70" fmla="*/ 283404 w 752096"/>
                <a:gd name="connsiteY70" fmla="*/ 208240 h 675237"/>
                <a:gd name="connsiteX71" fmla="*/ 309799 w 752096"/>
                <a:gd name="connsiteY71" fmla="*/ 231726 h 675237"/>
                <a:gd name="connsiteX72" fmla="*/ 317931 w 752096"/>
                <a:gd name="connsiteY72" fmla="*/ 243636 h 675237"/>
                <a:gd name="connsiteX73" fmla="*/ 364492 w 752096"/>
                <a:gd name="connsiteY73" fmla="*/ 245875 h 675237"/>
                <a:gd name="connsiteX74" fmla="*/ 424368 w 752096"/>
                <a:gd name="connsiteY74" fmla="*/ 128014 h 675237"/>
                <a:gd name="connsiteX75" fmla="*/ 406106 w 752096"/>
                <a:gd name="connsiteY75" fmla="*/ 103670 h 67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52096" h="675237">
                  <a:moveTo>
                    <a:pt x="300239" y="462160"/>
                  </a:moveTo>
                  <a:cubicBezTo>
                    <a:pt x="294865" y="468067"/>
                    <a:pt x="280027" y="470211"/>
                    <a:pt x="275889" y="476690"/>
                  </a:cubicBezTo>
                  <a:cubicBezTo>
                    <a:pt x="269611" y="486694"/>
                    <a:pt x="255011" y="509561"/>
                    <a:pt x="243787" y="520375"/>
                  </a:cubicBezTo>
                  <a:cubicBezTo>
                    <a:pt x="206929" y="555438"/>
                    <a:pt x="128219" y="573351"/>
                    <a:pt x="89363" y="540051"/>
                  </a:cubicBezTo>
                  <a:cubicBezTo>
                    <a:pt x="86890" y="540194"/>
                    <a:pt x="88364" y="541718"/>
                    <a:pt x="91456" y="551246"/>
                  </a:cubicBezTo>
                  <a:cubicBezTo>
                    <a:pt x="94214" y="569397"/>
                    <a:pt x="108957" y="611749"/>
                    <a:pt x="103583" y="622658"/>
                  </a:cubicBezTo>
                  <a:cubicBezTo>
                    <a:pt x="107340" y="634759"/>
                    <a:pt x="110907" y="630423"/>
                    <a:pt x="117471" y="637045"/>
                  </a:cubicBezTo>
                  <a:cubicBezTo>
                    <a:pt x="121894" y="641428"/>
                    <a:pt x="123891" y="653386"/>
                    <a:pt x="129170" y="656482"/>
                  </a:cubicBezTo>
                  <a:cubicBezTo>
                    <a:pt x="135020" y="656006"/>
                    <a:pt x="140822" y="655673"/>
                    <a:pt x="146767" y="655149"/>
                  </a:cubicBezTo>
                  <a:cubicBezTo>
                    <a:pt x="147861" y="658483"/>
                    <a:pt x="148907" y="661818"/>
                    <a:pt x="150048" y="665010"/>
                  </a:cubicBezTo>
                  <a:cubicBezTo>
                    <a:pt x="157610" y="664676"/>
                    <a:pt x="165362" y="663962"/>
                    <a:pt x="172829" y="663533"/>
                  </a:cubicBezTo>
                  <a:cubicBezTo>
                    <a:pt x="177157" y="664343"/>
                    <a:pt x="190093" y="671108"/>
                    <a:pt x="193803" y="671965"/>
                  </a:cubicBezTo>
                  <a:cubicBezTo>
                    <a:pt x="202411" y="671394"/>
                    <a:pt x="210781" y="670679"/>
                    <a:pt x="219199" y="670107"/>
                  </a:cubicBezTo>
                  <a:cubicBezTo>
                    <a:pt x="238413" y="675253"/>
                    <a:pt x="255391" y="667011"/>
                    <a:pt x="271561" y="656149"/>
                  </a:cubicBezTo>
                  <a:cubicBezTo>
                    <a:pt x="280645" y="649956"/>
                    <a:pt x="290728" y="650766"/>
                    <a:pt x="298622" y="643953"/>
                  </a:cubicBezTo>
                  <a:cubicBezTo>
                    <a:pt x="310512" y="633711"/>
                    <a:pt x="326254" y="613940"/>
                    <a:pt x="333626" y="600506"/>
                  </a:cubicBezTo>
                  <a:cubicBezTo>
                    <a:pt x="351698" y="566920"/>
                    <a:pt x="345420" y="487361"/>
                    <a:pt x="328537" y="467781"/>
                  </a:cubicBezTo>
                  <a:cubicBezTo>
                    <a:pt x="322164" y="460683"/>
                    <a:pt x="314460" y="460445"/>
                    <a:pt x="300239" y="462160"/>
                  </a:cubicBezTo>
                  <a:moveTo>
                    <a:pt x="453332" y="439769"/>
                  </a:moveTo>
                  <a:cubicBezTo>
                    <a:pt x="439777" y="450393"/>
                    <a:pt x="433832" y="447820"/>
                    <a:pt x="425795" y="463922"/>
                  </a:cubicBezTo>
                  <a:cubicBezTo>
                    <a:pt x="424986" y="463922"/>
                    <a:pt x="426984" y="466447"/>
                    <a:pt x="426128" y="466447"/>
                  </a:cubicBezTo>
                  <a:cubicBezTo>
                    <a:pt x="434498" y="482740"/>
                    <a:pt x="453189" y="489314"/>
                    <a:pt x="467124" y="500796"/>
                  </a:cubicBezTo>
                  <a:cubicBezTo>
                    <a:pt x="471356" y="504464"/>
                    <a:pt x="483056" y="524377"/>
                    <a:pt x="488525" y="526140"/>
                  </a:cubicBezTo>
                  <a:cubicBezTo>
                    <a:pt x="494708" y="533334"/>
                    <a:pt x="498941" y="553866"/>
                    <a:pt x="502983" y="553866"/>
                  </a:cubicBezTo>
                  <a:cubicBezTo>
                    <a:pt x="507406" y="559631"/>
                    <a:pt x="502603" y="573113"/>
                    <a:pt x="506788" y="578496"/>
                  </a:cubicBezTo>
                  <a:cubicBezTo>
                    <a:pt x="507263" y="602697"/>
                    <a:pt x="503744" y="604412"/>
                    <a:pt x="499702" y="609128"/>
                  </a:cubicBezTo>
                  <a:cubicBezTo>
                    <a:pt x="499702" y="610891"/>
                    <a:pt x="502032" y="615131"/>
                    <a:pt x="502032" y="616941"/>
                  </a:cubicBezTo>
                  <a:cubicBezTo>
                    <a:pt x="503173" y="618037"/>
                    <a:pt x="512875" y="624993"/>
                    <a:pt x="517203" y="624087"/>
                  </a:cubicBezTo>
                  <a:cubicBezTo>
                    <a:pt x="530472" y="624468"/>
                    <a:pt x="584784" y="666534"/>
                    <a:pt x="589017" y="674824"/>
                  </a:cubicBezTo>
                  <a:cubicBezTo>
                    <a:pt x="627920" y="677634"/>
                    <a:pt x="625067" y="665629"/>
                    <a:pt x="651842" y="654196"/>
                  </a:cubicBezTo>
                  <a:cubicBezTo>
                    <a:pt x="659071" y="651147"/>
                    <a:pt x="664683" y="654053"/>
                    <a:pt x="669582" y="648955"/>
                  </a:cubicBezTo>
                  <a:cubicBezTo>
                    <a:pt x="674671" y="643810"/>
                    <a:pt x="674861" y="633758"/>
                    <a:pt x="679617" y="628661"/>
                  </a:cubicBezTo>
                  <a:cubicBezTo>
                    <a:pt x="679950" y="532762"/>
                    <a:pt x="549543" y="442723"/>
                    <a:pt x="453332" y="439769"/>
                  </a:cubicBezTo>
                  <a:moveTo>
                    <a:pt x="558009" y="236966"/>
                  </a:moveTo>
                  <a:cubicBezTo>
                    <a:pt x="509879" y="244732"/>
                    <a:pt x="480488" y="260215"/>
                    <a:pt x="462225" y="272839"/>
                  </a:cubicBezTo>
                  <a:cubicBezTo>
                    <a:pt x="449622" y="281700"/>
                    <a:pt x="446103" y="287608"/>
                    <a:pt x="443344" y="291466"/>
                  </a:cubicBezTo>
                  <a:cubicBezTo>
                    <a:pt x="440586" y="295182"/>
                    <a:pt x="438779" y="303567"/>
                    <a:pt x="440158" y="312142"/>
                  </a:cubicBezTo>
                  <a:cubicBezTo>
                    <a:pt x="441585" y="320812"/>
                    <a:pt x="445104" y="330055"/>
                    <a:pt x="452666" y="335009"/>
                  </a:cubicBezTo>
                  <a:cubicBezTo>
                    <a:pt x="511686" y="330388"/>
                    <a:pt x="614366" y="326529"/>
                    <a:pt x="634531" y="376122"/>
                  </a:cubicBezTo>
                  <a:cubicBezTo>
                    <a:pt x="635720" y="382982"/>
                    <a:pt x="637099" y="387175"/>
                    <a:pt x="637480" y="388794"/>
                  </a:cubicBezTo>
                  <a:cubicBezTo>
                    <a:pt x="656884" y="383745"/>
                    <a:pt x="642616" y="385555"/>
                    <a:pt x="671484" y="390033"/>
                  </a:cubicBezTo>
                  <a:cubicBezTo>
                    <a:pt x="678047" y="391081"/>
                    <a:pt x="694265" y="387222"/>
                    <a:pt x="704966" y="384697"/>
                  </a:cubicBezTo>
                  <a:cubicBezTo>
                    <a:pt x="709959" y="383602"/>
                    <a:pt x="712765" y="379124"/>
                    <a:pt x="712765" y="379124"/>
                  </a:cubicBezTo>
                  <a:cubicBezTo>
                    <a:pt x="712765" y="379124"/>
                    <a:pt x="711767" y="374264"/>
                    <a:pt x="712052" y="371787"/>
                  </a:cubicBezTo>
                  <a:cubicBezTo>
                    <a:pt x="712052" y="371787"/>
                    <a:pt x="722230" y="372454"/>
                    <a:pt x="726415" y="369310"/>
                  </a:cubicBezTo>
                  <a:cubicBezTo>
                    <a:pt x="753714" y="364641"/>
                    <a:pt x="739161" y="351731"/>
                    <a:pt x="752097" y="337248"/>
                  </a:cubicBezTo>
                  <a:cubicBezTo>
                    <a:pt x="743917" y="244208"/>
                    <a:pt x="648751" y="222960"/>
                    <a:pt x="558009" y="236966"/>
                  </a:cubicBezTo>
                  <a:moveTo>
                    <a:pt x="192138" y="408089"/>
                  </a:moveTo>
                  <a:cubicBezTo>
                    <a:pt x="202744" y="405421"/>
                    <a:pt x="220816" y="403706"/>
                    <a:pt x="230090" y="399037"/>
                  </a:cubicBezTo>
                  <a:cubicBezTo>
                    <a:pt x="245261" y="391605"/>
                    <a:pt x="296768" y="354970"/>
                    <a:pt x="280265" y="325624"/>
                  </a:cubicBezTo>
                  <a:cubicBezTo>
                    <a:pt x="274986" y="263359"/>
                    <a:pt x="200080" y="316239"/>
                    <a:pt x="168311" y="294563"/>
                  </a:cubicBezTo>
                  <a:cubicBezTo>
                    <a:pt x="135971" y="290466"/>
                    <a:pt x="99541" y="229487"/>
                    <a:pt x="89744" y="203380"/>
                  </a:cubicBezTo>
                  <a:cubicBezTo>
                    <a:pt x="85939" y="193043"/>
                    <a:pt x="87556" y="196473"/>
                    <a:pt x="82467" y="188374"/>
                  </a:cubicBezTo>
                  <a:cubicBezTo>
                    <a:pt x="82467" y="187564"/>
                    <a:pt x="79043" y="191280"/>
                    <a:pt x="79043" y="190470"/>
                  </a:cubicBezTo>
                  <a:cubicBezTo>
                    <a:pt x="69626" y="201522"/>
                    <a:pt x="71481" y="211146"/>
                    <a:pt x="70007" y="237967"/>
                  </a:cubicBezTo>
                  <a:cubicBezTo>
                    <a:pt x="65679" y="237729"/>
                    <a:pt x="61589" y="237395"/>
                    <a:pt x="57356" y="237109"/>
                  </a:cubicBezTo>
                  <a:cubicBezTo>
                    <a:pt x="56452" y="246875"/>
                    <a:pt x="55501" y="252259"/>
                    <a:pt x="50983" y="257309"/>
                  </a:cubicBezTo>
                  <a:cubicBezTo>
                    <a:pt x="50080" y="258833"/>
                    <a:pt x="49128" y="260500"/>
                    <a:pt x="48225" y="262025"/>
                  </a:cubicBezTo>
                  <a:cubicBezTo>
                    <a:pt x="40140" y="259452"/>
                    <a:pt x="44372" y="263216"/>
                    <a:pt x="40948" y="256594"/>
                  </a:cubicBezTo>
                  <a:cubicBezTo>
                    <a:pt x="11271" y="258118"/>
                    <a:pt x="13602" y="288179"/>
                    <a:pt x="0" y="305234"/>
                  </a:cubicBezTo>
                  <a:cubicBezTo>
                    <a:pt x="713" y="360782"/>
                    <a:pt x="111193" y="429336"/>
                    <a:pt x="192138" y="408089"/>
                  </a:cubicBezTo>
                  <a:moveTo>
                    <a:pt x="406106" y="103670"/>
                  </a:moveTo>
                  <a:cubicBezTo>
                    <a:pt x="408436" y="82518"/>
                    <a:pt x="405107" y="51838"/>
                    <a:pt x="421800" y="37118"/>
                  </a:cubicBezTo>
                  <a:cubicBezTo>
                    <a:pt x="426651" y="14679"/>
                    <a:pt x="461845" y="19729"/>
                    <a:pt x="456328" y="5532"/>
                  </a:cubicBezTo>
                  <a:cubicBezTo>
                    <a:pt x="453046" y="-3424"/>
                    <a:pt x="436163" y="768"/>
                    <a:pt x="429505" y="2531"/>
                  </a:cubicBezTo>
                  <a:cubicBezTo>
                    <a:pt x="424511" y="3817"/>
                    <a:pt x="376096" y="19300"/>
                    <a:pt x="357405" y="21539"/>
                  </a:cubicBezTo>
                  <a:cubicBezTo>
                    <a:pt x="349415" y="19300"/>
                    <a:pt x="341711" y="17061"/>
                    <a:pt x="333768" y="14822"/>
                  </a:cubicBezTo>
                  <a:cubicBezTo>
                    <a:pt x="303283" y="19110"/>
                    <a:pt x="285877" y="43454"/>
                    <a:pt x="268946" y="62843"/>
                  </a:cubicBezTo>
                  <a:cubicBezTo>
                    <a:pt x="254916" y="78945"/>
                    <a:pt x="235750" y="118534"/>
                    <a:pt x="251063" y="142259"/>
                  </a:cubicBezTo>
                  <a:cubicBezTo>
                    <a:pt x="250303" y="147308"/>
                    <a:pt x="249494" y="152596"/>
                    <a:pt x="248590" y="157837"/>
                  </a:cubicBezTo>
                  <a:lnTo>
                    <a:pt x="283404" y="208240"/>
                  </a:lnTo>
                  <a:cubicBezTo>
                    <a:pt x="295388" y="216815"/>
                    <a:pt x="296958" y="223199"/>
                    <a:pt x="309799" y="231726"/>
                  </a:cubicBezTo>
                  <a:cubicBezTo>
                    <a:pt x="312510" y="235633"/>
                    <a:pt x="315125" y="239634"/>
                    <a:pt x="317931" y="243636"/>
                  </a:cubicBezTo>
                  <a:cubicBezTo>
                    <a:pt x="328347" y="250306"/>
                    <a:pt x="359260" y="250306"/>
                    <a:pt x="364492" y="245875"/>
                  </a:cubicBezTo>
                  <a:cubicBezTo>
                    <a:pt x="414524" y="250306"/>
                    <a:pt x="408484" y="149309"/>
                    <a:pt x="424368" y="128014"/>
                  </a:cubicBezTo>
                  <a:cubicBezTo>
                    <a:pt x="422228" y="118296"/>
                    <a:pt x="413905" y="108482"/>
                    <a:pt x="406106" y="103670"/>
                  </a:cubicBezTo>
                </a:path>
              </a:pathLst>
            </a:custGeom>
            <a:solidFill>
              <a:srgbClr val="FE581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15" name="Elemento grafico 6">
              <a:extLst>
                <a:ext uri="{FF2B5EF4-FFF2-40B4-BE49-F238E27FC236}">
                  <a16:creationId xmlns:a16="http://schemas.microsoft.com/office/drawing/2014/main" id="{A5ADBBDB-6475-5E4E-97CD-7EB1CECF8417}"/>
                </a:ext>
              </a:extLst>
            </p:cNvPr>
            <p:cNvGrpSpPr/>
            <p:nvPr/>
          </p:nvGrpSpPr>
          <p:grpSpPr>
            <a:xfrm>
              <a:off x="1292711" y="743188"/>
              <a:ext cx="1427577" cy="300896"/>
              <a:chOff x="1292711" y="743188"/>
              <a:chExt cx="1427577" cy="300896"/>
            </a:xfrm>
            <a:solidFill>
              <a:srgbClr val="09357A"/>
            </a:solidFill>
          </p:grpSpPr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CFBA09F6-DF6D-FB4F-BB08-04B38FFE323A}"/>
                  </a:ext>
                </a:extLst>
              </p:cNvPr>
              <p:cNvSpPr/>
              <p:nvPr/>
            </p:nvSpPr>
            <p:spPr>
              <a:xfrm>
                <a:off x="1955447" y="743954"/>
                <a:ext cx="193707" cy="300130"/>
              </a:xfrm>
              <a:custGeom>
                <a:avLst/>
                <a:gdLst>
                  <a:gd name="connsiteX0" fmla="*/ 113856 w 193707"/>
                  <a:gd name="connsiteY0" fmla="*/ 119242 h 300130"/>
                  <a:gd name="connsiteX1" fmla="*/ 73669 w 193707"/>
                  <a:gd name="connsiteY1" fmla="*/ 89563 h 300130"/>
                  <a:gd name="connsiteX2" fmla="*/ 108625 w 193707"/>
                  <a:gd name="connsiteY2" fmla="*/ 59645 h 300130"/>
                  <a:gd name="connsiteX3" fmla="*/ 161082 w 193707"/>
                  <a:gd name="connsiteY3" fmla="*/ 70745 h 300130"/>
                  <a:gd name="connsiteX4" fmla="*/ 171212 w 193707"/>
                  <a:gd name="connsiteY4" fmla="*/ 75128 h 300130"/>
                  <a:gd name="connsiteX5" fmla="*/ 178298 w 193707"/>
                  <a:gd name="connsiteY5" fmla="*/ 12339 h 300130"/>
                  <a:gd name="connsiteX6" fmla="*/ 172021 w 193707"/>
                  <a:gd name="connsiteY6" fmla="*/ 10243 h 300130"/>
                  <a:gd name="connsiteX7" fmla="*/ 103916 w 193707"/>
                  <a:gd name="connsiteY7" fmla="*/ 0 h 300130"/>
                  <a:gd name="connsiteX8" fmla="*/ 33101 w 193707"/>
                  <a:gd name="connsiteY8" fmla="*/ 20485 h 300130"/>
                  <a:gd name="connsiteX9" fmla="*/ 0 w 193707"/>
                  <a:gd name="connsiteY9" fmla="*/ 91945 h 300130"/>
                  <a:gd name="connsiteX10" fmla="*/ 77473 w 193707"/>
                  <a:gd name="connsiteY10" fmla="*/ 179650 h 300130"/>
                  <a:gd name="connsiteX11" fmla="*/ 120039 w 193707"/>
                  <a:gd name="connsiteY11" fmla="*/ 213331 h 300130"/>
                  <a:gd name="connsiteX12" fmla="*/ 79614 w 193707"/>
                  <a:gd name="connsiteY12" fmla="*/ 240486 h 300130"/>
                  <a:gd name="connsiteX13" fmla="*/ 21544 w 193707"/>
                  <a:gd name="connsiteY13" fmla="*/ 224574 h 300130"/>
                  <a:gd name="connsiteX14" fmla="*/ 10748 w 193707"/>
                  <a:gd name="connsiteY14" fmla="*/ 218714 h 300130"/>
                  <a:gd name="connsiteX15" fmla="*/ 3662 w 193707"/>
                  <a:gd name="connsiteY15" fmla="*/ 287554 h 300130"/>
                  <a:gd name="connsiteX16" fmla="*/ 16503 w 193707"/>
                  <a:gd name="connsiteY16" fmla="*/ 290746 h 300130"/>
                  <a:gd name="connsiteX17" fmla="*/ 82752 w 193707"/>
                  <a:gd name="connsiteY17" fmla="*/ 300131 h 300130"/>
                  <a:gd name="connsiteX18" fmla="*/ 193707 w 193707"/>
                  <a:gd name="connsiteY18" fmla="*/ 208996 h 300130"/>
                  <a:gd name="connsiteX19" fmla="*/ 113856 w 193707"/>
                  <a:gd name="connsiteY19" fmla="*/ 119242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3707" h="300130">
                    <a:moveTo>
                      <a:pt x="113856" y="119242"/>
                    </a:moveTo>
                    <a:cubicBezTo>
                      <a:pt x="88935" y="109667"/>
                      <a:pt x="73669" y="103140"/>
                      <a:pt x="73669" y="89563"/>
                    </a:cubicBezTo>
                    <a:cubicBezTo>
                      <a:pt x="73669" y="62599"/>
                      <a:pt x="98114" y="59645"/>
                      <a:pt x="108625" y="59645"/>
                    </a:cubicBezTo>
                    <a:cubicBezTo>
                      <a:pt x="126126" y="59645"/>
                      <a:pt x="144246" y="63504"/>
                      <a:pt x="161082" y="70745"/>
                    </a:cubicBezTo>
                    <a:lnTo>
                      <a:pt x="171212" y="75128"/>
                    </a:lnTo>
                    <a:lnTo>
                      <a:pt x="178298" y="12339"/>
                    </a:lnTo>
                    <a:lnTo>
                      <a:pt x="172021" y="10243"/>
                    </a:lnTo>
                    <a:cubicBezTo>
                      <a:pt x="151618" y="3430"/>
                      <a:pt x="128742" y="0"/>
                      <a:pt x="103916" y="0"/>
                    </a:cubicBezTo>
                    <a:cubicBezTo>
                      <a:pt x="84227" y="0"/>
                      <a:pt x="55929" y="3573"/>
                      <a:pt x="33101" y="20485"/>
                    </a:cubicBezTo>
                    <a:cubicBezTo>
                      <a:pt x="11129" y="36778"/>
                      <a:pt x="0" y="60788"/>
                      <a:pt x="0" y="91945"/>
                    </a:cubicBezTo>
                    <a:cubicBezTo>
                      <a:pt x="0" y="149160"/>
                      <a:pt x="42946" y="166072"/>
                      <a:pt x="77473" y="179650"/>
                    </a:cubicBezTo>
                    <a:cubicBezTo>
                      <a:pt x="103869" y="190035"/>
                      <a:pt x="120039" y="197229"/>
                      <a:pt x="120039" y="213331"/>
                    </a:cubicBezTo>
                    <a:cubicBezTo>
                      <a:pt x="120039" y="233101"/>
                      <a:pt x="95213" y="240486"/>
                      <a:pt x="79614" y="240486"/>
                    </a:cubicBezTo>
                    <a:cubicBezTo>
                      <a:pt x="60828" y="240486"/>
                      <a:pt x="40710" y="235007"/>
                      <a:pt x="21544" y="224574"/>
                    </a:cubicBezTo>
                    <a:lnTo>
                      <a:pt x="10748" y="218714"/>
                    </a:lnTo>
                    <a:lnTo>
                      <a:pt x="3662" y="287554"/>
                    </a:lnTo>
                    <a:lnTo>
                      <a:pt x="16503" y="290746"/>
                    </a:lnTo>
                    <a:cubicBezTo>
                      <a:pt x="39997" y="296605"/>
                      <a:pt x="54217" y="300131"/>
                      <a:pt x="82752" y="300131"/>
                    </a:cubicBezTo>
                    <a:cubicBezTo>
                      <a:pt x="152236" y="300131"/>
                      <a:pt x="193707" y="266068"/>
                      <a:pt x="193707" y="208996"/>
                    </a:cubicBezTo>
                    <a:cubicBezTo>
                      <a:pt x="193707" y="149875"/>
                      <a:pt x="147528" y="132153"/>
                      <a:pt x="113856" y="119242"/>
                    </a:cubicBez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7" name="Figura a mano libera 16">
                <a:extLst>
                  <a:ext uri="{FF2B5EF4-FFF2-40B4-BE49-F238E27FC236}">
                    <a16:creationId xmlns:a16="http://schemas.microsoft.com/office/drawing/2014/main" id="{E5534F60-1596-7C43-BE93-379018BFD9E1}"/>
                  </a:ext>
                </a:extLst>
              </p:cNvPr>
              <p:cNvSpPr/>
              <p:nvPr/>
            </p:nvSpPr>
            <p:spPr>
              <a:xfrm>
                <a:off x="2165181" y="743954"/>
                <a:ext cx="284687" cy="300130"/>
              </a:xfrm>
              <a:custGeom>
                <a:avLst/>
                <a:gdLst>
                  <a:gd name="connsiteX0" fmla="*/ 142344 w 284687"/>
                  <a:gd name="connsiteY0" fmla="*/ 0 h 300130"/>
                  <a:gd name="connsiteX1" fmla="*/ 0 w 284687"/>
                  <a:gd name="connsiteY1" fmla="*/ 149303 h 300130"/>
                  <a:gd name="connsiteX2" fmla="*/ 142344 w 284687"/>
                  <a:gd name="connsiteY2" fmla="*/ 300131 h 300130"/>
                  <a:gd name="connsiteX3" fmla="*/ 284688 w 284687"/>
                  <a:gd name="connsiteY3" fmla="*/ 149303 h 300130"/>
                  <a:gd name="connsiteX4" fmla="*/ 142344 w 284687"/>
                  <a:gd name="connsiteY4" fmla="*/ 0 h 300130"/>
                  <a:gd name="connsiteX5" fmla="*/ 142344 w 284687"/>
                  <a:gd name="connsiteY5" fmla="*/ 240486 h 300130"/>
                  <a:gd name="connsiteX6" fmla="*/ 73669 w 284687"/>
                  <a:gd name="connsiteY6" fmla="*/ 149303 h 300130"/>
                  <a:gd name="connsiteX7" fmla="*/ 142344 w 284687"/>
                  <a:gd name="connsiteY7" fmla="*/ 59693 h 300130"/>
                  <a:gd name="connsiteX8" fmla="*/ 211019 w 284687"/>
                  <a:gd name="connsiteY8" fmla="*/ 149303 h 300130"/>
                  <a:gd name="connsiteX9" fmla="*/ 142344 w 284687"/>
                  <a:gd name="connsiteY9" fmla="*/ 240486 h 30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687" h="300130">
                    <a:moveTo>
                      <a:pt x="142344" y="0"/>
                    </a:moveTo>
                    <a:cubicBezTo>
                      <a:pt x="53218" y="0"/>
                      <a:pt x="0" y="55786"/>
                      <a:pt x="0" y="149303"/>
                    </a:cubicBezTo>
                    <a:cubicBezTo>
                      <a:pt x="0" y="243773"/>
                      <a:pt x="53218" y="300131"/>
                      <a:pt x="142344" y="300131"/>
                    </a:cubicBezTo>
                    <a:cubicBezTo>
                      <a:pt x="230138" y="300131"/>
                      <a:pt x="284688" y="242344"/>
                      <a:pt x="284688" y="149303"/>
                    </a:cubicBezTo>
                    <a:cubicBezTo>
                      <a:pt x="284688" y="57215"/>
                      <a:pt x="230138" y="0"/>
                      <a:pt x="142344" y="0"/>
                    </a:cubicBezTo>
                    <a:close/>
                    <a:moveTo>
                      <a:pt x="142344" y="240486"/>
                    </a:moveTo>
                    <a:cubicBezTo>
                      <a:pt x="91694" y="240486"/>
                      <a:pt x="73669" y="193370"/>
                      <a:pt x="73669" y="149303"/>
                    </a:cubicBezTo>
                    <a:cubicBezTo>
                      <a:pt x="73669" y="107952"/>
                      <a:pt x="91646" y="59693"/>
                      <a:pt x="142344" y="59693"/>
                    </a:cubicBezTo>
                    <a:cubicBezTo>
                      <a:pt x="193042" y="59693"/>
                      <a:pt x="211019" y="107952"/>
                      <a:pt x="211019" y="149303"/>
                    </a:cubicBezTo>
                    <a:cubicBezTo>
                      <a:pt x="211019" y="193370"/>
                      <a:pt x="192994" y="240486"/>
                      <a:pt x="142344" y="240486"/>
                    </a:cubicBez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8" name="Figura a mano libera 17">
                <a:extLst>
                  <a:ext uri="{FF2B5EF4-FFF2-40B4-BE49-F238E27FC236}">
                    <a16:creationId xmlns:a16="http://schemas.microsoft.com/office/drawing/2014/main" id="{77D1A9A8-3CBA-BD46-BA19-4D649DA7A34E}"/>
                  </a:ext>
                </a:extLst>
              </p:cNvPr>
              <p:cNvSpPr/>
              <p:nvPr/>
            </p:nvSpPr>
            <p:spPr>
              <a:xfrm>
                <a:off x="2478737" y="748718"/>
                <a:ext cx="241551" cy="290650"/>
              </a:xfrm>
              <a:custGeom>
                <a:avLst/>
                <a:gdLst>
                  <a:gd name="connsiteX0" fmla="*/ 172639 w 241551"/>
                  <a:gd name="connsiteY0" fmla="*/ 0 h 290650"/>
                  <a:gd name="connsiteX1" fmla="*/ 172639 w 241551"/>
                  <a:gd name="connsiteY1" fmla="*/ 180650 h 290650"/>
                  <a:gd name="connsiteX2" fmla="*/ 82990 w 241551"/>
                  <a:gd name="connsiteY2" fmla="*/ 4478 h 290650"/>
                  <a:gd name="connsiteX3" fmla="*/ 80707 w 241551"/>
                  <a:gd name="connsiteY3" fmla="*/ 0 h 290650"/>
                  <a:gd name="connsiteX4" fmla="*/ 0 w 241551"/>
                  <a:gd name="connsiteY4" fmla="*/ 0 h 290650"/>
                  <a:gd name="connsiteX5" fmla="*/ 0 w 241551"/>
                  <a:gd name="connsiteY5" fmla="*/ 290650 h 290650"/>
                  <a:gd name="connsiteX6" fmla="*/ 68960 w 241551"/>
                  <a:gd name="connsiteY6" fmla="*/ 290650 h 290650"/>
                  <a:gd name="connsiteX7" fmla="*/ 68960 w 241551"/>
                  <a:gd name="connsiteY7" fmla="*/ 109857 h 290650"/>
                  <a:gd name="connsiteX8" fmla="*/ 161272 w 241551"/>
                  <a:gd name="connsiteY8" fmla="*/ 290650 h 290650"/>
                  <a:gd name="connsiteX9" fmla="*/ 241552 w 241551"/>
                  <a:gd name="connsiteY9" fmla="*/ 290650 h 290650"/>
                  <a:gd name="connsiteX10" fmla="*/ 241552 w 241551"/>
                  <a:gd name="connsiteY10" fmla="*/ 0 h 2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551" h="290650">
                    <a:moveTo>
                      <a:pt x="172639" y="0"/>
                    </a:moveTo>
                    <a:lnTo>
                      <a:pt x="172639" y="180650"/>
                    </a:lnTo>
                    <a:lnTo>
                      <a:pt x="82990" y="4478"/>
                    </a:lnTo>
                    <a:lnTo>
                      <a:pt x="80707" y="0"/>
                    </a:lnTo>
                    <a:lnTo>
                      <a:pt x="0" y="0"/>
                    </a:lnTo>
                    <a:lnTo>
                      <a:pt x="0" y="290650"/>
                    </a:lnTo>
                    <a:lnTo>
                      <a:pt x="68960" y="290650"/>
                    </a:lnTo>
                    <a:lnTo>
                      <a:pt x="68960" y="109857"/>
                    </a:lnTo>
                    <a:lnTo>
                      <a:pt x="161272" y="290650"/>
                    </a:lnTo>
                    <a:lnTo>
                      <a:pt x="241552" y="290650"/>
                    </a:lnTo>
                    <a:lnTo>
                      <a:pt x="241552" y="0"/>
                    </a:ln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9" name="Figura a mano libera 18">
                <a:extLst>
                  <a:ext uri="{FF2B5EF4-FFF2-40B4-BE49-F238E27FC236}">
                    <a16:creationId xmlns:a16="http://schemas.microsoft.com/office/drawing/2014/main" id="{1EBFFF61-F391-9149-B96C-7810684EA2F7}"/>
                  </a:ext>
                </a:extLst>
              </p:cNvPr>
              <p:cNvSpPr/>
              <p:nvPr/>
            </p:nvSpPr>
            <p:spPr>
              <a:xfrm>
                <a:off x="1292711" y="743188"/>
                <a:ext cx="258912" cy="299468"/>
              </a:xfrm>
              <a:custGeom>
                <a:avLst/>
                <a:gdLst>
                  <a:gd name="connsiteX0" fmla="*/ 130979 w 258912"/>
                  <a:gd name="connsiteY0" fmla="*/ 4 h 299468"/>
                  <a:gd name="connsiteX1" fmla="*/ 2 w 258912"/>
                  <a:gd name="connsiteY1" fmla="*/ 153165 h 299468"/>
                  <a:gd name="connsiteX2" fmla="*/ 127888 w 258912"/>
                  <a:gd name="connsiteY2" fmla="*/ 299467 h 299468"/>
                  <a:gd name="connsiteX3" fmla="*/ 258532 w 258912"/>
                  <a:gd name="connsiteY3" fmla="*/ 262165 h 299468"/>
                  <a:gd name="connsiteX4" fmla="*/ 228522 w 258912"/>
                  <a:gd name="connsiteY4" fmla="*/ 210190 h 299468"/>
                  <a:gd name="connsiteX5" fmla="*/ 147387 w 258912"/>
                  <a:gd name="connsiteY5" fmla="*/ 236440 h 299468"/>
                  <a:gd name="connsiteX6" fmla="*/ 82945 w 258912"/>
                  <a:gd name="connsiteY6" fmla="*/ 173841 h 299468"/>
                  <a:gd name="connsiteX7" fmla="*/ 82945 w 258912"/>
                  <a:gd name="connsiteY7" fmla="*/ 169125 h 299468"/>
                  <a:gd name="connsiteX8" fmla="*/ 258913 w 258912"/>
                  <a:gd name="connsiteY8" fmla="*/ 169125 h 299468"/>
                  <a:gd name="connsiteX9" fmla="*/ 258913 w 258912"/>
                  <a:gd name="connsiteY9" fmla="*/ 145686 h 299468"/>
                  <a:gd name="connsiteX10" fmla="*/ 130979 w 258912"/>
                  <a:gd name="connsiteY10" fmla="*/ 4 h 299468"/>
                  <a:gd name="connsiteX11" fmla="*/ 177587 w 258912"/>
                  <a:gd name="connsiteY11" fmla="*/ 119151 h 299468"/>
                  <a:gd name="connsiteX12" fmla="*/ 82374 w 258912"/>
                  <a:gd name="connsiteY12" fmla="*/ 119627 h 299468"/>
                  <a:gd name="connsiteX13" fmla="*/ 82802 w 258912"/>
                  <a:gd name="connsiteY13" fmla="*/ 115387 h 299468"/>
                  <a:gd name="connsiteX14" fmla="*/ 131835 w 258912"/>
                  <a:gd name="connsiteY14" fmla="*/ 59553 h 299468"/>
                  <a:gd name="connsiteX15" fmla="*/ 177634 w 258912"/>
                  <a:gd name="connsiteY15" fmla="*/ 115244 h 299468"/>
                  <a:gd name="connsiteX16" fmla="*/ 177634 w 258912"/>
                  <a:gd name="connsiteY16" fmla="*/ 119151 h 29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8912" h="299468">
                    <a:moveTo>
                      <a:pt x="130979" y="4"/>
                    </a:moveTo>
                    <a:cubicBezTo>
                      <a:pt x="91505" y="51"/>
                      <a:pt x="-474" y="15296"/>
                      <a:pt x="2" y="153165"/>
                    </a:cubicBezTo>
                    <a:cubicBezTo>
                      <a:pt x="240" y="245063"/>
                      <a:pt x="46895" y="299801"/>
                      <a:pt x="127888" y="299467"/>
                    </a:cubicBezTo>
                    <a:cubicBezTo>
                      <a:pt x="191474" y="299277"/>
                      <a:pt x="230472" y="282889"/>
                      <a:pt x="258532" y="262165"/>
                    </a:cubicBezTo>
                    <a:cubicBezTo>
                      <a:pt x="255536" y="257354"/>
                      <a:pt x="231566" y="214859"/>
                      <a:pt x="228522" y="210190"/>
                    </a:cubicBezTo>
                    <a:cubicBezTo>
                      <a:pt x="211591" y="223196"/>
                      <a:pt x="183579" y="236297"/>
                      <a:pt x="147387" y="236440"/>
                    </a:cubicBezTo>
                    <a:cubicBezTo>
                      <a:pt x="111004" y="236583"/>
                      <a:pt x="83040" y="212144"/>
                      <a:pt x="82945" y="173841"/>
                    </a:cubicBezTo>
                    <a:lnTo>
                      <a:pt x="82945" y="169125"/>
                    </a:lnTo>
                    <a:cubicBezTo>
                      <a:pt x="82945" y="169125"/>
                      <a:pt x="228380" y="169697"/>
                      <a:pt x="258913" y="169125"/>
                    </a:cubicBezTo>
                    <a:cubicBezTo>
                      <a:pt x="258913" y="163217"/>
                      <a:pt x="258913" y="145686"/>
                      <a:pt x="258913" y="145686"/>
                    </a:cubicBezTo>
                    <a:cubicBezTo>
                      <a:pt x="258485" y="47215"/>
                      <a:pt x="216775" y="-473"/>
                      <a:pt x="130979" y="4"/>
                    </a:cubicBezTo>
                    <a:close/>
                    <a:moveTo>
                      <a:pt x="177587" y="119151"/>
                    </a:moveTo>
                    <a:lnTo>
                      <a:pt x="82374" y="119627"/>
                    </a:lnTo>
                    <a:lnTo>
                      <a:pt x="82802" y="115387"/>
                    </a:lnTo>
                    <a:cubicBezTo>
                      <a:pt x="83658" y="98713"/>
                      <a:pt x="89555" y="59791"/>
                      <a:pt x="131835" y="59553"/>
                    </a:cubicBezTo>
                    <a:cubicBezTo>
                      <a:pt x="175019" y="59458"/>
                      <a:pt x="177397" y="95998"/>
                      <a:pt x="177634" y="115244"/>
                    </a:cubicBezTo>
                    <a:lnTo>
                      <a:pt x="177634" y="119151"/>
                    </a:ln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0" name="Figura a mano libera 19">
                <a:extLst>
                  <a:ext uri="{FF2B5EF4-FFF2-40B4-BE49-F238E27FC236}">
                    <a16:creationId xmlns:a16="http://schemas.microsoft.com/office/drawing/2014/main" id="{F31628D9-6726-BB4C-948A-1ECE98DE69F2}"/>
                  </a:ext>
                </a:extLst>
              </p:cNvPr>
              <p:cNvSpPr/>
              <p:nvPr/>
            </p:nvSpPr>
            <p:spPr>
              <a:xfrm>
                <a:off x="1855953" y="747051"/>
                <a:ext cx="77092" cy="292127"/>
              </a:xfrm>
              <a:custGeom>
                <a:avLst/>
                <a:gdLst>
                  <a:gd name="connsiteX0" fmla="*/ 0 w 77092"/>
                  <a:gd name="connsiteY0" fmla="*/ 0 h 292127"/>
                  <a:gd name="connsiteX1" fmla="*/ 77093 w 77092"/>
                  <a:gd name="connsiteY1" fmla="*/ 0 h 292127"/>
                  <a:gd name="connsiteX2" fmla="*/ 77093 w 77092"/>
                  <a:gd name="connsiteY2" fmla="*/ 292127 h 292127"/>
                  <a:gd name="connsiteX3" fmla="*/ 0 w 77092"/>
                  <a:gd name="connsiteY3" fmla="*/ 292127 h 29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092" h="292127">
                    <a:moveTo>
                      <a:pt x="0" y="0"/>
                    </a:moveTo>
                    <a:lnTo>
                      <a:pt x="77093" y="0"/>
                    </a:lnTo>
                    <a:lnTo>
                      <a:pt x="77093" y="292127"/>
                    </a:lnTo>
                    <a:lnTo>
                      <a:pt x="0" y="292127"/>
                    </a:ln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 20">
                <a:extLst>
                  <a:ext uri="{FF2B5EF4-FFF2-40B4-BE49-F238E27FC236}">
                    <a16:creationId xmlns:a16="http://schemas.microsoft.com/office/drawing/2014/main" id="{9585761B-495D-B24D-9DF2-8C48C3A3F6CD}"/>
                  </a:ext>
                </a:extLst>
              </p:cNvPr>
              <p:cNvSpPr/>
              <p:nvPr/>
            </p:nvSpPr>
            <p:spPr>
              <a:xfrm>
                <a:off x="1589053" y="748718"/>
                <a:ext cx="242074" cy="287839"/>
              </a:xfrm>
              <a:custGeom>
                <a:avLst/>
                <a:gdLst>
                  <a:gd name="connsiteX0" fmla="*/ 80660 w 242074"/>
                  <a:gd name="connsiteY0" fmla="*/ 0 h 287839"/>
                  <a:gd name="connsiteX1" fmla="*/ 0 w 242074"/>
                  <a:gd name="connsiteY1" fmla="*/ 0 h 287839"/>
                  <a:gd name="connsiteX2" fmla="*/ 0 w 242074"/>
                  <a:gd name="connsiteY2" fmla="*/ 287840 h 287839"/>
                  <a:gd name="connsiteX3" fmla="*/ 80660 w 242074"/>
                  <a:gd name="connsiteY3" fmla="*/ 287840 h 287839"/>
                  <a:gd name="connsiteX4" fmla="*/ 242075 w 242074"/>
                  <a:gd name="connsiteY4" fmla="*/ 143920 h 287839"/>
                  <a:gd name="connsiteX5" fmla="*/ 80660 w 242074"/>
                  <a:gd name="connsiteY5" fmla="*/ 0 h 287839"/>
                  <a:gd name="connsiteX6" fmla="*/ 90980 w 242074"/>
                  <a:gd name="connsiteY6" fmla="*/ 229957 h 287839"/>
                  <a:gd name="connsiteX7" fmla="*/ 69246 w 242074"/>
                  <a:gd name="connsiteY7" fmla="*/ 229957 h 287839"/>
                  <a:gd name="connsiteX8" fmla="*/ 69246 w 242074"/>
                  <a:gd name="connsiteY8" fmla="*/ 57882 h 287839"/>
                  <a:gd name="connsiteX9" fmla="*/ 90980 w 242074"/>
                  <a:gd name="connsiteY9" fmla="*/ 57882 h 287839"/>
                  <a:gd name="connsiteX10" fmla="*/ 170594 w 242074"/>
                  <a:gd name="connsiteY10" fmla="*/ 143920 h 287839"/>
                  <a:gd name="connsiteX11" fmla="*/ 90980 w 242074"/>
                  <a:gd name="connsiteY11" fmla="*/ 229957 h 28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074" h="287839">
                    <a:moveTo>
                      <a:pt x="80660" y="0"/>
                    </a:moveTo>
                    <a:lnTo>
                      <a:pt x="0" y="0"/>
                    </a:lnTo>
                    <a:lnTo>
                      <a:pt x="0" y="287840"/>
                    </a:lnTo>
                    <a:lnTo>
                      <a:pt x="80660" y="287840"/>
                    </a:lnTo>
                    <a:cubicBezTo>
                      <a:pt x="187763" y="287840"/>
                      <a:pt x="242075" y="237532"/>
                      <a:pt x="242075" y="143920"/>
                    </a:cubicBezTo>
                    <a:cubicBezTo>
                      <a:pt x="242075" y="50308"/>
                      <a:pt x="187763" y="0"/>
                      <a:pt x="80660" y="0"/>
                    </a:cubicBezTo>
                    <a:close/>
                    <a:moveTo>
                      <a:pt x="90980" y="229957"/>
                    </a:moveTo>
                    <a:lnTo>
                      <a:pt x="69246" y="229957"/>
                    </a:lnTo>
                    <a:lnTo>
                      <a:pt x="69246" y="57882"/>
                    </a:lnTo>
                    <a:lnTo>
                      <a:pt x="90980" y="57882"/>
                    </a:lnTo>
                    <a:cubicBezTo>
                      <a:pt x="142724" y="57882"/>
                      <a:pt x="170594" y="103569"/>
                      <a:pt x="170594" y="143920"/>
                    </a:cubicBezTo>
                    <a:cubicBezTo>
                      <a:pt x="170594" y="184271"/>
                      <a:pt x="142677" y="229957"/>
                      <a:pt x="90980" y="229957"/>
                    </a:cubicBezTo>
                    <a:close/>
                  </a:path>
                </a:pathLst>
              </a:custGeom>
              <a:grpFill/>
              <a:ln w="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976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460C29-25D1-5240-ACBA-30E095819200}"/>
              </a:ext>
            </a:extLst>
          </p:cNvPr>
          <p:cNvSpPr/>
          <p:nvPr/>
        </p:nvSpPr>
        <p:spPr>
          <a:xfrm>
            <a:off x="816858" y="0"/>
            <a:ext cx="5040001" cy="5034600"/>
          </a:xfrm>
          <a:prstGeom prst="rect">
            <a:avLst/>
          </a:prstGeom>
          <a:solidFill>
            <a:srgbClr val="1089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F79391D2-0031-3744-8C5A-9BCDB62BDAF0}"/>
              </a:ext>
            </a:extLst>
          </p:cNvPr>
          <p:cNvSpPr txBox="1"/>
          <p:nvPr/>
        </p:nvSpPr>
        <p:spPr>
          <a:xfrm>
            <a:off x="1269932" y="1893680"/>
            <a:ext cx="4445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0" i="0" dirty="0" err="1">
                <a:solidFill>
                  <a:schemeClr val="bg1"/>
                </a:solidFill>
                <a:latin typeface="Work Sans ExtraLight"/>
                <a:cs typeface="Work Sans ExtraLight"/>
              </a:rPr>
              <a:t>Grazie</a:t>
            </a:r>
            <a:endParaRPr lang="fr-FR" sz="10000" b="0" i="0" dirty="0">
              <a:solidFill>
                <a:schemeClr val="bg1"/>
              </a:solidFill>
              <a:latin typeface="Work Sans ExtraLight"/>
              <a:cs typeface="Work Sans ExtraLight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ABD782D-51FA-694C-B4D0-D1EA5CF2E8FD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3409" y="314352"/>
            <a:ext cx="2830367" cy="13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3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2" descr="Immagine che contiene erba, albero, cielo, esterni&#10;&#10;Descrizione generata automaticamente">
            <a:extLst>
              <a:ext uri="{FF2B5EF4-FFF2-40B4-BE49-F238E27FC236}">
                <a16:creationId xmlns:a16="http://schemas.microsoft.com/office/drawing/2014/main" id="{8864742D-4EF3-2844-BA3F-C4137BF3AF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6" y="0"/>
            <a:ext cx="12193356" cy="6858000"/>
          </a:xfr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816BFB53-D667-A84D-86DC-2820E3B28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133" y="1114510"/>
            <a:ext cx="5840237" cy="3925489"/>
          </a:xfrm>
          <a:solidFill>
            <a:schemeClr val="accent2">
              <a:lumMod val="50000"/>
              <a:alpha val="70000"/>
            </a:schemeClr>
          </a:solidFill>
        </p:spPr>
        <p:txBody>
          <a:bodyPr lIns="1080000"/>
          <a:lstStyle/>
          <a:p>
            <a:r>
              <a:rPr lang="it-IT" dirty="0">
                <a:latin typeface="Work Sans Medium" pitchFamily="2" charset="77"/>
              </a:rPr>
              <a:t>Agenda</a:t>
            </a:r>
          </a:p>
          <a:p>
            <a:endParaRPr lang="it-IT" dirty="0">
              <a:latin typeface="Work Sans Medium" pitchFamily="2" charset="77"/>
            </a:endParaRPr>
          </a:p>
          <a:p>
            <a:pPr marL="352425" indent="-342900">
              <a:buFont typeface="Arial" panose="020B0604020202020204" pitchFamily="34" charset="0"/>
              <a:buChar char="•"/>
            </a:pPr>
            <a:r>
              <a:rPr lang="it-IT" sz="2000" b="1" dirty="0"/>
              <a:t>Strumenti KM</a:t>
            </a:r>
            <a:r>
              <a:rPr lang="it-IT" sz="2000" dirty="0"/>
              <a:t>: essenziali per la collaborazione con i BPO</a:t>
            </a:r>
            <a:endParaRPr lang="it-IT" sz="2000" dirty="0">
              <a:solidFill>
                <a:srgbClr val="001A70"/>
              </a:solidFill>
            </a:endParaRPr>
          </a:p>
          <a:p>
            <a:pPr marL="35242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/>
                </a:solidFill>
              </a:rPr>
              <a:t>Alva:</a:t>
            </a:r>
            <a:r>
              <a:rPr lang="it-IT" sz="2000" dirty="0">
                <a:solidFill>
                  <a:schemeClr val="bg1"/>
                </a:solidFill>
              </a:rPr>
              <a:t> strumento di KM Edison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bg1"/>
                </a:solidFill>
              </a:rPr>
              <a:t>Cosa è e quali funzioni ricopre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bg1"/>
                </a:solidFill>
              </a:rPr>
              <a:t>Come si presenta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bg1"/>
                </a:solidFill>
              </a:rPr>
              <a:t>Cosa monitoriamo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bg1"/>
                </a:solidFill>
              </a:rPr>
              <a:t>Evoluzioni future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it-IT" sz="1500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A781C9-9D08-F34D-986E-6E90A238D35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A64902F-A12E-4593-8467-E6EA3B60B79C}" type="datetime4">
              <a:rPr lang="it-IT" smtClean="0">
                <a:solidFill>
                  <a:schemeClr val="bg1"/>
                </a:solidFill>
              </a:rPr>
              <a:t>14 maggio 2026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6E7EA9-C041-C948-84C5-70EFF6A2CC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KM strumento di collaborazione con i partner BPO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1914D9-0753-A241-89FD-8B561350F5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E3DB67-EEC3-864F-AA9B-084794469228}" type="slidenum">
              <a:rPr lang="fr-FR" smtClean="0">
                <a:solidFill>
                  <a:schemeClr val="bg1"/>
                </a:solidFill>
              </a:rPr>
              <a:pPr/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7" name="Elemento grafico 8">
            <a:extLst>
              <a:ext uri="{FF2B5EF4-FFF2-40B4-BE49-F238E27FC236}">
                <a16:creationId xmlns:a16="http://schemas.microsoft.com/office/drawing/2014/main" id="{A03F0621-6766-CA4C-BB1F-7E322D39FE5C}"/>
              </a:ext>
            </a:extLst>
          </p:cNvPr>
          <p:cNvGrpSpPr/>
          <p:nvPr/>
        </p:nvGrpSpPr>
        <p:grpSpPr>
          <a:xfrm>
            <a:off x="339597" y="6259032"/>
            <a:ext cx="834503" cy="251977"/>
            <a:chOff x="339597" y="6259032"/>
            <a:chExt cx="834503" cy="251977"/>
          </a:xfrm>
          <a:solidFill>
            <a:schemeClr val="bg1"/>
          </a:solidFill>
        </p:grpSpPr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71261288-EBA1-0546-A957-99E4A64E89CE}"/>
                </a:ext>
              </a:extLst>
            </p:cNvPr>
            <p:cNvSpPr/>
            <p:nvPr/>
          </p:nvSpPr>
          <p:spPr>
            <a:xfrm>
              <a:off x="339597" y="6259032"/>
              <a:ext cx="280658" cy="251977"/>
            </a:xfrm>
            <a:custGeom>
              <a:avLst/>
              <a:gdLst>
                <a:gd name="connsiteX0" fmla="*/ 112040 w 280658"/>
                <a:gd name="connsiteY0" fmla="*/ 172463 h 251977"/>
                <a:gd name="connsiteX1" fmla="*/ 102953 w 280658"/>
                <a:gd name="connsiteY1" fmla="*/ 177885 h 251977"/>
                <a:gd name="connsiteX2" fmla="*/ 90973 w 280658"/>
                <a:gd name="connsiteY2" fmla="*/ 194187 h 251977"/>
                <a:gd name="connsiteX3" fmla="*/ 33347 w 280658"/>
                <a:gd name="connsiteY3" fmla="*/ 201530 h 251977"/>
                <a:gd name="connsiteX4" fmla="*/ 34128 w 280658"/>
                <a:gd name="connsiteY4" fmla="*/ 205707 h 251977"/>
                <a:gd name="connsiteX5" fmla="*/ 38654 w 280658"/>
                <a:gd name="connsiteY5" fmla="*/ 232356 h 251977"/>
                <a:gd name="connsiteX6" fmla="*/ 43836 w 280658"/>
                <a:gd name="connsiteY6" fmla="*/ 237725 h 251977"/>
                <a:gd name="connsiteX7" fmla="*/ 48202 w 280658"/>
                <a:gd name="connsiteY7" fmla="*/ 244978 h 251977"/>
                <a:gd name="connsiteX8" fmla="*/ 54769 w 280658"/>
                <a:gd name="connsiteY8" fmla="*/ 244480 h 251977"/>
                <a:gd name="connsiteX9" fmla="*/ 55993 w 280658"/>
                <a:gd name="connsiteY9" fmla="*/ 248160 h 251977"/>
                <a:gd name="connsiteX10" fmla="*/ 64494 w 280658"/>
                <a:gd name="connsiteY10" fmla="*/ 247609 h 251977"/>
                <a:gd name="connsiteX11" fmla="*/ 72321 w 280658"/>
                <a:gd name="connsiteY11" fmla="*/ 250756 h 251977"/>
                <a:gd name="connsiteX12" fmla="*/ 81798 w 280658"/>
                <a:gd name="connsiteY12" fmla="*/ 250063 h 251977"/>
                <a:gd name="connsiteX13" fmla="*/ 101338 w 280658"/>
                <a:gd name="connsiteY13" fmla="*/ 244854 h 251977"/>
                <a:gd name="connsiteX14" fmla="*/ 111436 w 280658"/>
                <a:gd name="connsiteY14" fmla="*/ 240303 h 251977"/>
                <a:gd name="connsiteX15" fmla="*/ 124498 w 280658"/>
                <a:gd name="connsiteY15" fmla="*/ 224089 h 251977"/>
                <a:gd name="connsiteX16" fmla="*/ 122599 w 280658"/>
                <a:gd name="connsiteY16" fmla="*/ 174561 h 251977"/>
                <a:gd name="connsiteX17" fmla="*/ 112040 w 280658"/>
                <a:gd name="connsiteY17" fmla="*/ 172463 h 251977"/>
                <a:gd name="connsiteX18" fmla="*/ 169169 w 280658"/>
                <a:gd name="connsiteY18" fmla="*/ 164108 h 251977"/>
                <a:gd name="connsiteX19" fmla="*/ 158893 w 280658"/>
                <a:gd name="connsiteY19" fmla="*/ 173121 h 251977"/>
                <a:gd name="connsiteX20" fmla="*/ 159017 w 280658"/>
                <a:gd name="connsiteY20" fmla="*/ 174063 h 251977"/>
                <a:gd name="connsiteX21" fmla="*/ 174315 w 280658"/>
                <a:gd name="connsiteY21" fmla="*/ 186881 h 251977"/>
                <a:gd name="connsiteX22" fmla="*/ 182302 w 280658"/>
                <a:gd name="connsiteY22" fmla="*/ 196339 h 251977"/>
                <a:gd name="connsiteX23" fmla="*/ 187697 w 280658"/>
                <a:gd name="connsiteY23" fmla="*/ 206685 h 251977"/>
                <a:gd name="connsiteX24" fmla="*/ 189117 w 280658"/>
                <a:gd name="connsiteY24" fmla="*/ 215876 h 251977"/>
                <a:gd name="connsiteX25" fmla="*/ 186473 w 280658"/>
                <a:gd name="connsiteY25" fmla="*/ 227307 h 251977"/>
                <a:gd name="connsiteX26" fmla="*/ 187342 w 280658"/>
                <a:gd name="connsiteY26" fmla="*/ 230223 h 251977"/>
                <a:gd name="connsiteX27" fmla="*/ 193004 w 280658"/>
                <a:gd name="connsiteY27" fmla="*/ 232889 h 251977"/>
                <a:gd name="connsiteX28" fmla="*/ 219802 w 280658"/>
                <a:gd name="connsiteY28" fmla="*/ 251823 h 251977"/>
                <a:gd name="connsiteX29" fmla="*/ 243247 w 280658"/>
                <a:gd name="connsiteY29" fmla="*/ 244125 h 251977"/>
                <a:gd name="connsiteX30" fmla="*/ 249866 w 280658"/>
                <a:gd name="connsiteY30" fmla="*/ 242169 h 251977"/>
                <a:gd name="connsiteX31" fmla="*/ 253611 w 280658"/>
                <a:gd name="connsiteY31" fmla="*/ 234596 h 251977"/>
                <a:gd name="connsiteX32" fmla="*/ 169169 w 280658"/>
                <a:gd name="connsiteY32" fmla="*/ 164108 h 251977"/>
                <a:gd name="connsiteX33" fmla="*/ 208231 w 280658"/>
                <a:gd name="connsiteY33" fmla="*/ 88428 h 251977"/>
                <a:gd name="connsiteX34" fmla="*/ 172488 w 280658"/>
                <a:gd name="connsiteY34" fmla="*/ 101815 h 251977"/>
                <a:gd name="connsiteX35" fmla="*/ 165442 w 280658"/>
                <a:gd name="connsiteY35" fmla="*/ 108766 h 251977"/>
                <a:gd name="connsiteX36" fmla="*/ 164253 w 280658"/>
                <a:gd name="connsiteY36" fmla="*/ 116481 h 251977"/>
                <a:gd name="connsiteX37" fmla="*/ 168920 w 280658"/>
                <a:gd name="connsiteY37" fmla="*/ 125015 h 251977"/>
                <a:gd name="connsiteX38" fmla="*/ 236787 w 280658"/>
                <a:gd name="connsiteY38" fmla="*/ 140357 h 251977"/>
                <a:gd name="connsiteX39" fmla="*/ 237887 w 280658"/>
                <a:gd name="connsiteY39" fmla="*/ 145086 h 251977"/>
                <a:gd name="connsiteX40" fmla="*/ 250576 w 280658"/>
                <a:gd name="connsiteY40" fmla="*/ 145548 h 251977"/>
                <a:gd name="connsiteX41" fmla="*/ 263071 w 280658"/>
                <a:gd name="connsiteY41" fmla="*/ 143557 h 251977"/>
                <a:gd name="connsiteX42" fmla="*/ 265981 w 280658"/>
                <a:gd name="connsiteY42" fmla="*/ 141477 h 251977"/>
                <a:gd name="connsiteX43" fmla="*/ 265715 w 280658"/>
                <a:gd name="connsiteY43" fmla="*/ 138739 h 251977"/>
                <a:gd name="connsiteX44" fmla="*/ 271075 w 280658"/>
                <a:gd name="connsiteY44" fmla="*/ 137815 h 251977"/>
                <a:gd name="connsiteX45" fmla="*/ 280658 w 280658"/>
                <a:gd name="connsiteY45" fmla="*/ 125850 h 251977"/>
                <a:gd name="connsiteX46" fmla="*/ 208231 w 280658"/>
                <a:gd name="connsiteY46" fmla="*/ 88428 h 251977"/>
                <a:gd name="connsiteX47" fmla="*/ 71700 w 280658"/>
                <a:gd name="connsiteY47" fmla="*/ 152286 h 251977"/>
                <a:gd name="connsiteX48" fmla="*/ 85862 w 280658"/>
                <a:gd name="connsiteY48" fmla="*/ 148908 h 251977"/>
                <a:gd name="connsiteX49" fmla="*/ 104586 w 280658"/>
                <a:gd name="connsiteY49" fmla="*/ 121512 h 251977"/>
                <a:gd name="connsiteX50" fmla="*/ 62808 w 280658"/>
                <a:gd name="connsiteY50" fmla="*/ 109921 h 251977"/>
                <a:gd name="connsiteX51" fmla="*/ 33489 w 280658"/>
                <a:gd name="connsiteY51" fmla="*/ 75895 h 251977"/>
                <a:gd name="connsiteX52" fmla="*/ 30774 w 280658"/>
                <a:gd name="connsiteY52" fmla="*/ 70295 h 251977"/>
                <a:gd name="connsiteX53" fmla="*/ 29496 w 280658"/>
                <a:gd name="connsiteY53" fmla="*/ 71077 h 251977"/>
                <a:gd name="connsiteX54" fmla="*/ 26124 w 280658"/>
                <a:gd name="connsiteY54" fmla="*/ 88802 h 251977"/>
                <a:gd name="connsiteX55" fmla="*/ 21403 w 280658"/>
                <a:gd name="connsiteY55" fmla="*/ 88482 h 251977"/>
                <a:gd name="connsiteX56" fmla="*/ 19025 w 280658"/>
                <a:gd name="connsiteY56" fmla="*/ 96019 h 251977"/>
                <a:gd name="connsiteX57" fmla="*/ 17996 w 280658"/>
                <a:gd name="connsiteY57" fmla="*/ 97779 h 251977"/>
                <a:gd name="connsiteX58" fmla="*/ 15281 w 280658"/>
                <a:gd name="connsiteY58" fmla="*/ 95753 h 251977"/>
                <a:gd name="connsiteX59" fmla="*/ 0 w 280658"/>
                <a:gd name="connsiteY59" fmla="*/ 113904 h 251977"/>
                <a:gd name="connsiteX60" fmla="*/ 71700 w 280658"/>
                <a:gd name="connsiteY60" fmla="*/ 152286 h 251977"/>
                <a:gd name="connsiteX61" fmla="*/ 151546 w 280658"/>
                <a:gd name="connsiteY61" fmla="*/ 38686 h 251977"/>
                <a:gd name="connsiteX62" fmla="*/ 157402 w 280658"/>
                <a:gd name="connsiteY62" fmla="*/ 13851 h 251977"/>
                <a:gd name="connsiteX63" fmla="*/ 170287 w 280658"/>
                <a:gd name="connsiteY63" fmla="*/ 2064 h 251977"/>
                <a:gd name="connsiteX64" fmla="*/ 160277 w 280658"/>
                <a:gd name="connsiteY64" fmla="*/ 945 h 251977"/>
                <a:gd name="connsiteX65" fmla="*/ 133372 w 280658"/>
                <a:gd name="connsiteY65" fmla="*/ 8038 h 251977"/>
                <a:gd name="connsiteX66" fmla="*/ 124552 w 280658"/>
                <a:gd name="connsiteY66" fmla="*/ 5531 h 251977"/>
                <a:gd name="connsiteX67" fmla="*/ 100362 w 280658"/>
                <a:gd name="connsiteY67" fmla="*/ 23451 h 251977"/>
                <a:gd name="connsiteX68" fmla="*/ 93689 w 280658"/>
                <a:gd name="connsiteY68" fmla="*/ 53086 h 251977"/>
                <a:gd name="connsiteX69" fmla="*/ 92766 w 280658"/>
                <a:gd name="connsiteY69" fmla="*/ 58900 h 251977"/>
                <a:gd name="connsiteX70" fmla="*/ 105757 w 280658"/>
                <a:gd name="connsiteY70" fmla="*/ 77708 h 251977"/>
                <a:gd name="connsiteX71" fmla="*/ 115607 w 280658"/>
                <a:gd name="connsiteY71" fmla="*/ 86473 h 251977"/>
                <a:gd name="connsiteX72" fmla="*/ 118642 w 280658"/>
                <a:gd name="connsiteY72" fmla="*/ 90917 h 251977"/>
                <a:gd name="connsiteX73" fmla="*/ 136016 w 280658"/>
                <a:gd name="connsiteY73" fmla="*/ 91753 h 251977"/>
                <a:gd name="connsiteX74" fmla="*/ 158361 w 280658"/>
                <a:gd name="connsiteY74" fmla="*/ 47771 h 251977"/>
                <a:gd name="connsiteX75" fmla="*/ 151546 w 280658"/>
                <a:gd name="connsiteY75" fmla="*/ 38686 h 2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0658" h="251977">
                  <a:moveTo>
                    <a:pt x="112040" y="172463"/>
                  </a:moveTo>
                  <a:cubicBezTo>
                    <a:pt x="110034" y="174668"/>
                    <a:pt x="104497" y="175468"/>
                    <a:pt x="102953" y="177885"/>
                  </a:cubicBezTo>
                  <a:cubicBezTo>
                    <a:pt x="100610" y="181619"/>
                    <a:pt x="95162" y="190152"/>
                    <a:pt x="90973" y="194187"/>
                  </a:cubicBezTo>
                  <a:cubicBezTo>
                    <a:pt x="77219" y="207272"/>
                    <a:pt x="47847" y="213956"/>
                    <a:pt x="33347" y="201530"/>
                  </a:cubicBezTo>
                  <a:cubicBezTo>
                    <a:pt x="32425" y="201583"/>
                    <a:pt x="32975" y="202152"/>
                    <a:pt x="34128" y="205707"/>
                  </a:cubicBezTo>
                  <a:cubicBezTo>
                    <a:pt x="35158" y="212481"/>
                    <a:pt x="40659" y="228285"/>
                    <a:pt x="38654" y="232356"/>
                  </a:cubicBezTo>
                  <a:cubicBezTo>
                    <a:pt x="40056" y="236872"/>
                    <a:pt x="41387" y="235254"/>
                    <a:pt x="43836" y="237725"/>
                  </a:cubicBezTo>
                  <a:cubicBezTo>
                    <a:pt x="45487" y="239360"/>
                    <a:pt x="46232" y="243823"/>
                    <a:pt x="48202" y="244978"/>
                  </a:cubicBezTo>
                  <a:cubicBezTo>
                    <a:pt x="50385" y="244800"/>
                    <a:pt x="52550" y="244676"/>
                    <a:pt x="54769" y="244480"/>
                  </a:cubicBezTo>
                  <a:cubicBezTo>
                    <a:pt x="55177" y="245725"/>
                    <a:pt x="55567" y="246969"/>
                    <a:pt x="55993" y="248160"/>
                  </a:cubicBezTo>
                  <a:cubicBezTo>
                    <a:pt x="58815" y="248036"/>
                    <a:pt x="61708" y="247769"/>
                    <a:pt x="64494" y="247609"/>
                  </a:cubicBezTo>
                  <a:cubicBezTo>
                    <a:pt x="66109" y="247912"/>
                    <a:pt x="70937" y="250436"/>
                    <a:pt x="72321" y="250756"/>
                  </a:cubicBezTo>
                  <a:cubicBezTo>
                    <a:pt x="75533" y="250543"/>
                    <a:pt x="78657" y="250276"/>
                    <a:pt x="81798" y="250063"/>
                  </a:cubicBezTo>
                  <a:cubicBezTo>
                    <a:pt x="88968" y="251983"/>
                    <a:pt x="95304" y="248907"/>
                    <a:pt x="101338" y="244854"/>
                  </a:cubicBezTo>
                  <a:cubicBezTo>
                    <a:pt x="104728" y="242543"/>
                    <a:pt x="108490" y="242845"/>
                    <a:pt x="111436" y="240303"/>
                  </a:cubicBezTo>
                  <a:cubicBezTo>
                    <a:pt x="115873" y="236481"/>
                    <a:pt x="121748" y="229103"/>
                    <a:pt x="124498" y="224089"/>
                  </a:cubicBezTo>
                  <a:cubicBezTo>
                    <a:pt x="131242" y="211556"/>
                    <a:pt x="128900" y="181868"/>
                    <a:pt x="122599" y="174561"/>
                  </a:cubicBezTo>
                  <a:cubicBezTo>
                    <a:pt x="120221" y="171912"/>
                    <a:pt x="117346" y="171823"/>
                    <a:pt x="112040" y="172463"/>
                  </a:cubicBezTo>
                  <a:moveTo>
                    <a:pt x="169169" y="164108"/>
                  </a:moveTo>
                  <a:cubicBezTo>
                    <a:pt x="164111" y="168072"/>
                    <a:pt x="161892" y="167112"/>
                    <a:pt x="158893" y="173121"/>
                  </a:cubicBezTo>
                  <a:cubicBezTo>
                    <a:pt x="158591" y="173121"/>
                    <a:pt x="159337" y="174063"/>
                    <a:pt x="159017" y="174063"/>
                  </a:cubicBezTo>
                  <a:cubicBezTo>
                    <a:pt x="162141" y="180143"/>
                    <a:pt x="169115" y="182596"/>
                    <a:pt x="174315" y="186881"/>
                  </a:cubicBezTo>
                  <a:cubicBezTo>
                    <a:pt x="175895" y="188250"/>
                    <a:pt x="180261" y="195681"/>
                    <a:pt x="182302" y="196339"/>
                  </a:cubicBezTo>
                  <a:cubicBezTo>
                    <a:pt x="184609" y="199023"/>
                    <a:pt x="186189" y="206685"/>
                    <a:pt x="187697" y="206685"/>
                  </a:cubicBezTo>
                  <a:cubicBezTo>
                    <a:pt x="189348" y="208836"/>
                    <a:pt x="187555" y="213867"/>
                    <a:pt x="189117" y="215876"/>
                  </a:cubicBezTo>
                  <a:cubicBezTo>
                    <a:pt x="189294" y="224907"/>
                    <a:pt x="187981" y="225547"/>
                    <a:pt x="186473" y="227307"/>
                  </a:cubicBezTo>
                  <a:cubicBezTo>
                    <a:pt x="186473" y="227965"/>
                    <a:pt x="187342" y="229547"/>
                    <a:pt x="187342" y="230223"/>
                  </a:cubicBezTo>
                  <a:cubicBezTo>
                    <a:pt x="187768" y="230632"/>
                    <a:pt x="191389" y="233227"/>
                    <a:pt x="193004" y="232889"/>
                  </a:cubicBezTo>
                  <a:cubicBezTo>
                    <a:pt x="197955" y="233032"/>
                    <a:pt x="218223" y="248729"/>
                    <a:pt x="219802" y="251823"/>
                  </a:cubicBezTo>
                  <a:cubicBezTo>
                    <a:pt x="234320" y="252871"/>
                    <a:pt x="233255" y="248392"/>
                    <a:pt x="243247" y="244125"/>
                  </a:cubicBezTo>
                  <a:cubicBezTo>
                    <a:pt x="245944" y="242987"/>
                    <a:pt x="248038" y="244072"/>
                    <a:pt x="249866" y="242169"/>
                  </a:cubicBezTo>
                  <a:cubicBezTo>
                    <a:pt x="251765" y="240249"/>
                    <a:pt x="251836" y="236498"/>
                    <a:pt x="253611" y="234596"/>
                  </a:cubicBezTo>
                  <a:cubicBezTo>
                    <a:pt x="253735" y="198810"/>
                    <a:pt x="205072" y="165210"/>
                    <a:pt x="169169" y="164108"/>
                  </a:cubicBezTo>
                  <a:moveTo>
                    <a:pt x="208231" y="88428"/>
                  </a:moveTo>
                  <a:cubicBezTo>
                    <a:pt x="190270" y="91326"/>
                    <a:pt x="179303" y="97104"/>
                    <a:pt x="172488" y="101815"/>
                  </a:cubicBezTo>
                  <a:cubicBezTo>
                    <a:pt x="167784" y="105121"/>
                    <a:pt x="166471" y="107326"/>
                    <a:pt x="165442" y="108766"/>
                  </a:cubicBezTo>
                  <a:cubicBezTo>
                    <a:pt x="164412" y="110153"/>
                    <a:pt x="163738" y="113281"/>
                    <a:pt x="164253" y="116481"/>
                  </a:cubicBezTo>
                  <a:cubicBezTo>
                    <a:pt x="164785" y="119717"/>
                    <a:pt x="166098" y="123166"/>
                    <a:pt x="168920" y="125015"/>
                  </a:cubicBezTo>
                  <a:cubicBezTo>
                    <a:pt x="190945" y="123290"/>
                    <a:pt x="229262" y="121850"/>
                    <a:pt x="236787" y="140357"/>
                  </a:cubicBezTo>
                  <a:cubicBezTo>
                    <a:pt x="237230" y="142917"/>
                    <a:pt x="237745" y="144481"/>
                    <a:pt x="237887" y="145086"/>
                  </a:cubicBezTo>
                  <a:cubicBezTo>
                    <a:pt x="245128" y="143201"/>
                    <a:pt x="239804" y="143877"/>
                    <a:pt x="250576" y="145548"/>
                  </a:cubicBezTo>
                  <a:cubicBezTo>
                    <a:pt x="253025" y="145939"/>
                    <a:pt x="259077" y="144499"/>
                    <a:pt x="263071" y="143557"/>
                  </a:cubicBezTo>
                  <a:cubicBezTo>
                    <a:pt x="264934" y="143148"/>
                    <a:pt x="265981" y="141477"/>
                    <a:pt x="265981" y="141477"/>
                  </a:cubicBezTo>
                  <a:cubicBezTo>
                    <a:pt x="265981" y="141477"/>
                    <a:pt x="265608" y="139663"/>
                    <a:pt x="265715" y="138739"/>
                  </a:cubicBezTo>
                  <a:cubicBezTo>
                    <a:pt x="265715" y="138739"/>
                    <a:pt x="269513" y="138988"/>
                    <a:pt x="271075" y="137815"/>
                  </a:cubicBezTo>
                  <a:cubicBezTo>
                    <a:pt x="281262" y="136072"/>
                    <a:pt x="275831" y="131255"/>
                    <a:pt x="280658" y="125850"/>
                  </a:cubicBezTo>
                  <a:cubicBezTo>
                    <a:pt x="277606" y="91130"/>
                    <a:pt x="242093" y="83202"/>
                    <a:pt x="208231" y="88428"/>
                  </a:cubicBezTo>
                  <a:moveTo>
                    <a:pt x="71700" y="152286"/>
                  </a:moveTo>
                  <a:cubicBezTo>
                    <a:pt x="75657" y="151290"/>
                    <a:pt x="82401" y="150650"/>
                    <a:pt x="85862" y="148908"/>
                  </a:cubicBezTo>
                  <a:cubicBezTo>
                    <a:pt x="91524" y="146135"/>
                    <a:pt x="110744" y="132464"/>
                    <a:pt x="104586" y="121512"/>
                  </a:cubicBezTo>
                  <a:cubicBezTo>
                    <a:pt x="102616" y="98277"/>
                    <a:pt x="74664" y="118010"/>
                    <a:pt x="62808" y="109921"/>
                  </a:cubicBezTo>
                  <a:cubicBezTo>
                    <a:pt x="50740" y="108393"/>
                    <a:pt x="37145" y="85637"/>
                    <a:pt x="33489" y="75895"/>
                  </a:cubicBezTo>
                  <a:cubicBezTo>
                    <a:pt x="32070" y="72037"/>
                    <a:pt x="32673" y="73317"/>
                    <a:pt x="30774" y="70295"/>
                  </a:cubicBezTo>
                  <a:cubicBezTo>
                    <a:pt x="30774" y="69993"/>
                    <a:pt x="29496" y="71380"/>
                    <a:pt x="29496" y="71077"/>
                  </a:cubicBezTo>
                  <a:cubicBezTo>
                    <a:pt x="25982" y="75202"/>
                    <a:pt x="26674" y="78793"/>
                    <a:pt x="26124" y="88802"/>
                  </a:cubicBezTo>
                  <a:cubicBezTo>
                    <a:pt x="24509" y="88713"/>
                    <a:pt x="22983" y="88588"/>
                    <a:pt x="21403" y="88482"/>
                  </a:cubicBezTo>
                  <a:cubicBezTo>
                    <a:pt x="21066" y="92126"/>
                    <a:pt x="20711" y="94135"/>
                    <a:pt x="19025" y="96019"/>
                  </a:cubicBezTo>
                  <a:cubicBezTo>
                    <a:pt x="18688" y="96588"/>
                    <a:pt x="18333" y="97210"/>
                    <a:pt x="17996" y="97779"/>
                  </a:cubicBezTo>
                  <a:cubicBezTo>
                    <a:pt x="14979" y="96819"/>
                    <a:pt x="16558" y="98224"/>
                    <a:pt x="15281" y="95753"/>
                  </a:cubicBezTo>
                  <a:cubicBezTo>
                    <a:pt x="4206" y="96322"/>
                    <a:pt x="5076" y="107539"/>
                    <a:pt x="0" y="113904"/>
                  </a:cubicBezTo>
                  <a:cubicBezTo>
                    <a:pt x="266" y="134632"/>
                    <a:pt x="41494" y="160214"/>
                    <a:pt x="71700" y="152286"/>
                  </a:cubicBezTo>
                  <a:moveTo>
                    <a:pt x="151546" y="38686"/>
                  </a:moveTo>
                  <a:cubicBezTo>
                    <a:pt x="152415" y="30793"/>
                    <a:pt x="151173" y="19344"/>
                    <a:pt x="157402" y="13851"/>
                  </a:cubicBezTo>
                  <a:cubicBezTo>
                    <a:pt x="159212" y="5478"/>
                    <a:pt x="172346" y="7362"/>
                    <a:pt x="170287" y="2064"/>
                  </a:cubicBezTo>
                  <a:cubicBezTo>
                    <a:pt x="169062" y="-1278"/>
                    <a:pt x="162762" y="287"/>
                    <a:pt x="160277" y="945"/>
                  </a:cubicBezTo>
                  <a:cubicBezTo>
                    <a:pt x="158414" y="1425"/>
                    <a:pt x="140347" y="7202"/>
                    <a:pt x="133372" y="8038"/>
                  </a:cubicBezTo>
                  <a:cubicBezTo>
                    <a:pt x="130391" y="7202"/>
                    <a:pt x="127515" y="6367"/>
                    <a:pt x="124552" y="5531"/>
                  </a:cubicBezTo>
                  <a:cubicBezTo>
                    <a:pt x="113176" y="7131"/>
                    <a:pt x="106680" y="16215"/>
                    <a:pt x="100362" y="23451"/>
                  </a:cubicBezTo>
                  <a:cubicBezTo>
                    <a:pt x="95126" y="29460"/>
                    <a:pt x="87974" y="44233"/>
                    <a:pt x="93689" y="53086"/>
                  </a:cubicBezTo>
                  <a:cubicBezTo>
                    <a:pt x="93405" y="54971"/>
                    <a:pt x="93103" y="56944"/>
                    <a:pt x="92766" y="58900"/>
                  </a:cubicBezTo>
                  <a:lnTo>
                    <a:pt x="105757" y="77708"/>
                  </a:lnTo>
                  <a:cubicBezTo>
                    <a:pt x="110229" y="80908"/>
                    <a:pt x="110815" y="83291"/>
                    <a:pt x="115607" y="86473"/>
                  </a:cubicBezTo>
                  <a:cubicBezTo>
                    <a:pt x="116619" y="87931"/>
                    <a:pt x="117595" y="89424"/>
                    <a:pt x="118642" y="90917"/>
                  </a:cubicBezTo>
                  <a:cubicBezTo>
                    <a:pt x="122528" y="93406"/>
                    <a:pt x="134064" y="93406"/>
                    <a:pt x="136016" y="91753"/>
                  </a:cubicBezTo>
                  <a:cubicBezTo>
                    <a:pt x="154687" y="93406"/>
                    <a:pt x="152433" y="55717"/>
                    <a:pt x="158361" y="47771"/>
                  </a:cubicBezTo>
                  <a:cubicBezTo>
                    <a:pt x="157562" y="44144"/>
                    <a:pt x="154456" y="40482"/>
                    <a:pt x="151546" y="38686"/>
                  </a:cubicBezTo>
                </a:path>
              </a:pathLst>
            </a:custGeom>
            <a:grpFill/>
            <a:ln w="1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grpSp>
          <p:nvGrpSpPr>
            <p:cNvPr id="9" name="Elemento grafico 8">
              <a:extLst>
                <a:ext uri="{FF2B5EF4-FFF2-40B4-BE49-F238E27FC236}">
                  <a16:creationId xmlns:a16="http://schemas.microsoft.com/office/drawing/2014/main" id="{A3949D04-B794-6441-8443-82CE84197B00}"/>
                </a:ext>
              </a:extLst>
            </p:cNvPr>
            <p:cNvGrpSpPr/>
            <p:nvPr/>
          </p:nvGrpSpPr>
          <p:grpSpPr>
            <a:xfrm>
              <a:off x="641374" y="6350197"/>
              <a:ext cx="532726" cy="112284"/>
              <a:chOff x="641374" y="6350197"/>
              <a:chExt cx="532726" cy="112284"/>
            </a:xfrm>
            <a:grpFill/>
          </p:grpSpPr>
          <p:sp>
            <p:nvSpPr>
              <p:cNvPr id="11" name="Figura a mano libera 10">
                <a:extLst>
                  <a:ext uri="{FF2B5EF4-FFF2-40B4-BE49-F238E27FC236}">
                    <a16:creationId xmlns:a16="http://schemas.microsoft.com/office/drawing/2014/main" id="{EE0666C4-ADAE-AD4E-9CEF-C154061851EB}"/>
                  </a:ext>
                </a:extLst>
              </p:cNvPr>
              <p:cNvSpPr/>
              <p:nvPr/>
            </p:nvSpPr>
            <p:spPr>
              <a:xfrm>
                <a:off x="888686" y="6350482"/>
                <a:ext cx="72285" cy="111999"/>
              </a:xfrm>
              <a:custGeom>
                <a:avLst/>
                <a:gdLst>
                  <a:gd name="connsiteX0" fmla="*/ 42487 w 72285"/>
                  <a:gd name="connsiteY0" fmla="*/ 44497 h 111999"/>
                  <a:gd name="connsiteX1" fmla="*/ 27491 w 72285"/>
                  <a:gd name="connsiteY1" fmla="*/ 33422 h 111999"/>
                  <a:gd name="connsiteX2" fmla="*/ 40535 w 72285"/>
                  <a:gd name="connsiteY2" fmla="*/ 22258 h 111999"/>
                  <a:gd name="connsiteX3" fmla="*/ 60111 w 72285"/>
                  <a:gd name="connsiteY3" fmla="*/ 26400 h 111999"/>
                  <a:gd name="connsiteX4" fmla="*/ 63891 w 72285"/>
                  <a:gd name="connsiteY4" fmla="*/ 28035 h 111999"/>
                  <a:gd name="connsiteX5" fmla="*/ 66535 w 72285"/>
                  <a:gd name="connsiteY5" fmla="*/ 4604 h 111999"/>
                  <a:gd name="connsiteX6" fmla="*/ 64193 w 72285"/>
                  <a:gd name="connsiteY6" fmla="*/ 3822 h 111999"/>
                  <a:gd name="connsiteX7" fmla="*/ 38778 w 72285"/>
                  <a:gd name="connsiteY7" fmla="*/ 0 h 111999"/>
                  <a:gd name="connsiteX8" fmla="*/ 12352 w 72285"/>
                  <a:gd name="connsiteY8" fmla="*/ 7644 h 111999"/>
                  <a:gd name="connsiteX9" fmla="*/ 0 w 72285"/>
                  <a:gd name="connsiteY9" fmla="*/ 34311 h 111999"/>
                  <a:gd name="connsiteX10" fmla="*/ 28911 w 72285"/>
                  <a:gd name="connsiteY10" fmla="*/ 67040 h 111999"/>
                  <a:gd name="connsiteX11" fmla="*/ 44795 w 72285"/>
                  <a:gd name="connsiteY11" fmla="*/ 79608 h 111999"/>
                  <a:gd name="connsiteX12" fmla="*/ 29709 w 72285"/>
                  <a:gd name="connsiteY12" fmla="*/ 89742 h 111999"/>
                  <a:gd name="connsiteX13" fmla="*/ 8040 w 72285"/>
                  <a:gd name="connsiteY13" fmla="*/ 83804 h 111999"/>
                  <a:gd name="connsiteX14" fmla="*/ 4011 w 72285"/>
                  <a:gd name="connsiteY14" fmla="*/ 81617 h 111999"/>
                  <a:gd name="connsiteX15" fmla="*/ 1367 w 72285"/>
                  <a:gd name="connsiteY15" fmla="*/ 107306 h 111999"/>
                  <a:gd name="connsiteX16" fmla="*/ 6158 w 72285"/>
                  <a:gd name="connsiteY16" fmla="*/ 108497 h 111999"/>
                  <a:gd name="connsiteX17" fmla="*/ 30881 w 72285"/>
                  <a:gd name="connsiteY17" fmla="*/ 111999 h 111999"/>
                  <a:gd name="connsiteX18" fmla="*/ 72285 w 72285"/>
                  <a:gd name="connsiteY18" fmla="*/ 77991 h 111999"/>
                  <a:gd name="connsiteX19" fmla="*/ 42487 w 72285"/>
                  <a:gd name="connsiteY19" fmla="*/ 44497 h 11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285" h="111999">
                    <a:moveTo>
                      <a:pt x="42487" y="44497"/>
                    </a:moveTo>
                    <a:cubicBezTo>
                      <a:pt x="33188" y="40924"/>
                      <a:pt x="27491" y="38489"/>
                      <a:pt x="27491" y="33422"/>
                    </a:cubicBezTo>
                    <a:cubicBezTo>
                      <a:pt x="27491" y="23360"/>
                      <a:pt x="36613" y="22258"/>
                      <a:pt x="40535" y="22258"/>
                    </a:cubicBezTo>
                    <a:cubicBezTo>
                      <a:pt x="47066" y="22258"/>
                      <a:pt x="53828" y="23698"/>
                      <a:pt x="60111" y="26400"/>
                    </a:cubicBezTo>
                    <a:lnTo>
                      <a:pt x="63891" y="28035"/>
                    </a:lnTo>
                    <a:lnTo>
                      <a:pt x="66535" y="4604"/>
                    </a:lnTo>
                    <a:lnTo>
                      <a:pt x="64193" y="3822"/>
                    </a:lnTo>
                    <a:cubicBezTo>
                      <a:pt x="56579" y="1280"/>
                      <a:pt x="48042" y="0"/>
                      <a:pt x="38778" y="0"/>
                    </a:cubicBezTo>
                    <a:cubicBezTo>
                      <a:pt x="31431" y="0"/>
                      <a:pt x="20871" y="1333"/>
                      <a:pt x="12352" y="7644"/>
                    </a:cubicBezTo>
                    <a:cubicBezTo>
                      <a:pt x="4153" y="13724"/>
                      <a:pt x="0" y="22684"/>
                      <a:pt x="0" y="34311"/>
                    </a:cubicBezTo>
                    <a:cubicBezTo>
                      <a:pt x="0" y="55662"/>
                      <a:pt x="16026" y="61973"/>
                      <a:pt x="28911" y="67040"/>
                    </a:cubicBezTo>
                    <a:cubicBezTo>
                      <a:pt x="38760" y="70915"/>
                      <a:pt x="44795" y="73599"/>
                      <a:pt x="44795" y="79608"/>
                    </a:cubicBezTo>
                    <a:cubicBezTo>
                      <a:pt x="44795" y="86986"/>
                      <a:pt x="35530" y="89742"/>
                      <a:pt x="29709" y="89742"/>
                    </a:cubicBezTo>
                    <a:cubicBezTo>
                      <a:pt x="22699" y="89742"/>
                      <a:pt x="15192" y="87697"/>
                      <a:pt x="8040" y="83804"/>
                    </a:cubicBezTo>
                    <a:lnTo>
                      <a:pt x="4011" y="81617"/>
                    </a:lnTo>
                    <a:lnTo>
                      <a:pt x="1367" y="107306"/>
                    </a:lnTo>
                    <a:lnTo>
                      <a:pt x="6158" y="108497"/>
                    </a:lnTo>
                    <a:cubicBezTo>
                      <a:pt x="14926" y="110684"/>
                      <a:pt x="20232" y="111999"/>
                      <a:pt x="30881" y="111999"/>
                    </a:cubicBezTo>
                    <a:cubicBezTo>
                      <a:pt x="56810" y="111999"/>
                      <a:pt x="72285" y="99288"/>
                      <a:pt x="72285" y="77991"/>
                    </a:cubicBezTo>
                    <a:cubicBezTo>
                      <a:pt x="72285" y="55928"/>
                      <a:pt x="55053" y="49315"/>
                      <a:pt x="42487" y="44497"/>
                    </a:cubicBez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2" name="Figura a mano libera 11">
                <a:extLst>
                  <a:ext uri="{FF2B5EF4-FFF2-40B4-BE49-F238E27FC236}">
                    <a16:creationId xmlns:a16="http://schemas.microsoft.com/office/drawing/2014/main" id="{DEB1E9FC-EEA8-AA48-B466-8B2EC47940F2}"/>
                  </a:ext>
                </a:extLst>
              </p:cNvPr>
              <p:cNvSpPr/>
              <p:nvPr/>
            </p:nvSpPr>
            <p:spPr>
              <a:xfrm>
                <a:off x="966952" y="6350482"/>
                <a:ext cx="106236" cy="111999"/>
              </a:xfrm>
              <a:custGeom>
                <a:avLst/>
                <a:gdLst>
                  <a:gd name="connsiteX0" fmla="*/ 53118 w 106236"/>
                  <a:gd name="connsiteY0" fmla="*/ 0 h 111999"/>
                  <a:gd name="connsiteX1" fmla="*/ 0 w 106236"/>
                  <a:gd name="connsiteY1" fmla="*/ 55715 h 111999"/>
                  <a:gd name="connsiteX2" fmla="*/ 53118 w 106236"/>
                  <a:gd name="connsiteY2" fmla="*/ 111999 h 111999"/>
                  <a:gd name="connsiteX3" fmla="*/ 106236 w 106236"/>
                  <a:gd name="connsiteY3" fmla="*/ 55715 h 111999"/>
                  <a:gd name="connsiteX4" fmla="*/ 53118 w 106236"/>
                  <a:gd name="connsiteY4" fmla="*/ 0 h 111999"/>
                  <a:gd name="connsiteX5" fmla="*/ 53118 w 106236"/>
                  <a:gd name="connsiteY5" fmla="*/ 89742 h 111999"/>
                  <a:gd name="connsiteX6" fmla="*/ 27491 w 106236"/>
                  <a:gd name="connsiteY6" fmla="*/ 55715 h 111999"/>
                  <a:gd name="connsiteX7" fmla="*/ 53118 w 106236"/>
                  <a:gd name="connsiteY7" fmla="*/ 22275 h 111999"/>
                  <a:gd name="connsiteX8" fmla="*/ 78745 w 106236"/>
                  <a:gd name="connsiteY8" fmla="*/ 55715 h 111999"/>
                  <a:gd name="connsiteX9" fmla="*/ 53118 w 106236"/>
                  <a:gd name="connsiteY9" fmla="*/ 89742 h 11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36" h="111999">
                    <a:moveTo>
                      <a:pt x="53118" y="0"/>
                    </a:moveTo>
                    <a:cubicBezTo>
                      <a:pt x="19859" y="0"/>
                      <a:pt x="0" y="20818"/>
                      <a:pt x="0" y="55715"/>
                    </a:cubicBezTo>
                    <a:cubicBezTo>
                      <a:pt x="0" y="90968"/>
                      <a:pt x="19859" y="111999"/>
                      <a:pt x="53118" y="111999"/>
                    </a:cubicBezTo>
                    <a:cubicBezTo>
                      <a:pt x="85880" y="111999"/>
                      <a:pt x="106236" y="90435"/>
                      <a:pt x="106236" y="55715"/>
                    </a:cubicBezTo>
                    <a:cubicBezTo>
                      <a:pt x="106236" y="21351"/>
                      <a:pt x="85880" y="0"/>
                      <a:pt x="53118" y="0"/>
                    </a:cubicBezTo>
                    <a:close/>
                    <a:moveTo>
                      <a:pt x="53118" y="89742"/>
                    </a:moveTo>
                    <a:cubicBezTo>
                      <a:pt x="34217" y="89742"/>
                      <a:pt x="27491" y="72159"/>
                      <a:pt x="27491" y="55715"/>
                    </a:cubicBezTo>
                    <a:cubicBezTo>
                      <a:pt x="27491" y="40284"/>
                      <a:pt x="34199" y="22275"/>
                      <a:pt x="53118" y="22275"/>
                    </a:cubicBezTo>
                    <a:cubicBezTo>
                      <a:pt x="72037" y="22275"/>
                      <a:pt x="78745" y="40284"/>
                      <a:pt x="78745" y="55715"/>
                    </a:cubicBezTo>
                    <a:cubicBezTo>
                      <a:pt x="78745" y="72159"/>
                      <a:pt x="72019" y="89742"/>
                      <a:pt x="53118" y="89742"/>
                    </a:cubicBez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3" name="Figura a mano libera 12">
                <a:extLst>
                  <a:ext uri="{FF2B5EF4-FFF2-40B4-BE49-F238E27FC236}">
                    <a16:creationId xmlns:a16="http://schemas.microsoft.com/office/drawing/2014/main" id="{D93C7CD0-F4C5-E644-8C98-436ED2F229C4}"/>
                  </a:ext>
                </a:extLst>
              </p:cNvPr>
              <p:cNvSpPr/>
              <p:nvPr/>
            </p:nvSpPr>
            <p:spPr>
              <a:xfrm>
                <a:off x="1083961" y="6352260"/>
                <a:ext cx="90139" cy="108461"/>
              </a:xfrm>
              <a:custGeom>
                <a:avLst/>
                <a:gdLst>
                  <a:gd name="connsiteX0" fmla="*/ 64423 w 90139"/>
                  <a:gd name="connsiteY0" fmla="*/ 0 h 108461"/>
                  <a:gd name="connsiteX1" fmla="*/ 64423 w 90139"/>
                  <a:gd name="connsiteY1" fmla="*/ 67413 h 108461"/>
                  <a:gd name="connsiteX2" fmla="*/ 30969 w 90139"/>
                  <a:gd name="connsiteY2" fmla="*/ 1671 h 108461"/>
                  <a:gd name="connsiteX3" fmla="*/ 30117 w 90139"/>
                  <a:gd name="connsiteY3" fmla="*/ 0 h 108461"/>
                  <a:gd name="connsiteX4" fmla="*/ 0 w 90139"/>
                  <a:gd name="connsiteY4" fmla="*/ 0 h 108461"/>
                  <a:gd name="connsiteX5" fmla="*/ 0 w 90139"/>
                  <a:gd name="connsiteY5" fmla="*/ 108461 h 108461"/>
                  <a:gd name="connsiteX6" fmla="*/ 25734 w 90139"/>
                  <a:gd name="connsiteY6" fmla="*/ 108461 h 108461"/>
                  <a:gd name="connsiteX7" fmla="*/ 25734 w 90139"/>
                  <a:gd name="connsiteY7" fmla="*/ 40995 h 108461"/>
                  <a:gd name="connsiteX8" fmla="*/ 60182 w 90139"/>
                  <a:gd name="connsiteY8" fmla="*/ 108461 h 108461"/>
                  <a:gd name="connsiteX9" fmla="*/ 90139 w 90139"/>
                  <a:gd name="connsiteY9" fmla="*/ 108461 h 108461"/>
                  <a:gd name="connsiteX10" fmla="*/ 90139 w 90139"/>
                  <a:gd name="connsiteY10" fmla="*/ 0 h 10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39" h="108461">
                    <a:moveTo>
                      <a:pt x="64423" y="0"/>
                    </a:moveTo>
                    <a:lnTo>
                      <a:pt x="64423" y="67413"/>
                    </a:lnTo>
                    <a:lnTo>
                      <a:pt x="30969" y="1671"/>
                    </a:lnTo>
                    <a:lnTo>
                      <a:pt x="30117" y="0"/>
                    </a:lnTo>
                    <a:lnTo>
                      <a:pt x="0" y="0"/>
                    </a:lnTo>
                    <a:lnTo>
                      <a:pt x="0" y="108461"/>
                    </a:lnTo>
                    <a:lnTo>
                      <a:pt x="25734" y="108461"/>
                    </a:lnTo>
                    <a:lnTo>
                      <a:pt x="25734" y="40995"/>
                    </a:lnTo>
                    <a:lnTo>
                      <a:pt x="60182" y="108461"/>
                    </a:lnTo>
                    <a:lnTo>
                      <a:pt x="90139" y="108461"/>
                    </a:lnTo>
                    <a:lnTo>
                      <a:pt x="90139" y="0"/>
                    </a:ln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4" name="Figura a mano libera 13">
                <a:extLst>
                  <a:ext uri="{FF2B5EF4-FFF2-40B4-BE49-F238E27FC236}">
                    <a16:creationId xmlns:a16="http://schemas.microsoft.com/office/drawing/2014/main" id="{81455E39-AB3A-954B-959A-5AF7A7791148}"/>
                  </a:ext>
                </a:extLst>
              </p:cNvPr>
              <p:cNvSpPr/>
              <p:nvPr/>
            </p:nvSpPr>
            <p:spPr>
              <a:xfrm>
                <a:off x="641374" y="6350197"/>
                <a:ext cx="96617" cy="111752"/>
              </a:xfrm>
              <a:custGeom>
                <a:avLst/>
                <a:gdLst>
                  <a:gd name="connsiteX0" fmla="*/ 48877 w 96617"/>
                  <a:gd name="connsiteY0" fmla="*/ 1 h 111752"/>
                  <a:gd name="connsiteX1" fmla="*/ 1 w 96617"/>
                  <a:gd name="connsiteY1" fmla="*/ 57156 h 111752"/>
                  <a:gd name="connsiteX2" fmla="*/ 47724 w 96617"/>
                  <a:gd name="connsiteY2" fmla="*/ 111752 h 111752"/>
                  <a:gd name="connsiteX3" fmla="*/ 96476 w 96617"/>
                  <a:gd name="connsiteY3" fmla="*/ 97832 h 111752"/>
                  <a:gd name="connsiteX4" fmla="*/ 85277 w 96617"/>
                  <a:gd name="connsiteY4" fmla="*/ 78436 h 111752"/>
                  <a:gd name="connsiteX5" fmla="*/ 55000 w 96617"/>
                  <a:gd name="connsiteY5" fmla="*/ 88232 h 111752"/>
                  <a:gd name="connsiteX6" fmla="*/ 30952 w 96617"/>
                  <a:gd name="connsiteY6" fmla="*/ 64872 h 111752"/>
                  <a:gd name="connsiteX7" fmla="*/ 30952 w 96617"/>
                  <a:gd name="connsiteY7" fmla="*/ 63112 h 111752"/>
                  <a:gd name="connsiteX8" fmla="*/ 96618 w 96617"/>
                  <a:gd name="connsiteY8" fmla="*/ 63112 h 111752"/>
                  <a:gd name="connsiteX9" fmla="*/ 96618 w 96617"/>
                  <a:gd name="connsiteY9" fmla="*/ 54365 h 111752"/>
                  <a:gd name="connsiteX10" fmla="*/ 48877 w 96617"/>
                  <a:gd name="connsiteY10" fmla="*/ 1 h 111752"/>
                  <a:gd name="connsiteX11" fmla="*/ 66270 w 96617"/>
                  <a:gd name="connsiteY11" fmla="*/ 44463 h 111752"/>
                  <a:gd name="connsiteX12" fmla="*/ 30739 w 96617"/>
                  <a:gd name="connsiteY12" fmla="*/ 44641 h 111752"/>
                  <a:gd name="connsiteX13" fmla="*/ 30899 w 96617"/>
                  <a:gd name="connsiteY13" fmla="*/ 43059 h 111752"/>
                  <a:gd name="connsiteX14" fmla="*/ 49197 w 96617"/>
                  <a:gd name="connsiteY14" fmla="*/ 22223 h 111752"/>
                  <a:gd name="connsiteX15" fmla="*/ 66287 w 96617"/>
                  <a:gd name="connsiteY15" fmla="*/ 43005 h 111752"/>
                  <a:gd name="connsiteX16" fmla="*/ 66287 w 96617"/>
                  <a:gd name="connsiteY16" fmla="*/ 44463 h 11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617" h="111752">
                    <a:moveTo>
                      <a:pt x="48877" y="1"/>
                    </a:moveTo>
                    <a:cubicBezTo>
                      <a:pt x="34147" y="19"/>
                      <a:pt x="-177" y="5708"/>
                      <a:pt x="1" y="57156"/>
                    </a:cubicBezTo>
                    <a:cubicBezTo>
                      <a:pt x="89" y="91450"/>
                      <a:pt x="17500" y="111876"/>
                      <a:pt x="47724" y="111752"/>
                    </a:cubicBezTo>
                    <a:cubicBezTo>
                      <a:pt x="71452" y="111680"/>
                      <a:pt x="86005" y="105565"/>
                      <a:pt x="96476" y="97832"/>
                    </a:cubicBezTo>
                    <a:cubicBezTo>
                      <a:pt x="95358" y="96036"/>
                      <a:pt x="86413" y="80179"/>
                      <a:pt x="85277" y="78436"/>
                    </a:cubicBezTo>
                    <a:cubicBezTo>
                      <a:pt x="78959" y="83290"/>
                      <a:pt x="68506" y="88178"/>
                      <a:pt x="55000" y="88232"/>
                    </a:cubicBezTo>
                    <a:cubicBezTo>
                      <a:pt x="41423" y="88285"/>
                      <a:pt x="30988" y="79165"/>
                      <a:pt x="30952" y="64872"/>
                    </a:cubicBezTo>
                    <a:lnTo>
                      <a:pt x="30952" y="63112"/>
                    </a:lnTo>
                    <a:cubicBezTo>
                      <a:pt x="30952" y="63112"/>
                      <a:pt x="85224" y="63325"/>
                      <a:pt x="96618" y="63112"/>
                    </a:cubicBezTo>
                    <a:cubicBezTo>
                      <a:pt x="96618" y="60908"/>
                      <a:pt x="96618" y="54365"/>
                      <a:pt x="96618" y="54365"/>
                    </a:cubicBezTo>
                    <a:cubicBezTo>
                      <a:pt x="96458" y="17619"/>
                      <a:pt x="80894" y="-176"/>
                      <a:pt x="48877" y="1"/>
                    </a:cubicBezTo>
                    <a:close/>
                    <a:moveTo>
                      <a:pt x="66270" y="44463"/>
                    </a:moveTo>
                    <a:lnTo>
                      <a:pt x="30739" y="44641"/>
                    </a:lnTo>
                    <a:lnTo>
                      <a:pt x="30899" y="43059"/>
                    </a:lnTo>
                    <a:cubicBezTo>
                      <a:pt x="31218" y="36837"/>
                      <a:pt x="33419" y="22312"/>
                      <a:pt x="49197" y="22223"/>
                    </a:cubicBezTo>
                    <a:cubicBezTo>
                      <a:pt x="65311" y="22188"/>
                      <a:pt x="66199" y="35823"/>
                      <a:pt x="66287" y="43005"/>
                    </a:cubicBezTo>
                    <a:lnTo>
                      <a:pt x="66287" y="44463"/>
                    </a:ln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4D750F53-2F4A-BE43-AEF7-4C951BA8E44A}"/>
                  </a:ext>
                </a:extLst>
              </p:cNvPr>
              <p:cNvSpPr/>
              <p:nvPr/>
            </p:nvSpPr>
            <p:spPr>
              <a:xfrm>
                <a:off x="851558" y="6351638"/>
                <a:ext cx="28768" cy="109012"/>
              </a:xfrm>
              <a:custGeom>
                <a:avLst/>
                <a:gdLst>
                  <a:gd name="connsiteX0" fmla="*/ 0 w 28768"/>
                  <a:gd name="connsiteY0" fmla="*/ 0 h 109012"/>
                  <a:gd name="connsiteX1" fmla="*/ 28769 w 28768"/>
                  <a:gd name="connsiteY1" fmla="*/ 0 h 109012"/>
                  <a:gd name="connsiteX2" fmla="*/ 28769 w 28768"/>
                  <a:gd name="connsiteY2" fmla="*/ 109013 h 109012"/>
                  <a:gd name="connsiteX3" fmla="*/ 0 w 28768"/>
                  <a:gd name="connsiteY3" fmla="*/ 109013 h 10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8" h="109012">
                    <a:moveTo>
                      <a:pt x="0" y="0"/>
                    </a:moveTo>
                    <a:lnTo>
                      <a:pt x="28769" y="0"/>
                    </a:lnTo>
                    <a:lnTo>
                      <a:pt x="28769" y="109013"/>
                    </a:lnTo>
                    <a:lnTo>
                      <a:pt x="0" y="109013"/>
                    </a:ln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746F604C-E277-6340-A4E4-BD304FB3C99C}"/>
                  </a:ext>
                </a:extLst>
              </p:cNvPr>
              <p:cNvSpPr/>
              <p:nvPr/>
            </p:nvSpPr>
            <p:spPr>
              <a:xfrm>
                <a:off x="751959" y="6352260"/>
                <a:ext cx="90334" cy="107412"/>
              </a:xfrm>
              <a:custGeom>
                <a:avLst/>
                <a:gdLst>
                  <a:gd name="connsiteX0" fmla="*/ 30100 w 90334"/>
                  <a:gd name="connsiteY0" fmla="*/ 0 h 107412"/>
                  <a:gd name="connsiteX1" fmla="*/ 0 w 90334"/>
                  <a:gd name="connsiteY1" fmla="*/ 0 h 107412"/>
                  <a:gd name="connsiteX2" fmla="*/ 0 w 90334"/>
                  <a:gd name="connsiteY2" fmla="*/ 107413 h 107412"/>
                  <a:gd name="connsiteX3" fmla="*/ 30100 w 90334"/>
                  <a:gd name="connsiteY3" fmla="*/ 107413 h 107412"/>
                  <a:gd name="connsiteX4" fmla="*/ 90335 w 90334"/>
                  <a:gd name="connsiteY4" fmla="*/ 53706 h 107412"/>
                  <a:gd name="connsiteX5" fmla="*/ 30100 w 90334"/>
                  <a:gd name="connsiteY5" fmla="*/ 0 h 107412"/>
                  <a:gd name="connsiteX6" fmla="*/ 33951 w 90334"/>
                  <a:gd name="connsiteY6" fmla="*/ 85813 h 107412"/>
                  <a:gd name="connsiteX7" fmla="*/ 25840 w 90334"/>
                  <a:gd name="connsiteY7" fmla="*/ 85813 h 107412"/>
                  <a:gd name="connsiteX8" fmla="*/ 25840 w 90334"/>
                  <a:gd name="connsiteY8" fmla="*/ 21600 h 107412"/>
                  <a:gd name="connsiteX9" fmla="*/ 33951 w 90334"/>
                  <a:gd name="connsiteY9" fmla="*/ 21600 h 107412"/>
                  <a:gd name="connsiteX10" fmla="*/ 63660 w 90334"/>
                  <a:gd name="connsiteY10" fmla="*/ 53706 h 107412"/>
                  <a:gd name="connsiteX11" fmla="*/ 33951 w 90334"/>
                  <a:gd name="connsiteY11" fmla="*/ 85813 h 10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334" h="107412">
                    <a:moveTo>
                      <a:pt x="30100" y="0"/>
                    </a:moveTo>
                    <a:lnTo>
                      <a:pt x="0" y="0"/>
                    </a:lnTo>
                    <a:lnTo>
                      <a:pt x="0" y="107413"/>
                    </a:lnTo>
                    <a:lnTo>
                      <a:pt x="30100" y="107413"/>
                    </a:lnTo>
                    <a:cubicBezTo>
                      <a:pt x="70067" y="107413"/>
                      <a:pt x="90335" y="88639"/>
                      <a:pt x="90335" y="53706"/>
                    </a:cubicBezTo>
                    <a:cubicBezTo>
                      <a:pt x="90335" y="18773"/>
                      <a:pt x="70067" y="0"/>
                      <a:pt x="30100" y="0"/>
                    </a:cubicBezTo>
                    <a:close/>
                    <a:moveTo>
                      <a:pt x="33951" y="85813"/>
                    </a:moveTo>
                    <a:lnTo>
                      <a:pt x="25840" y="85813"/>
                    </a:lnTo>
                    <a:lnTo>
                      <a:pt x="25840" y="21600"/>
                    </a:lnTo>
                    <a:lnTo>
                      <a:pt x="33951" y="21600"/>
                    </a:lnTo>
                    <a:cubicBezTo>
                      <a:pt x="53260" y="21600"/>
                      <a:pt x="63660" y="38649"/>
                      <a:pt x="63660" y="53706"/>
                    </a:cubicBezTo>
                    <a:cubicBezTo>
                      <a:pt x="63660" y="68764"/>
                      <a:pt x="53242" y="85813"/>
                      <a:pt x="33951" y="85813"/>
                    </a:cubicBezTo>
                    <a:close/>
                  </a:path>
                </a:pathLst>
              </a:custGeom>
              <a:grpFill/>
              <a:ln w="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327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5D095-81CD-06D0-092C-D32465783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F22721-BF52-4E22-BC20-A06753CF71D6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E00D1-6039-F7BF-794A-188AB2AC29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57C5D-1AF0-9ECE-B4A7-6E0203D9EA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69F7E42-6239-23BE-BF10-0D6B0DC241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420688"/>
            <a:ext cx="11441113" cy="630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1089FF"/>
                </a:solidFill>
                <a:latin typeface="Work Sans ExtraLight" pitchFamily="2" charset="77"/>
                <a:ea typeface="+mj-ea"/>
                <a:cs typeface="Work Sans ExtraLight" pitchFamily="2" charset="77"/>
              </a:defRPr>
            </a:lvl1pPr>
          </a:lstStyle>
          <a:p>
            <a:r>
              <a:rPr lang="it-IT" dirty="0"/>
              <a:t>Strumenti KM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D26D165-5097-D2EE-C22A-6A87D4F2A719}"/>
              </a:ext>
            </a:extLst>
          </p:cNvPr>
          <p:cNvSpPr txBox="1">
            <a:spLocks/>
          </p:cNvSpPr>
          <p:nvPr/>
        </p:nvSpPr>
        <p:spPr>
          <a:xfrm>
            <a:off x="360363" y="890813"/>
            <a:ext cx="11464925" cy="387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Essenziale per la collaborazione con i BPO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6D4B0A1-88CB-4676-A2BA-0EF23A9B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48" t="15119" r="33769" b="21971"/>
          <a:stretch>
            <a:fillRect/>
          </a:stretch>
        </p:blipFill>
        <p:spPr>
          <a:xfrm>
            <a:off x="791796" y="3213531"/>
            <a:ext cx="1636006" cy="12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181C47-9D0D-0FC1-5243-BEB3C2C0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125" t="13433" r="5224" b="18864"/>
          <a:stretch>
            <a:fillRect/>
          </a:stretch>
        </p:blipFill>
        <p:spPr>
          <a:xfrm>
            <a:off x="1007009" y="4620663"/>
            <a:ext cx="1205581" cy="12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295BF0-4307-BE70-0FC5-76E42197E2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45" t="12900" r="67668" b="18585"/>
          <a:stretch>
            <a:fillRect/>
          </a:stretch>
        </p:blipFill>
        <p:spPr>
          <a:xfrm>
            <a:off x="1094344" y="1855645"/>
            <a:ext cx="1030910" cy="1080000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7171543-F3B2-8EC3-92BC-027627A2439F}"/>
              </a:ext>
            </a:extLst>
          </p:cNvPr>
          <p:cNvSpPr/>
          <p:nvPr/>
        </p:nvSpPr>
        <p:spPr>
          <a:xfrm>
            <a:off x="2588080" y="1938767"/>
            <a:ext cx="8294914" cy="1022175"/>
          </a:xfrm>
          <a:custGeom>
            <a:avLst/>
            <a:gdLst>
              <a:gd name="csX0" fmla="*/ 0 w 6018868"/>
              <a:gd name="csY0" fmla="*/ 0 h 1022175"/>
              <a:gd name="csX1" fmla="*/ 6018868 w 6018868"/>
              <a:gd name="csY1" fmla="*/ 0 h 1022175"/>
              <a:gd name="csX2" fmla="*/ 6018868 w 6018868"/>
              <a:gd name="csY2" fmla="*/ 1022175 h 1022175"/>
              <a:gd name="csX3" fmla="*/ 0 w 6018868"/>
              <a:gd name="csY3" fmla="*/ 1022175 h 1022175"/>
              <a:gd name="csX4" fmla="*/ 0 w 6018868"/>
              <a:gd name="csY4" fmla="*/ 0 h 10221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18868" h="1022175">
                <a:moveTo>
                  <a:pt x="0" y="0"/>
                </a:moveTo>
                <a:lnTo>
                  <a:pt x="6018868" y="0"/>
                </a:lnTo>
                <a:lnTo>
                  <a:pt x="6018868" y="1022175"/>
                </a:lnTo>
                <a:lnTo>
                  <a:pt x="0" y="1022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7131" tIns="458216" rIns="467131" bIns="85344" numCol="1" spcCol="1270" anchor="t" anchorCtr="0">
            <a:noAutofit/>
          </a:bodyPr>
          <a:lstStyle/>
          <a:p>
            <a:pPr marL="0" lvl="1" indent="-114300" defTabSz="533400">
              <a:lnSpc>
                <a:spcPct val="90000"/>
              </a:lnSpc>
              <a:spcBef>
                <a:spcPct val="0"/>
              </a:spcBef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Centralizza procedure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, FAQ, policy, script e aggiornamenti, permette a tutti gli operatori di accedere alla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stessa “fonte ufficiale”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. Il risultato è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maggiore uniformità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nella customer </a:t>
            </a:r>
            <a:r>
              <a:rPr lang="it-IT" sz="1200" dirty="0" err="1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experience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, minori errori interpretativi e una brand voice più coerente, indipendentemente da chi gestisce il contatto.</a:t>
            </a:r>
            <a:endParaRPr lang="it-IT" sz="1200" b="0" kern="1200" dirty="0">
              <a:solidFill>
                <a:schemeClr val="accent1">
                  <a:lumMod val="50000"/>
                </a:schemeClr>
              </a:solidFill>
              <a:latin typeface="Work Sans Light" pitchFamily="2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36C793A-42F0-9A35-706B-60A7A253B9E0}"/>
              </a:ext>
            </a:extLst>
          </p:cNvPr>
          <p:cNvSpPr/>
          <p:nvPr/>
        </p:nvSpPr>
        <p:spPr>
          <a:xfrm>
            <a:off x="3898255" y="1614047"/>
            <a:ext cx="4213207" cy="649440"/>
          </a:xfrm>
          <a:custGeom>
            <a:avLst/>
            <a:gdLst>
              <a:gd name="csX0" fmla="*/ 0 w 4213207"/>
              <a:gd name="csY0" fmla="*/ 108242 h 649440"/>
              <a:gd name="csX1" fmla="*/ 108242 w 4213207"/>
              <a:gd name="csY1" fmla="*/ 0 h 649440"/>
              <a:gd name="csX2" fmla="*/ 4104965 w 4213207"/>
              <a:gd name="csY2" fmla="*/ 0 h 649440"/>
              <a:gd name="csX3" fmla="*/ 4213207 w 4213207"/>
              <a:gd name="csY3" fmla="*/ 108242 h 649440"/>
              <a:gd name="csX4" fmla="*/ 4213207 w 4213207"/>
              <a:gd name="csY4" fmla="*/ 541198 h 649440"/>
              <a:gd name="csX5" fmla="*/ 4104965 w 4213207"/>
              <a:gd name="csY5" fmla="*/ 649440 h 649440"/>
              <a:gd name="csX6" fmla="*/ 108242 w 4213207"/>
              <a:gd name="csY6" fmla="*/ 649440 h 649440"/>
              <a:gd name="csX7" fmla="*/ 0 w 4213207"/>
              <a:gd name="csY7" fmla="*/ 541198 h 649440"/>
              <a:gd name="csX8" fmla="*/ 0 w 4213207"/>
              <a:gd name="csY8" fmla="*/ 108242 h 64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213207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4104965" y="0"/>
                </a:lnTo>
                <a:cubicBezTo>
                  <a:pt x="4164745" y="0"/>
                  <a:pt x="4213207" y="48462"/>
                  <a:pt x="4213207" y="108242"/>
                </a:cubicBezTo>
                <a:lnTo>
                  <a:pt x="4213207" y="541198"/>
                </a:lnTo>
                <a:cubicBezTo>
                  <a:pt x="4213207" y="600978"/>
                  <a:pt x="4164745" y="649440"/>
                  <a:pt x="4104965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952" tIns="31703" rIns="190952" bIns="3170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b="1" kern="1200" dirty="0">
                <a:latin typeface="Work Sans Light" pitchFamily="2" charset="0"/>
              </a:rPr>
              <a:t>Coerenza</a:t>
            </a:r>
            <a:r>
              <a:rPr lang="it-IT" b="0" kern="1200" dirty="0">
                <a:latin typeface="Work Sans Light" pitchFamily="2" charset="0"/>
              </a:rPr>
              <a:t> e </a:t>
            </a:r>
            <a:r>
              <a:rPr lang="it-IT" b="1" kern="1200" dirty="0">
                <a:latin typeface="Work Sans Light" pitchFamily="2" charset="0"/>
              </a:rPr>
              <a:t>qualità</a:t>
            </a:r>
            <a:r>
              <a:rPr lang="it-IT" b="0" kern="1200" dirty="0">
                <a:latin typeface="Work Sans Light" pitchFamily="2" charset="0"/>
              </a:rPr>
              <a:t> del servizio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C855132-1923-98E2-4F34-FE60356E5C70}"/>
              </a:ext>
            </a:extLst>
          </p:cNvPr>
          <p:cNvSpPr/>
          <p:nvPr/>
        </p:nvSpPr>
        <p:spPr>
          <a:xfrm>
            <a:off x="2588080" y="3404462"/>
            <a:ext cx="8294914" cy="918225"/>
          </a:xfrm>
          <a:custGeom>
            <a:avLst/>
            <a:gdLst>
              <a:gd name="csX0" fmla="*/ 0 w 6018868"/>
              <a:gd name="csY0" fmla="*/ 0 h 918225"/>
              <a:gd name="csX1" fmla="*/ 6018868 w 6018868"/>
              <a:gd name="csY1" fmla="*/ 0 h 918225"/>
              <a:gd name="csX2" fmla="*/ 6018868 w 6018868"/>
              <a:gd name="csY2" fmla="*/ 918225 h 918225"/>
              <a:gd name="csX3" fmla="*/ 0 w 6018868"/>
              <a:gd name="csY3" fmla="*/ 918225 h 918225"/>
              <a:gd name="csX4" fmla="*/ 0 w 6018868"/>
              <a:gd name="csY4" fmla="*/ 0 h 9182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18868" h="918225">
                <a:moveTo>
                  <a:pt x="0" y="0"/>
                </a:moveTo>
                <a:lnTo>
                  <a:pt x="6018868" y="0"/>
                </a:lnTo>
                <a:lnTo>
                  <a:pt x="6018868" y="918225"/>
                </a:lnTo>
                <a:lnTo>
                  <a:pt x="0" y="9182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7131" tIns="458216" rIns="467131" bIns="85344" numCol="1" spcCol="1270" anchor="t" anchorCtr="0">
            <a:noAutofit/>
          </a:bodyPr>
          <a:lstStyle/>
          <a:p>
            <a:pPr marL="0" lvl="1" indent="-114300" defTabSz="533400">
              <a:lnSpc>
                <a:spcPct val="90000"/>
              </a:lnSpc>
              <a:spcBef>
                <a:spcPct val="0"/>
              </a:spcBef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Consente di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trasferire conoscenza in modo strutturato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,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riducendo il tempo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di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formazione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dei nuovi agenti e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accelerando il time-to-proficiency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.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307986A-9721-AABC-4EF9-F98ADAC79105}"/>
              </a:ext>
            </a:extLst>
          </p:cNvPr>
          <p:cNvSpPr/>
          <p:nvPr/>
        </p:nvSpPr>
        <p:spPr>
          <a:xfrm>
            <a:off x="3898255" y="3079742"/>
            <a:ext cx="4213207" cy="649440"/>
          </a:xfrm>
          <a:custGeom>
            <a:avLst/>
            <a:gdLst>
              <a:gd name="csX0" fmla="*/ 0 w 4213207"/>
              <a:gd name="csY0" fmla="*/ 108242 h 649440"/>
              <a:gd name="csX1" fmla="*/ 108242 w 4213207"/>
              <a:gd name="csY1" fmla="*/ 0 h 649440"/>
              <a:gd name="csX2" fmla="*/ 4104965 w 4213207"/>
              <a:gd name="csY2" fmla="*/ 0 h 649440"/>
              <a:gd name="csX3" fmla="*/ 4213207 w 4213207"/>
              <a:gd name="csY3" fmla="*/ 108242 h 649440"/>
              <a:gd name="csX4" fmla="*/ 4213207 w 4213207"/>
              <a:gd name="csY4" fmla="*/ 541198 h 649440"/>
              <a:gd name="csX5" fmla="*/ 4104965 w 4213207"/>
              <a:gd name="csY5" fmla="*/ 649440 h 649440"/>
              <a:gd name="csX6" fmla="*/ 108242 w 4213207"/>
              <a:gd name="csY6" fmla="*/ 649440 h 649440"/>
              <a:gd name="csX7" fmla="*/ 0 w 4213207"/>
              <a:gd name="csY7" fmla="*/ 541198 h 649440"/>
              <a:gd name="csX8" fmla="*/ 0 w 4213207"/>
              <a:gd name="csY8" fmla="*/ 108242 h 64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213207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4104965" y="0"/>
                </a:lnTo>
                <a:cubicBezTo>
                  <a:pt x="4164745" y="0"/>
                  <a:pt x="4213207" y="48462"/>
                  <a:pt x="4213207" y="108242"/>
                </a:cubicBezTo>
                <a:lnTo>
                  <a:pt x="4213207" y="541198"/>
                </a:lnTo>
                <a:cubicBezTo>
                  <a:pt x="4213207" y="600978"/>
                  <a:pt x="4164745" y="649440"/>
                  <a:pt x="4104965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952" tIns="31703" rIns="190952" bIns="31703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dirty="0">
                <a:latin typeface="Work Sans Light" pitchFamily="2" charset="0"/>
              </a:rPr>
              <a:t>Riduce </a:t>
            </a:r>
            <a:r>
              <a:rPr lang="it-IT" b="1" dirty="0">
                <a:latin typeface="Work Sans Light" pitchFamily="2" charset="0"/>
              </a:rPr>
              <a:t>tempi di </a:t>
            </a:r>
            <a:r>
              <a:rPr lang="it-IT" b="1" dirty="0" err="1">
                <a:latin typeface="Work Sans Light" pitchFamily="2" charset="0"/>
              </a:rPr>
              <a:t>onboarding</a:t>
            </a:r>
            <a:r>
              <a:rPr lang="it-IT" b="1" dirty="0">
                <a:latin typeface="Work Sans Light" pitchFamily="2" charset="0"/>
              </a:rPr>
              <a:t> </a:t>
            </a:r>
            <a:r>
              <a:rPr lang="it-IT" dirty="0">
                <a:latin typeface="Work Sans Light" pitchFamily="2" charset="0"/>
              </a:rPr>
              <a:t>e aumenta la </a:t>
            </a:r>
            <a:r>
              <a:rPr lang="it-IT" b="1" dirty="0">
                <a:latin typeface="Work Sans Light" pitchFamily="2" charset="0"/>
              </a:rPr>
              <a:t>produttività operativa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58730EB-6846-0A76-034D-CDFB4A855179}"/>
              </a:ext>
            </a:extLst>
          </p:cNvPr>
          <p:cNvSpPr/>
          <p:nvPr/>
        </p:nvSpPr>
        <p:spPr>
          <a:xfrm>
            <a:off x="2588080" y="4766207"/>
            <a:ext cx="8294914" cy="1201886"/>
          </a:xfrm>
          <a:custGeom>
            <a:avLst/>
            <a:gdLst>
              <a:gd name="csX0" fmla="*/ 0 w 6018868"/>
              <a:gd name="csY0" fmla="*/ 0 h 918225"/>
              <a:gd name="csX1" fmla="*/ 6018868 w 6018868"/>
              <a:gd name="csY1" fmla="*/ 0 h 918225"/>
              <a:gd name="csX2" fmla="*/ 6018868 w 6018868"/>
              <a:gd name="csY2" fmla="*/ 918225 h 918225"/>
              <a:gd name="csX3" fmla="*/ 0 w 6018868"/>
              <a:gd name="csY3" fmla="*/ 918225 h 918225"/>
              <a:gd name="csX4" fmla="*/ 0 w 6018868"/>
              <a:gd name="csY4" fmla="*/ 0 h 9182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18868" h="918225">
                <a:moveTo>
                  <a:pt x="0" y="0"/>
                </a:moveTo>
                <a:lnTo>
                  <a:pt x="6018868" y="0"/>
                </a:lnTo>
                <a:lnTo>
                  <a:pt x="6018868" y="918225"/>
                </a:lnTo>
                <a:lnTo>
                  <a:pt x="0" y="9182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7131" tIns="458216" rIns="467131" bIns="85344" numCol="1" spcCol="1270" anchor="t" anchorCtr="0">
            <a:noAutofit/>
          </a:bodyPr>
          <a:lstStyle/>
          <a:p>
            <a:pPr marL="0" lvl="1" indent="-114300" defTabSz="533400">
              <a:lnSpc>
                <a:spcPct val="90000"/>
              </a:lnSpc>
              <a:spcBef>
                <a:spcPct val="0"/>
              </a:spcBef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Work Sans Light" pitchFamily="2" charset="0"/>
              </a:rPr>
              <a:t>È possibile tracciare quali contenuti vengono consultati, quali procedure sono aggiornate e quali aree generano più dubbi o escalation. Questo dà al committente maggiore controllo sulla qualità erogata dal BPO e consente di intervenire rapidamente su gap di processo, aggiornamenti normativi o nuovi prodotti/servizi.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DBBAD11-90EA-B378-3D00-98BCEDD4BA8F}"/>
              </a:ext>
            </a:extLst>
          </p:cNvPr>
          <p:cNvSpPr/>
          <p:nvPr/>
        </p:nvSpPr>
        <p:spPr>
          <a:xfrm>
            <a:off x="3898255" y="4441487"/>
            <a:ext cx="4213207" cy="649440"/>
          </a:xfrm>
          <a:custGeom>
            <a:avLst/>
            <a:gdLst>
              <a:gd name="csX0" fmla="*/ 0 w 4213207"/>
              <a:gd name="csY0" fmla="*/ 108242 h 649440"/>
              <a:gd name="csX1" fmla="*/ 108242 w 4213207"/>
              <a:gd name="csY1" fmla="*/ 0 h 649440"/>
              <a:gd name="csX2" fmla="*/ 4104965 w 4213207"/>
              <a:gd name="csY2" fmla="*/ 0 h 649440"/>
              <a:gd name="csX3" fmla="*/ 4213207 w 4213207"/>
              <a:gd name="csY3" fmla="*/ 108242 h 649440"/>
              <a:gd name="csX4" fmla="*/ 4213207 w 4213207"/>
              <a:gd name="csY4" fmla="*/ 541198 h 649440"/>
              <a:gd name="csX5" fmla="*/ 4104965 w 4213207"/>
              <a:gd name="csY5" fmla="*/ 649440 h 649440"/>
              <a:gd name="csX6" fmla="*/ 108242 w 4213207"/>
              <a:gd name="csY6" fmla="*/ 649440 h 649440"/>
              <a:gd name="csX7" fmla="*/ 0 w 4213207"/>
              <a:gd name="csY7" fmla="*/ 541198 h 649440"/>
              <a:gd name="csX8" fmla="*/ 0 w 4213207"/>
              <a:gd name="csY8" fmla="*/ 108242 h 64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213207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4104965" y="0"/>
                </a:lnTo>
                <a:cubicBezTo>
                  <a:pt x="4164745" y="0"/>
                  <a:pt x="4213207" y="48462"/>
                  <a:pt x="4213207" y="108242"/>
                </a:cubicBezTo>
                <a:lnTo>
                  <a:pt x="4213207" y="541198"/>
                </a:lnTo>
                <a:cubicBezTo>
                  <a:pt x="4213207" y="600978"/>
                  <a:pt x="4164745" y="649440"/>
                  <a:pt x="4104965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952" tIns="31703" rIns="190952" bIns="31703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>
                <a:latin typeface="Work Sans Light" pitchFamily="2" charset="0"/>
              </a:rPr>
              <a:t>Migliora governance, compliance e capacità di miglioramento continuo</a:t>
            </a:r>
          </a:p>
        </p:txBody>
      </p:sp>
    </p:spTree>
    <p:extLst>
      <p:ext uri="{BB962C8B-B14F-4D97-AF65-F5344CB8AC3E}">
        <p14:creationId xmlns:p14="http://schemas.microsoft.com/office/powerpoint/2010/main" val="4469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11CC-5451-6FED-EE9B-BFF5E83A3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DE43F-3318-AE71-8D75-184A72F0E2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F22721-BF52-4E22-BC20-A06753CF71D6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636B5-8729-F3EF-13A0-F4576033BA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B0CB9-F836-1A9B-C7C0-6FBC351DC5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7BA401EC-9817-B696-B4E8-3BC30AFA83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420688"/>
            <a:ext cx="11441113" cy="630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1089FF"/>
                </a:solidFill>
                <a:latin typeface="Work Sans ExtraLight" pitchFamily="2" charset="77"/>
                <a:ea typeface="+mj-ea"/>
                <a:cs typeface="Work Sans ExtraLight" pitchFamily="2" charset="77"/>
              </a:defRPr>
            </a:lvl1pPr>
          </a:lstStyle>
          <a:p>
            <a:r>
              <a:rPr lang="it-IT" dirty="0"/>
              <a:t>Alva – Strumento di KM Edison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184AB8AD-9839-7349-B7E1-5BFCD6A81A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6316757" y="1835585"/>
            <a:ext cx="850355" cy="733065"/>
          </a:xfrm>
          <a:prstGeom prst="rect">
            <a:avLst/>
          </a:prstGeom>
        </p:spPr>
      </p:pic>
      <p:pic>
        <p:nvPicPr>
          <p:cNvPr id="13" name="Elemento grafico 16" descr="Aula con riempimento a tinta unita">
            <a:extLst>
              <a:ext uri="{FF2B5EF4-FFF2-40B4-BE49-F238E27FC236}">
                <a16:creationId xmlns:a16="http://schemas.microsoft.com/office/drawing/2014/main" id="{47BA888F-E130-A35D-2914-A745764D06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895" y="4096131"/>
            <a:ext cx="1980000" cy="1980000"/>
          </a:xfrm>
          <a:prstGeom prst="rect">
            <a:avLst/>
          </a:prstGeom>
          <a:effectLst/>
        </p:spPr>
      </p:pic>
      <p:pic>
        <p:nvPicPr>
          <p:cNvPr id="14" name="Elemento grafico 19" descr="Intelligenza artificiale con riempimento a tinta unita">
            <a:extLst>
              <a:ext uri="{FF2B5EF4-FFF2-40B4-BE49-F238E27FC236}">
                <a16:creationId xmlns:a16="http://schemas.microsoft.com/office/drawing/2014/main" id="{BA383D79-6391-5314-6487-8D1B26C39D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749" y="1462933"/>
            <a:ext cx="1980000" cy="1980000"/>
          </a:xfrm>
          <a:prstGeom prst="rect">
            <a:avLst/>
          </a:prstGeom>
          <a:effectLst/>
        </p:spPr>
      </p:pic>
      <p:pic>
        <p:nvPicPr>
          <p:cNvPr id="15" name="Elemento grafico 23" descr="Puzzle con riempimento a tinta unita">
            <a:extLst>
              <a:ext uri="{FF2B5EF4-FFF2-40B4-BE49-F238E27FC236}">
                <a16:creationId xmlns:a16="http://schemas.microsoft.com/office/drawing/2014/main" id="{43FE82BA-57BC-0B32-E36D-27B2434450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1749" y="4096131"/>
            <a:ext cx="1980000" cy="1980000"/>
          </a:xfrm>
          <a:prstGeom prst="rect">
            <a:avLst/>
          </a:prstGeom>
        </p:spPr>
      </p:pic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D3A8A94D-BEF7-39FB-3159-FF9A0E1B6065}"/>
              </a:ext>
            </a:extLst>
          </p:cNvPr>
          <p:cNvSpPr txBox="1">
            <a:spLocks/>
          </p:cNvSpPr>
          <p:nvPr/>
        </p:nvSpPr>
        <p:spPr>
          <a:xfrm>
            <a:off x="2707862" y="1908757"/>
            <a:ext cx="2936645" cy="10883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>
                <a:solidFill>
                  <a:schemeClr val="accent3"/>
                </a:solidFill>
              </a:rPr>
              <a:t>Centralità del sapere</a:t>
            </a:r>
            <a:br>
              <a:rPr lang="it-IT" b="1" i="1" dirty="0"/>
            </a:br>
            <a:r>
              <a:rPr lang="it-IT" sz="1400" i="1" dirty="0"/>
              <a:t>Produzione ed aggiornamento continuo di contenuti, news e comunicazioni a </a:t>
            </a:r>
            <a:r>
              <a:rPr lang="it-IT" sz="1400" b="1" i="1" dirty="0"/>
              <a:t>disposizione di tutti</a:t>
            </a:r>
            <a:endParaRPr lang="it-IT" b="1" i="1" dirty="0">
              <a:latin typeface="Work Sans Light" pitchFamily="2" charset="0"/>
            </a:endParaRP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CDD5210B-91AD-B53D-16F2-B425880900D2}"/>
              </a:ext>
            </a:extLst>
          </p:cNvPr>
          <p:cNvSpPr txBox="1">
            <a:spLocks/>
          </p:cNvSpPr>
          <p:nvPr/>
        </p:nvSpPr>
        <p:spPr>
          <a:xfrm>
            <a:off x="2710038" y="4302882"/>
            <a:ext cx="2936645" cy="13633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>
                <a:solidFill>
                  <a:schemeClr val="accent5"/>
                </a:solidFill>
              </a:rPr>
              <a:t>KM come leva formativa</a:t>
            </a:r>
            <a:br>
              <a:rPr lang="it-IT" b="1" i="1" dirty="0"/>
            </a:br>
            <a:r>
              <a:rPr lang="it-IT" sz="1400" i="1" dirty="0"/>
              <a:t>Grazie alla </a:t>
            </a:r>
            <a:r>
              <a:rPr lang="it-IT" sz="1400" b="1" i="1" dirty="0"/>
              <a:t>ricerca unificata e all’AI</a:t>
            </a:r>
            <a:r>
              <a:rPr lang="it-IT" sz="1400" i="1" dirty="0"/>
              <a:t>, l’aggiornamento delle </a:t>
            </a:r>
            <a:r>
              <a:rPr lang="it-IT" sz="1400" b="1" i="1" dirty="0"/>
              <a:t>procedure </a:t>
            </a:r>
            <a:r>
              <a:rPr lang="it-IT" sz="1400" i="1" dirty="0"/>
              <a:t>e delle </a:t>
            </a:r>
            <a:r>
              <a:rPr lang="it-IT" sz="1400" b="1" i="1" dirty="0"/>
              <a:t>news</a:t>
            </a:r>
            <a:r>
              <a:rPr lang="it-IT" sz="1400" i="1" dirty="0"/>
              <a:t>, il programma di </a:t>
            </a:r>
            <a:r>
              <a:rPr lang="it-IT" sz="1400" b="1" i="1" dirty="0" err="1"/>
              <a:t>onboarding</a:t>
            </a:r>
            <a:r>
              <a:rPr lang="it-IT" sz="1400" i="1" dirty="0"/>
              <a:t> ed i video, il </a:t>
            </a:r>
            <a:r>
              <a:rPr lang="it-IT" sz="1400" b="1" i="1" dirty="0"/>
              <a:t>KM diventa una leva formativa on-demand</a:t>
            </a:r>
            <a:r>
              <a:rPr lang="it-IT" sz="1400" i="1" dirty="0"/>
              <a:t>.</a:t>
            </a:r>
            <a:endParaRPr lang="it-IT" i="1" dirty="0">
              <a:latin typeface="Work Sans Light" pitchFamily="2" charset="0"/>
            </a:endParaRPr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CA293C77-61E4-6FF8-873B-788784B4C2C6}"/>
              </a:ext>
            </a:extLst>
          </p:cNvPr>
          <p:cNvSpPr txBox="1">
            <a:spLocks/>
          </p:cNvSpPr>
          <p:nvPr/>
        </p:nvSpPr>
        <p:spPr>
          <a:xfrm>
            <a:off x="8411523" y="1682855"/>
            <a:ext cx="2936645" cy="15401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>
                <a:solidFill>
                  <a:schemeClr val="accent2"/>
                </a:solidFill>
              </a:rPr>
              <a:t>AI – Tommy</a:t>
            </a:r>
            <a:br>
              <a:rPr lang="it-IT" b="1" i="1" dirty="0"/>
            </a:br>
            <a:r>
              <a:rPr lang="it-IT" sz="1400" i="1" dirty="0"/>
              <a:t>L'integrazione tra il motore di ricerca classico e Tommy permette un'</a:t>
            </a:r>
            <a:r>
              <a:rPr lang="it-IT" sz="1400" b="1" i="1" dirty="0"/>
              <a:t>esperienza</a:t>
            </a:r>
            <a:r>
              <a:rPr lang="it-IT" sz="1400" i="1" dirty="0"/>
              <a:t> di reperimento dati </a:t>
            </a:r>
            <a:r>
              <a:rPr lang="it-IT" sz="1400" i="1" dirty="0" err="1"/>
              <a:t>fluida.:La</a:t>
            </a:r>
            <a:r>
              <a:rPr lang="it-IT" sz="1400" i="1" dirty="0"/>
              <a:t> «buca di ricerca» comprende il linguaggio </a:t>
            </a:r>
            <a:r>
              <a:rPr lang="it-IT" sz="1400" b="1" i="1" dirty="0"/>
              <a:t>naturale</a:t>
            </a:r>
            <a:r>
              <a:rPr lang="it-IT" sz="1400" i="1" dirty="0"/>
              <a:t> e interroga simultaneamente tutto il KM interno</a:t>
            </a:r>
            <a:endParaRPr lang="it-IT" sz="1400" i="1" dirty="0">
              <a:latin typeface="Work Sans Light" pitchFamily="2" charset="0"/>
            </a:endParaRP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44BBACF3-991E-B0DA-C61D-161BB2E00DB8}"/>
              </a:ext>
            </a:extLst>
          </p:cNvPr>
          <p:cNvSpPr txBox="1">
            <a:spLocks/>
          </p:cNvSpPr>
          <p:nvPr/>
        </p:nvSpPr>
        <p:spPr>
          <a:xfrm>
            <a:off x="8416638" y="4296886"/>
            <a:ext cx="2936645" cy="15401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>
                <a:solidFill>
                  <a:srgbClr val="FF0000"/>
                </a:solidFill>
              </a:rPr>
              <a:t>KPI ritorno sul business</a:t>
            </a:r>
            <a:r>
              <a:rPr lang="it-IT" b="1" i="1" dirty="0"/>
              <a:t>:</a:t>
            </a:r>
            <a:br>
              <a:rPr lang="it-IT" b="1" i="1" dirty="0"/>
            </a:br>
            <a:r>
              <a:rPr lang="it-IT" sz="1400" i="1" dirty="0"/>
              <a:t>Definizione e misurazione </a:t>
            </a:r>
            <a:r>
              <a:rPr lang="it-IT" sz="1400" b="1" i="1" dirty="0"/>
              <a:t>nuovi KPI </a:t>
            </a:r>
            <a:r>
              <a:rPr lang="it-IT" sz="1400" i="1" dirty="0"/>
              <a:t>con l'obiettivo</a:t>
            </a:r>
            <a:r>
              <a:rPr lang="it-IT" sz="1400" b="1" i="1" dirty="0"/>
              <a:t> </a:t>
            </a:r>
            <a:r>
              <a:rPr lang="it-IT" sz="1400" i="1" dirty="0"/>
              <a:t>di correlare i </a:t>
            </a:r>
            <a:r>
              <a:rPr lang="it-IT" sz="1400" b="1" i="1" dirty="0"/>
              <a:t>benefici</a:t>
            </a:r>
            <a:r>
              <a:rPr lang="it-IT" sz="1400" i="1" dirty="0"/>
              <a:t> derivanti dall’</a:t>
            </a:r>
            <a:r>
              <a:rPr lang="it-IT" sz="1400" b="1" i="1" dirty="0"/>
              <a:t>utilizzo </a:t>
            </a:r>
            <a:r>
              <a:rPr lang="it-IT" sz="1400" i="1" dirty="0"/>
              <a:t>dello strumento con i </a:t>
            </a:r>
            <a:r>
              <a:rPr lang="it-IT" sz="1400" i="1" dirty="0" err="1"/>
              <a:t>kpi</a:t>
            </a:r>
            <a:r>
              <a:rPr lang="it-IT" sz="1400" i="1" dirty="0"/>
              <a:t> quantitativi e qualitativi del servizio clienti</a:t>
            </a:r>
            <a:endParaRPr lang="it-IT" i="1" dirty="0">
              <a:latin typeface="Work Sans Light" pitchFamily="2" charset="0"/>
            </a:endParaRPr>
          </a:p>
        </p:txBody>
      </p:sp>
      <p:pic>
        <p:nvPicPr>
          <p:cNvPr id="20" name="Elemento grafico 2" descr="Lavora da casa con riempimento a tinta unita">
            <a:extLst>
              <a:ext uri="{FF2B5EF4-FFF2-40B4-BE49-F238E27FC236}">
                <a16:creationId xmlns:a16="http://schemas.microsoft.com/office/drawing/2014/main" id="{22CBFEE7-FF50-C974-3FDE-1C747AF242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895" y="1420155"/>
            <a:ext cx="1980000" cy="1980000"/>
          </a:xfrm>
          <a:prstGeom prst="rect">
            <a:avLst/>
          </a:prstGeom>
          <a:effectLst/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A722927-B169-CD6F-52F7-AF4F21E18A33}"/>
              </a:ext>
            </a:extLst>
          </p:cNvPr>
          <p:cNvSpPr txBox="1">
            <a:spLocks/>
          </p:cNvSpPr>
          <p:nvPr/>
        </p:nvSpPr>
        <p:spPr>
          <a:xfrm>
            <a:off x="360363" y="890813"/>
            <a:ext cx="11464925" cy="387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Cosa è e quali funzioni ricopre</a:t>
            </a:r>
          </a:p>
        </p:txBody>
      </p:sp>
    </p:spTree>
    <p:extLst>
      <p:ext uri="{BB962C8B-B14F-4D97-AF65-F5344CB8AC3E}">
        <p14:creationId xmlns:p14="http://schemas.microsoft.com/office/powerpoint/2010/main" val="249452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A91E3-6596-AE00-3D0E-AB5AE61C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B89D-80FE-AFA4-E09B-2559394BCE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F22721-BF52-4E22-BC20-A06753CF71D6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14B3A-AB0D-3CF7-2B30-1273CEAB3C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87C92-E1DF-D881-5FB2-9B31D912A0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13DB9-E5FD-D0BF-A629-960CDC76B5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890813"/>
            <a:ext cx="11464925" cy="387350"/>
          </a:xfrm>
        </p:spPr>
        <p:txBody>
          <a:bodyPr/>
          <a:lstStyle/>
          <a:p>
            <a:r>
              <a:rPr lang="it-IT" dirty="0"/>
              <a:t>Come si presenta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AD4C1881-5752-F439-A394-5A06550F81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420688"/>
            <a:ext cx="11441113" cy="630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1089FF"/>
                </a:solidFill>
                <a:latin typeface="Work Sans ExtraLight" pitchFamily="2" charset="77"/>
                <a:ea typeface="+mj-ea"/>
                <a:cs typeface="Work Sans ExtraLight" pitchFamily="2" charset="77"/>
              </a:defRPr>
            </a:lvl1pPr>
          </a:lstStyle>
          <a:p>
            <a:r>
              <a:rPr lang="it-IT" dirty="0"/>
              <a:t>Alva – Strumento di KM Edison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D78AC8-8B5B-D817-E76F-1E321FAC7946}"/>
              </a:ext>
            </a:extLst>
          </p:cNvPr>
          <p:cNvGrpSpPr/>
          <p:nvPr/>
        </p:nvGrpSpPr>
        <p:grpSpPr>
          <a:xfrm>
            <a:off x="682711" y="1609573"/>
            <a:ext cx="7906120" cy="4324653"/>
            <a:chOff x="905354" y="1508146"/>
            <a:chExt cx="9067294" cy="46867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7DF69E-144C-1A6F-DF09-603E35D2D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54" y="1539042"/>
              <a:ext cx="9067294" cy="4624993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3FDDA91-49DB-A40B-74CC-38A5F86CD0E1}"/>
                </a:ext>
              </a:extLst>
            </p:cNvPr>
            <p:cNvSpPr/>
            <p:nvPr/>
          </p:nvSpPr>
          <p:spPr>
            <a:xfrm>
              <a:off x="2936147" y="1508146"/>
              <a:ext cx="7036501" cy="932976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6A52095-F6CD-F385-83F9-AA276E8AD66A}"/>
                </a:ext>
              </a:extLst>
            </p:cNvPr>
            <p:cNvSpPr/>
            <p:nvPr/>
          </p:nvSpPr>
          <p:spPr>
            <a:xfrm>
              <a:off x="989901" y="2255864"/>
              <a:ext cx="1667545" cy="2483916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C362CD1-C902-D28E-515C-230972BB1F9F}"/>
                </a:ext>
              </a:extLst>
            </p:cNvPr>
            <p:cNvSpPr/>
            <p:nvPr/>
          </p:nvSpPr>
          <p:spPr>
            <a:xfrm>
              <a:off x="4375003" y="2665039"/>
              <a:ext cx="4107685" cy="1693709"/>
            </a:xfrm>
            <a:prstGeom prst="roundRect">
              <a:avLst>
                <a:gd name="adj" fmla="val 0"/>
              </a:avLst>
            </a:prstGeom>
            <a:noFill/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4C10CA3-E69B-B661-D48D-9AF175290E47}"/>
                </a:ext>
              </a:extLst>
            </p:cNvPr>
            <p:cNvSpPr/>
            <p:nvPr/>
          </p:nvSpPr>
          <p:spPr>
            <a:xfrm>
              <a:off x="3371850" y="4582666"/>
              <a:ext cx="5894614" cy="1612266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4BF8A09-D84F-24A3-0553-85FE6080EF26}"/>
                </a:ext>
              </a:extLst>
            </p:cNvPr>
            <p:cNvSpPr/>
            <p:nvPr/>
          </p:nvSpPr>
          <p:spPr>
            <a:xfrm>
              <a:off x="9185101" y="5349854"/>
              <a:ext cx="787547" cy="755577"/>
            </a:xfrm>
            <a:prstGeom prst="roundRect">
              <a:avLst>
                <a:gd name="adj" fmla="val 0"/>
              </a:avLst>
            </a:prstGeom>
            <a:noFill/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5C1F8DA-EE6F-2281-52C4-A8477F439734}"/>
              </a:ext>
            </a:extLst>
          </p:cNvPr>
          <p:cNvSpPr/>
          <p:nvPr/>
        </p:nvSpPr>
        <p:spPr>
          <a:xfrm>
            <a:off x="8974664" y="2308787"/>
            <a:ext cx="2618383" cy="860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Work Sans Light" pitchFamily="2" charset="0"/>
              </a:rPr>
              <a:t>Sezioni dedicate a </a:t>
            </a:r>
            <a:r>
              <a:rPr lang="it-IT" sz="1400" b="1" dirty="0">
                <a:latin typeface="Work Sans Light" pitchFamily="2" charset="0"/>
              </a:rPr>
              <a:t>notizie del giorno, comunicazioni specifiche subito disponibili </a:t>
            </a:r>
            <a:r>
              <a:rPr lang="it-IT" sz="1400" dirty="0">
                <a:latin typeface="Work Sans Light" pitchFamily="2" charset="0"/>
              </a:rPr>
              <a:t>per l’operatore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D622128-6609-9C23-18AD-21F9678F04D9}"/>
              </a:ext>
            </a:extLst>
          </p:cNvPr>
          <p:cNvSpPr/>
          <p:nvPr/>
        </p:nvSpPr>
        <p:spPr>
          <a:xfrm>
            <a:off x="8974665" y="3325876"/>
            <a:ext cx="2618383" cy="860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Work Sans Light" pitchFamily="2" charset="0"/>
              </a:rPr>
              <a:t>«Buca di ricerca»</a:t>
            </a:r>
            <a:r>
              <a:rPr lang="it-IT" sz="1400" dirty="0">
                <a:latin typeface="Work Sans Light" pitchFamily="2" charset="0"/>
              </a:rPr>
              <a:t> per interazione con </a:t>
            </a:r>
            <a:r>
              <a:rPr lang="it-IT" sz="1400" b="1" dirty="0">
                <a:latin typeface="Work Sans Light" pitchFamily="2" charset="0"/>
              </a:rPr>
              <a:t>chatbot AI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2E3FD5-CFED-4896-F223-16F70526B96F}"/>
              </a:ext>
            </a:extLst>
          </p:cNvPr>
          <p:cNvSpPr/>
          <p:nvPr/>
        </p:nvSpPr>
        <p:spPr>
          <a:xfrm>
            <a:off x="8974665" y="4342965"/>
            <a:ext cx="2618383" cy="860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Work Sans Light" pitchFamily="2" charset="0"/>
              </a:rPr>
              <a:t>Documentazione organizzata per argomenti</a:t>
            </a:r>
          </a:p>
        </p:txBody>
      </p:sp>
    </p:spTree>
    <p:extLst>
      <p:ext uri="{BB962C8B-B14F-4D97-AF65-F5344CB8AC3E}">
        <p14:creationId xmlns:p14="http://schemas.microsoft.com/office/powerpoint/2010/main" val="425452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587CE-D2EC-926A-BB6A-1D7CFC7B3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E85B-A2D9-0901-AE6D-85B7630F00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F22721-BF52-4E22-BC20-A06753CF71D6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FB81F-5BA0-E3FF-6547-8A92C170A3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CC441-3D2E-8ACC-D535-E12BAB8BFD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49F82D-C0FA-56B3-44D3-EF375EE387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890811"/>
            <a:ext cx="11464925" cy="387350"/>
          </a:xfrm>
        </p:spPr>
        <p:txBody>
          <a:bodyPr/>
          <a:lstStyle/>
          <a:p>
            <a:r>
              <a:rPr lang="it-IT" dirty="0"/>
              <a:t>Come si presenta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518A688A-5379-C0EF-F58B-30A836D4C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420688"/>
            <a:ext cx="11441113" cy="630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1089FF"/>
                </a:solidFill>
                <a:latin typeface="Work Sans ExtraLight" pitchFamily="2" charset="77"/>
                <a:ea typeface="+mj-ea"/>
                <a:cs typeface="Work Sans ExtraLight" pitchFamily="2" charset="77"/>
              </a:defRPr>
            </a:lvl1pPr>
          </a:lstStyle>
          <a:p>
            <a:r>
              <a:rPr lang="it-IT" dirty="0"/>
              <a:t>Alva – Strumento di KM Edison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29101A-7439-8262-BA48-E9EC83B8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97" y="2176062"/>
            <a:ext cx="5942773" cy="311683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7C070C-31DF-282B-40C4-630D1C690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131" y="1574845"/>
            <a:ext cx="2998275" cy="431927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0246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E1E7D-1C89-0E16-4F72-D4D7E722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1D826-AA34-F442-8D97-0EF7B9842E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F22721-BF52-4E22-BC20-A06753CF71D6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DA0F-96DF-E122-CEC5-D893558312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20B0D-C31D-7EB5-76FC-8F73C32D10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2D262B-9FE7-7184-3A0D-8574F17A05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890813"/>
            <a:ext cx="11464925" cy="387350"/>
          </a:xfrm>
        </p:spPr>
        <p:txBody>
          <a:bodyPr/>
          <a:lstStyle/>
          <a:p>
            <a:r>
              <a:rPr lang="it-IT" dirty="0"/>
              <a:t>Cosa monitoriamo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F4CC9F9C-599B-C18B-2708-C0E7043AA0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420688"/>
            <a:ext cx="11441113" cy="630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1089FF"/>
                </a:solidFill>
                <a:latin typeface="Work Sans ExtraLight" pitchFamily="2" charset="77"/>
                <a:ea typeface="+mj-ea"/>
                <a:cs typeface="Work Sans ExtraLight" pitchFamily="2" charset="77"/>
              </a:defRPr>
            </a:lvl1pPr>
          </a:lstStyle>
          <a:p>
            <a:r>
              <a:rPr lang="it-IT" dirty="0"/>
              <a:t>Alva – Strumento di KM Edison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CEED5E49-12D8-C8F8-625C-76A361C779F9}"/>
              </a:ext>
            </a:extLst>
          </p:cNvPr>
          <p:cNvPicPr>
            <a:picLocks/>
          </p:cNvPicPr>
          <p:nvPr/>
        </p:nvPicPr>
        <p:blipFill>
          <a:blip r:embed="rId2"/>
          <a:srcRect t="14394"/>
          <a:stretch>
            <a:fillRect/>
          </a:stretch>
        </p:blipFill>
        <p:spPr>
          <a:xfrm>
            <a:off x="6164443" y="1747158"/>
            <a:ext cx="5328000" cy="1762045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13B3A183-A508-E87B-3D30-EC871BD27504}"/>
              </a:ext>
            </a:extLst>
          </p:cNvPr>
          <p:cNvSpPr txBox="1">
            <a:spLocks/>
          </p:cNvSpPr>
          <p:nvPr/>
        </p:nvSpPr>
        <p:spPr>
          <a:xfrm>
            <a:off x="360361" y="1336785"/>
            <a:ext cx="5327999" cy="410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b="1" i="1" dirty="0"/>
              <a:t>Accessi complessivi:</a:t>
            </a:r>
            <a:r>
              <a:rPr lang="it-IT" sz="1400" i="1" dirty="0"/>
              <a:t> conteggio delle </a:t>
            </a:r>
            <a:r>
              <a:rPr lang="it-IT" sz="1400" b="1" i="1" dirty="0"/>
              <a:t>visite complessive effettuate dagli operatori </a:t>
            </a:r>
            <a:r>
              <a:rPr lang="it-IT" sz="1400" i="1" dirty="0"/>
              <a:t>nel periodo di riferimento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DBF90C1-5294-8A4D-003E-4023BF1EAAEC}"/>
              </a:ext>
            </a:extLst>
          </p:cNvPr>
          <p:cNvSpPr txBox="1">
            <a:spLocks/>
          </p:cNvSpPr>
          <p:nvPr/>
        </p:nvSpPr>
        <p:spPr>
          <a:xfrm>
            <a:off x="6164444" y="1336785"/>
            <a:ext cx="5327998" cy="410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b="1" i="1" dirty="0"/>
              <a:t>Accessi univoci: </a:t>
            </a:r>
            <a:r>
              <a:rPr lang="it-IT" sz="1400" i="1" dirty="0"/>
              <a:t>numero di </a:t>
            </a:r>
            <a:r>
              <a:rPr lang="it-IT" sz="1400" b="1" i="1" dirty="0"/>
              <a:t>utenti distinti </a:t>
            </a:r>
            <a:r>
              <a:rPr lang="it-IT" sz="1400" i="1" dirty="0"/>
              <a:t>che hanno effettuato almeno un </a:t>
            </a:r>
            <a:r>
              <a:rPr lang="it-IT" sz="1400" b="1" i="1" dirty="0"/>
              <a:t>accesso </a:t>
            </a:r>
            <a:r>
              <a:rPr lang="it-IT" sz="1400" i="1" dirty="0"/>
              <a:t>ad Alva nel periodo di riferimento</a:t>
            </a:r>
          </a:p>
        </p:txBody>
      </p:sp>
      <p:pic>
        <p:nvPicPr>
          <p:cNvPr id="9" name="Immagine 13">
            <a:extLst>
              <a:ext uri="{FF2B5EF4-FFF2-40B4-BE49-F238E27FC236}">
                <a16:creationId xmlns:a16="http://schemas.microsoft.com/office/drawing/2014/main" id="{D3A04E60-4F60-AF7B-5437-581569EA1261}"/>
              </a:ext>
            </a:extLst>
          </p:cNvPr>
          <p:cNvPicPr>
            <a:picLocks/>
          </p:cNvPicPr>
          <p:nvPr/>
        </p:nvPicPr>
        <p:blipFill>
          <a:blip r:embed="rId3"/>
          <a:srcRect t="14394"/>
          <a:stretch>
            <a:fillRect/>
          </a:stretch>
        </p:blipFill>
        <p:spPr>
          <a:xfrm>
            <a:off x="360360" y="1747158"/>
            <a:ext cx="5328000" cy="1762045"/>
          </a:xfrm>
          <a:prstGeom prst="rect">
            <a:avLst/>
          </a:prstGeom>
        </p:spPr>
      </p:pic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11BD6C9F-1A70-8DCF-0C95-AD3AB25DB5A6}"/>
              </a:ext>
            </a:extLst>
          </p:cNvPr>
          <p:cNvSpPr txBox="1">
            <a:spLocks/>
          </p:cNvSpPr>
          <p:nvPr/>
        </p:nvSpPr>
        <p:spPr>
          <a:xfrm>
            <a:off x="360361" y="3700482"/>
            <a:ext cx="5327999" cy="410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b="1" i="1" dirty="0"/>
              <a:t>Rank pagine visualizzate:</a:t>
            </a:r>
            <a:r>
              <a:rPr lang="it-IT" sz="1400" i="1" dirty="0"/>
              <a:t> classifica delle pagine, procedure e documentazioni più visualizzate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59D27EC1-D4CE-1B4F-FAD9-226108636759}"/>
              </a:ext>
            </a:extLst>
          </p:cNvPr>
          <p:cNvSpPr txBox="1">
            <a:spLocks/>
          </p:cNvSpPr>
          <p:nvPr/>
        </p:nvSpPr>
        <p:spPr>
          <a:xfrm>
            <a:off x="6164444" y="3700482"/>
            <a:ext cx="5327998" cy="410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b="1" i="1" dirty="0"/>
              <a:t>Rank termini ricercati: </a:t>
            </a:r>
            <a:r>
              <a:rPr lang="it-IT" sz="1400" i="1" dirty="0"/>
              <a:t>classifica dei termini più ricercati all’interno della «buca di ricerca»</a:t>
            </a:r>
          </a:p>
        </p:txBody>
      </p:sp>
      <p:graphicFrame>
        <p:nvGraphicFramePr>
          <p:cNvPr id="16" name="Grafico 3">
            <a:extLst>
              <a:ext uri="{FF2B5EF4-FFF2-40B4-BE49-F238E27FC236}">
                <a16:creationId xmlns:a16="http://schemas.microsoft.com/office/drawing/2014/main" id="{BB2F3C8C-4F73-7621-2793-2034C48C1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939164"/>
              </p:ext>
            </p:extLst>
          </p:nvPr>
        </p:nvGraphicFramePr>
        <p:xfrm>
          <a:off x="360361" y="3977447"/>
          <a:ext cx="5327999" cy="240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fico 11">
            <a:extLst>
              <a:ext uri="{FF2B5EF4-FFF2-40B4-BE49-F238E27FC236}">
                <a16:creationId xmlns:a16="http://schemas.microsoft.com/office/drawing/2014/main" id="{0F3D8092-5831-8933-4E3A-E854410E8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011377"/>
              </p:ext>
            </p:extLst>
          </p:nvPr>
        </p:nvGraphicFramePr>
        <p:xfrm>
          <a:off x="6096000" y="3977447"/>
          <a:ext cx="5396442" cy="241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804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0B00B-44E4-7853-C637-FC66C36E9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58E01-B365-847A-CF53-3945C9B53A9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F22721-BF52-4E22-BC20-A06753CF71D6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3CF26-F504-604A-A856-C861991A65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2349C-3543-C6E6-8069-55F2B4E381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CB7CF9-5C86-1C42-3B03-A73D5A703B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890813"/>
            <a:ext cx="11464925" cy="387350"/>
          </a:xfrm>
        </p:spPr>
        <p:txBody>
          <a:bodyPr/>
          <a:lstStyle/>
          <a:p>
            <a:r>
              <a:rPr lang="it-IT" dirty="0"/>
              <a:t>Cosa monitoriamo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5C940A6-DC18-6B0F-29A4-C475ABC88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420688"/>
            <a:ext cx="11441113" cy="630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1089FF"/>
                </a:solidFill>
                <a:latin typeface="Work Sans ExtraLight" pitchFamily="2" charset="77"/>
                <a:ea typeface="+mj-ea"/>
                <a:cs typeface="Work Sans ExtraLight" pitchFamily="2" charset="77"/>
              </a:defRPr>
            </a:lvl1pPr>
          </a:lstStyle>
          <a:p>
            <a:r>
              <a:rPr lang="it-IT" dirty="0"/>
              <a:t>Alva – Strumento di KM Edison</a:t>
            </a:r>
          </a:p>
        </p:txBody>
      </p: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4CEDE0F4-3540-7C9B-DE2A-CB7CDF8FA795}"/>
              </a:ext>
            </a:extLst>
          </p:cNvPr>
          <p:cNvSpPr txBox="1">
            <a:spLocks/>
          </p:cNvSpPr>
          <p:nvPr/>
        </p:nvSpPr>
        <p:spPr>
          <a:xfrm>
            <a:off x="360361" y="1287792"/>
            <a:ext cx="11058839" cy="410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b="1" i="1" dirty="0"/>
              <a:t>Chatbot adoption:</a:t>
            </a:r>
            <a:r>
              <a:rPr lang="it-IT" sz="1400" i="1" dirty="0"/>
              <a:t> conteggio prompt effettuati durante l’utilizzo del chatbot Tommy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3E77DF-8D27-C579-8B30-438E690F76E4}"/>
              </a:ext>
            </a:extLst>
          </p:cNvPr>
          <p:cNvGrpSpPr/>
          <p:nvPr/>
        </p:nvGrpSpPr>
        <p:grpSpPr>
          <a:xfrm>
            <a:off x="961918" y="1494059"/>
            <a:ext cx="10268164" cy="2055333"/>
            <a:chOff x="712800" y="1477736"/>
            <a:chExt cx="10706400" cy="2490107"/>
          </a:xfrm>
        </p:grpSpPr>
        <p:sp>
          <p:nvSpPr>
            <p:cNvPr id="14" name="Fumetto: rettangolo 6">
              <a:extLst>
                <a:ext uri="{FF2B5EF4-FFF2-40B4-BE49-F238E27FC236}">
                  <a16:creationId xmlns:a16="http://schemas.microsoft.com/office/drawing/2014/main" id="{A332910D-E7BA-7D7E-DAFB-B4CBAA411F0F}"/>
                </a:ext>
              </a:extLst>
            </p:cNvPr>
            <p:cNvSpPr/>
            <p:nvPr/>
          </p:nvSpPr>
          <p:spPr>
            <a:xfrm>
              <a:off x="1592035" y="3613237"/>
              <a:ext cx="1069520" cy="354606"/>
            </a:xfrm>
            <a:prstGeom prst="wedgeRectCallout">
              <a:avLst>
                <a:gd name="adj1" fmla="val -20833"/>
                <a:gd name="adj2" fmla="val -96232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/>
                <a:t>Introduzione chatbot AI</a:t>
              </a:r>
            </a:p>
          </p:txBody>
        </p:sp>
        <p:sp>
          <p:nvSpPr>
            <p:cNvPr id="18" name="Fumetto: rettangolo 6">
              <a:extLst>
                <a:ext uri="{FF2B5EF4-FFF2-40B4-BE49-F238E27FC236}">
                  <a16:creationId xmlns:a16="http://schemas.microsoft.com/office/drawing/2014/main" id="{748201EB-EE87-CF5E-054B-DC0E69B674D8}"/>
                </a:ext>
              </a:extLst>
            </p:cNvPr>
            <p:cNvSpPr/>
            <p:nvPr/>
          </p:nvSpPr>
          <p:spPr>
            <a:xfrm>
              <a:off x="9190263" y="3613237"/>
              <a:ext cx="1069520" cy="354606"/>
            </a:xfrm>
            <a:prstGeom prst="wedgeRectCallout">
              <a:avLst>
                <a:gd name="adj1" fmla="val -20833"/>
                <a:gd name="adj2" fmla="val -96232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00" b="1" dirty="0"/>
                <a:t>Modifica buca di ricerca</a:t>
              </a:r>
            </a:p>
          </p:txBody>
        </p:sp>
        <p:pic>
          <p:nvPicPr>
            <p:cNvPr id="19" name="Immagine 4">
              <a:extLst>
                <a:ext uri="{FF2B5EF4-FFF2-40B4-BE49-F238E27FC236}">
                  <a16:creationId xmlns:a16="http://schemas.microsoft.com/office/drawing/2014/main" id="{E99E185D-CDC4-ECC2-1F14-2DC7D98DF02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rcRect t="14262"/>
            <a:stretch>
              <a:fillRect/>
            </a:stretch>
          </p:blipFill>
          <p:spPr>
            <a:xfrm>
              <a:off x="712800" y="1477736"/>
              <a:ext cx="10706400" cy="2124000"/>
            </a:xfrm>
            <a:prstGeom prst="rect">
              <a:avLst/>
            </a:prstGeom>
          </p:spPr>
        </p:pic>
      </p:grpSp>
      <p:pic>
        <p:nvPicPr>
          <p:cNvPr id="20" name="Immagine 8">
            <a:extLst>
              <a:ext uri="{FF2B5EF4-FFF2-40B4-BE49-F238E27FC236}">
                <a16:creationId xmlns:a16="http://schemas.microsoft.com/office/drawing/2014/main" id="{6473FBCB-DFB1-C5A6-FCB5-5B548AAB1F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3437" y="4108959"/>
            <a:ext cx="4914491" cy="2189355"/>
          </a:xfrm>
          <a:prstGeom prst="rect">
            <a:avLst/>
          </a:prstGeom>
        </p:spPr>
      </p:pic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7C2447DE-7F05-8929-1CEC-D96A38D1DAB1}"/>
              </a:ext>
            </a:extLst>
          </p:cNvPr>
          <p:cNvSpPr txBox="1">
            <a:spLocks/>
          </p:cNvSpPr>
          <p:nvPr/>
        </p:nvSpPr>
        <p:spPr>
          <a:xfrm>
            <a:off x="360361" y="3708648"/>
            <a:ext cx="5327999" cy="410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b="1" i="1" dirty="0"/>
              <a:t>Feedback operatori:</a:t>
            </a:r>
            <a:r>
              <a:rPr lang="it-IT" sz="1400" i="1" dirty="0"/>
              <a:t> classificazione feedback degli utilizzatori per monitorare la qualità delle risposte del chatbot</a:t>
            </a:r>
          </a:p>
        </p:txBody>
      </p:sp>
      <p:pic>
        <p:nvPicPr>
          <p:cNvPr id="22" name="Immagine 12">
            <a:extLst>
              <a:ext uri="{FF2B5EF4-FFF2-40B4-BE49-F238E27FC236}">
                <a16:creationId xmlns:a16="http://schemas.microsoft.com/office/drawing/2014/main" id="{77D9E500-79E7-9BF7-572F-E52F893D9A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35535" y="4107875"/>
            <a:ext cx="4577723" cy="219152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5FCE563D-625C-181F-B6F4-CF99C95931B3}"/>
              </a:ext>
            </a:extLst>
          </p:cNvPr>
          <p:cNvSpPr txBox="1">
            <a:spLocks/>
          </p:cNvSpPr>
          <p:nvPr/>
        </p:nvSpPr>
        <p:spPr>
          <a:xfrm>
            <a:off x="6164444" y="3708648"/>
            <a:ext cx="5327998" cy="4103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Police système"/>
              <a:buNone/>
              <a:tabLst/>
              <a:defRPr sz="1600" b="0" i="0" u="none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1pPr>
            <a:lvl2pPr marL="539750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2pPr>
            <a:lvl3pPr marL="8985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3pPr>
            <a:lvl4pPr marL="12573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4pPr>
            <a:lvl5pPr marL="1616075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-"/>
              <a:tabLst/>
              <a:defRPr sz="1200" b="0" i="0" kern="1200" baseline="0">
                <a:solidFill>
                  <a:srgbClr val="001A70"/>
                </a:solidFill>
                <a:latin typeface="Work Sans Light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b="1" i="1" dirty="0"/>
              <a:t>Tempi risposta: </a:t>
            </a:r>
            <a:r>
              <a:rPr lang="it-IT" sz="1400" i="1" dirty="0"/>
              <a:t>monitoriamo i tempi medi di risposta del chatbot </a:t>
            </a:r>
            <a:r>
              <a:rPr lang="it-IT" sz="1400" i="1" dirty="0" err="1"/>
              <a:t>affinchè</a:t>
            </a:r>
            <a:r>
              <a:rPr lang="it-IT" sz="1400" i="1" dirty="0"/>
              <a:t> sia rapido e tempestivo</a:t>
            </a:r>
          </a:p>
        </p:txBody>
      </p:sp>
    </p:spTree>
    <p:extLst>
      <p:ext uri="{BB962C8B-B14F-4D97-AF65-F5344CB8AC3E}">
        <p14:creationId xmlns:p14="http://schemas.microsoft.com/office/powerpoint/2010/main" val="70164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96875-3309-0B65-E221-842E931A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265F-DEBF-07CD-7767-F715AAA571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F22721-BF52-4E22-BC20-A06753CF71D6}" type="datetime4">
              <a:rPr lang="it-IT" smtClean="0"/>
              <a:t>14 maggio 2026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C27D0-D219-81E9-4E1D-F17C2F5EF9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KM strumento di collaborazione con i partner BPO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A85D-57FF-44CB-FB8F-9746BEA9B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0262FA-7C3C-66B4-8C1E-B18C5F9B2A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890813"/>
            <a:ext cx="11464925" cy="387350"/>
          </a:xfrm>
        </p:spPr>
        <p:txBody>
          <a:bodyPr/>
          <a:lstStyle/>
          <a:p>
            <a:r>
              <a:rPr lang="it-IT" dirty="0"/>
              <a:t>Nuove funzionalità a supporto della formazione ed informazione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2D3F6B5-8574-F00A-7322-C64676126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420688"/>
            <a:ext cx="11441113" cy="630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rgbClr val="1089FF"/>
                </a:solidFill>
                <a:latin typeface="Work Sans ExtraLight" pitchFamily="2" charset="77"/>
                <a:ea typeface="+mj-ea"/>
                <a:cs typeface="Work Sans ExtraLight" pitchFamily="2" charset="77"/>
              </a:defRPr>
            </a:lvl1pPr>
          </a:lstStyle>
          <a:p>
            <a:r>
              <a:rPr lang="it-IT" dirty="0"/>
              <a:t>Alva – Strumento di KM Edison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BD1D0-BBC5-FDC1-2E45-8DFA73C46741}"/>
              </a:ext>
            </a:extLst>
          </p:cNvPr>
          <p:cNvSpPr txBox="1"/>
          <p:nvPr/>
        </p:nvSpPr>
        <p:spPr>
          <a:xfrm>
            <a:off x="4492399" y="3924905"/>
            <a:ext cx="4993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Nuovo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strumento di training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basato su AI per la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simulazione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di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conversazioni telefoniche realistiche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come strumento alternativo per la formazione alternativo dei nuovi operatori in fase di </a:t>
            </a:r>
            <a:r>
              <a:rPr lang="it-IT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ramp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-up</a:t>
            </a:r>
            <a:endParaRPr lang="it-IT" sz="1200" dirty="0">
              <a:solidFill>
                <a:schemeClr val="accent1">
                  <a:lumMod val="50000"/>
                </a:schemeClr>
              </a:solidFill>
              <a:effectLst/>
              <a:latin typeface="Work Sans Light" pitchFamily="2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8492C-4C5E-999C-D46E-14468FAB1313}"/>
              </a:ext>
            </a:extLst>
          </p:cNvPr>
          <p:cNvSpPr txBox="1"/>
          <p:nvPr/>
        </p:nvSpPr>
        <p:spPr>
          <a:xfrm>
            <a:off x="4492399" y="2090642"/>
            <a:ext cx="4993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200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Introduzione del </a:t>
            </a:r>
            <a:r>
              <a:rPr lang="it-IT" sz="1200" b="1" dirty="0">
                <a:solidFill>
                  <a:srgbClr val="00B050"/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TG Edison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(video costruiti con AI) come 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strumento di diffusione delle news aziendali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ffectLst/>
                <a:latin typeface="Work Sans Light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all’interno del customer care e verso i nostri BPO</a:t>
            </a:r>
            <a:endParaRPr lang="it-IT" sz="1200" dirty="0">
              <a:solidFill>
                <a:schemeClr val="accent1">
                  <a:lumMod val="50000"/>
                </a:schemeClr>
              </a:solidFill>
              <a:effectLst/>
              <a:latin typeface="Work Sans Light" pitchFamily="2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EDA9CB-1867-4707-7669-24E2C1744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75" y="2071807"/>
            <a:ext cx="2717129" cy="6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BAEF28-DC02-75D0-9DBA-FE8DA4951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14" y="3348070"/>
            <a:ext cx="2719650" cy="1800000"/>
          </a:xfrm>
          <a:prstGeom prst="rect">
            <a:avLst/>
          </a:prstGeom>
        </p:spPr>
      </p:pic>
      <p:pic>
        <p:nvPicPr>
          <p:cNvPr id="2050" name="Picture 2" descr="4 Completed Stamp (PNG Transparent) | OnlyGFX.com">
            <a:extLst>
              <a:ext uri="{FF2B5EF4-FFF2-40B4-BE49-F238E27FC236}">
                <a16:creationId xmlns:a16="http://schemas.microsoft.com/office/drawing/2014/main" id="{C7DE3A01-FC0A-4EE3-1FFB-8D798CAC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046" y="1781249"/>
            <a:ext cx="1901131" cy="12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y to minimize work in progress during sprint | by Nikolaos Raptis | Medium">
            <a:extLst>
              <a:ext uri="{FF2B5EF4-FFF2-40B4-BE49-F238E27FC236}">
                <a16:creationId xmlns:a16="http://schemas.microsoft.com/office/drawing/2014/main" id="{21FB961D-142C-B875-D2E5-0E8E52AB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611" y="3600070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0192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EDF_BLE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1A70"/>
      </a:accent1>
      <a:accent2>
        <a:srgbClr val="1057C8"/>
      </a:accent2>
      <a:accent3>
        <a:srgbClr val="1089FF"/>
      </a:accent3>
      <a:accent4>
        <a:srgbClr val="FFB210"/>
      </a:accent4>
      <a:accent5>
        <a:srgbClr val="FF861D"/>
      </a:accent5>
      <a:accent6>
        <a:srgbClr val="FE5716"/>
      </a:accent6>
      <a:hlink>
        <a:srgbClr val="001A70"/>
      </a:hlink>
      <a:folHlink>
        <a:srgbClr val="1057C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Edison_16-9-BLU.pptx" id="{08EFEDC1-7DC0-4BDD-80C9-766EF656B4F8}" vid="{F19C4C21-6762-4DC5-8272-A437240A584E}"/>
    </a:ext>
  </a:extLst>
</a:theme>
</file>

<file path=ppt/theme/theme2.xml><?xml version="1.0" encoding="utf-8"?>
<a:theme xmlns:a="http://schemas.openxmlformats.org/drawingml/2006/main" name="2_Pagine interne">
  <a:themeElements>
    <a:clrScheme name="Personalizzati 4">
      <a:dk1>
        <a:srgbClr val="333333"/>
      </a:dk1>
      <a:lt1>
        <a:srgbClr val="FFFFFF"/>
      </a:lt1>
      <a:dk2>
        <a:srgbClr val="666666"/>
      </a:dk2>
      <a:lt2>
        <a:srgbClr val="DFDFDF"/>
      </a:lt2>
      <a:accent1>
        <a:srgbClr val="1057C8"/>
      </a:accent1>
      <a:accent2>
        <a:srgbClr val="1089FF"/>
      </a:accent2>
      <a:accent3>
        <a:srgbClr val="FF861D"/>
      </a:accent3>
      <a:accent4>
        <a:srgbClr val="FFB210"/>
      </a:accent4>
      <a:accent5>
        <a:srgbClr val="87D910"/>
      </a:accent5>
      <a:accent6>
        <a:srgbClr val="C0E410"/>
      </a:accent6>
      <a:hlink>
        <a:srgbClr val="001A70"/>
      </a:hlink>
      <a:folHlink>
        <a:srgbClr val="001A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Edison_16-9-BLU.pptx" id="{08EFEDC1-7DC0-4BDD-80C9-766EF656B4F8}" vid="{C2A1E2A8-A2DF-4334-ABC4-730B82F46A6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Template_Edison_16-9-BLU</Template>
  <TotalTime>1531</TotalTime>
  <Words>659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Lucida Grande</vt:lpstr>
      <vt:lpstr>Police système</vt:lpstr>
      <vt:lpstr>Work Sans</vt:lpstr>
      <vt:lpstr>Work Sans ExtraLight</vt:lpstr>
      <vt:lpstr>Work Sans Light</vt:lpstr>
      <vt:lpstr>Work Sans Medium</vt:lpstr>
      <vt:lpstr>Work Sans Regular Roman</vt:lpstr>
      <vt:lpstr>Work Sans SemiBold</vt:lpstr>
      <vt:lpstr>Copertina</vt:lpstr>
      <vt:lpstr>2_Pagine interne</vt:lpstr>
      <vt:lpstr>PowerPoint Presentation</vt:lpstr>
      <vt:lpstr>PowerPoint Presentation</vt:lpstr>
      <vt:lpstr>Strumenti KM</vt:lpstr>
      <vt:lpstr>Alva – Strumento di KM Edison</vt:lpstr>
      <vt:lpstr>Alva – Strumento di KM Edison</vt:lpstr>
      <vt:lpstr>Alva – Strumento di KM Edison</vt:lpstr>
      <vt:lpstr>Alva – Strumento di KM Edison</vt:lpstr>
      <vt:lpstr>Alva – Strumento di KM Edison</vt:lpstr>
      <vt:lpstr>Alva – Strumento di KM Edison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Borromeo Mattia</dc:creator>
  <cp:keywords/>
  <dc:description/>
  <cp:lastModifiedBy>Lupia Marco</cp:lastModifiedBy>
  <cp:revision>3</cp:revision>
  <dcterms:created xsi:type="dcterms:W3CDTF">2025-11-24T13:39:07Z</dcterms:created>
  <dcterms:modified xsi:type="dcterms:W3CDTF">2026-05-14T16:08:32Z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c7cca4-017c-4d62-8dad-14354903cacc_Enabled">
    <vt:lpwstr>true</vt:lpwstr>
  </property>
  <property fmtid="{D5CDD505-2E9C-101B-9397-08002B2CF9AE}" pid="3" name="MSIP_Label_1fc7cca4-017c-4d62-8dad-14354903cacc_SetDate">
    <vt:lpwstr>2025-11-24T16:01:58Z</vt:lpwstr>
  </property>
  <property fmtid="{D5CDD505-2E9C-101B-9397-08002B2CF9AE}" pid="4" name="MSIP_Label_1fc7cca4-017c-4d62-8dad-14354903cacc_Method">
    <vt:lpwstr>Standard</vt:lpwstr>
  </property>
  <property fmtid="{D5CDD505-2E9C-101B-9397-08002B2CF9AE}" pid="5" name="MSIP_Label_1fc7cca4-017c-4d62-8dad-14354903cacc_Name">
    <vt:lpwstr>C1 Confidential</vt:lpwstr>
  </property>
  <property fmtid="{D5CDD505-2E9C-101B-9397-08002B2CF9AE}" pid="6" name="MSIP_Label_1fc7cca4-017c-4d62-8dad-14354903cacc_SiteId">
    <vt:lpwstr>13088d93-50a5-4881-b6f2-ef681814a814</vt:lpwstr>
  </property>
  <property fmtid="{D5CDD505-2E9C-101B-9397-08002B2CF9AE}" pid="7" name="MSIP_Label_1fc7cca4-017c-4d62-8dad-14354903cacc_ActionId">
    <vt:lpwstr>98c921f6-da16-41df-a9dd-99035edef9ba</vt:lpwstr>
  </property>
  <property fmtid="{D5CDD505-2E9C-101B-9397-08002B2CF9AE}" pid="8" name="MSIP_Label_1fc7cca4-017c-4d62-8dad-14354903cacc_ContentBits">
    <vt:lpwstr>2</vt:lpwstr>
  </property>
  <property fmtid="{D5CDD505-2E9C-101B-9397-08002B2CF9AE}" pid="9" name="MSIP_Label_1fc7cca4-017c-4d62-8dad-14354903cacc_Tag">
    <vt:lpwstr>10, 3, 0, 1</vt:lpwstr>
  </property>
  <property fmtid="{D5CDD505-2E9C-101B-9397-08002B2CF9AE}" pid="10" name="ClassificationContentMarkingFooterLocations">
    <vt:lpwstr>Copertina:4\2_Pagine interne:6</vt:lpwstr>
  </property>
  <property fmtid="{D5CDD505-2E9C-101B-9397-08002B2CF9AE}" pid="11" name="ClassificationContentMarkingFooterText">
    <vt:lpwstr>C1 Confidential</vt:lpwstr>
  </property>
</Properties>
</file>