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3849" r:id="rId6"/>
    <p:sldId id="3846" r:id="rId7"/>
    <p:sldId id="3864" r:id="rId8"/>
    <p:sldId id="3852" r:id="rId9"/>
    <p:sldId id="3851" r:id="rId10"/>
    <p:sldId id="3859" r:id="rId11"/>
    <p:sldId id="3854" r:id="rId12"/>
    <p:sldId id="3863" r:id="rId13"/>
    <p:sldId id="3869" r:id="rId14"/>
    <p:sldId id="3868" r:id="rId15"/>
    <p:sldId id="3870" r:id="rId16"/>
    <p:sldId id="3862" r:id="rId17"/>
    <p:sldId id="265" r:id="rId18"/>
    <p:sldId id="3860" r:id="rId19"/>
    <p:sldId id="3858" r:id="rId20"/>
  </p:sldIdLst>
  <p:sldSz cx="12192000" cy="6858000"/>
  <p:notesSz cx="6858000" cy="9144000"/>
  <p:defaultTextStyle>
    <a:defPPr rtl="0">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ABF2458C-51FC-43FD-B71C-FA7EAA6AC657}">
          <p14:sldIdLst>
            <p14:sldId id="256"/>
            <p14:sldId id="3849"/>
            <p14:sldId id="3846"/>
            <p14:sldId id="3864"/>
            <p14:sldId id="3852"/>
            <p14:sldId id="3851"/>
            <p14:sldId id="3859"/>
            <p14:sldId id="3854"/>
            <p14:sldId id="3863"/>
            <p14:sldId id="3869"/>
            <p14:sldId id="3868"/>
          </p14:sldIdLst>
        </p14:section>
        <p14:section name="Backup" id="{8674E39F-8FD5-4CEB-A684-8B4410B1C3FA}">
          <p14:sldIdLst>
            <p14:sldId id="3870"/>
            <p14:sldId id="3862"/>
            <p14:sldId id="265"/>
            <p14:sldId id="3860"/>
            <p14:sldId id="385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97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Stile chiaro 2 - Color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94" autoAdjust="0"/>
  </p:normalViewPr>
  <p:slideViewPr>
    <p:cSldViewPr snapToGrid="0">
      <p:cViewPr varScale="1">
        <p:scale>
          <a:sx n="81" d="100"/>
          <a:sy n="81" d="100"/>
        </p:scale>
        <p:origin x="96" y="168"/>
      </p:cViewPr>
      <p:guideLst/>
    </p:cSldViewPr>
  </p:slideViewPr>
  <p:outlineViewPr>
    <p:cViewPr>
      <p:scale>
        <a:sx n="33" d="100"/>
        <a:sy n="33" d="100"/>
      </p:scale>
      <p:origin x="0" y="-374"/>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90" d="100"/>
          <a:sy n="90" d="100"/>
        </p:scale>
        <p:origin x="3024" y="3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it-IT" sz="1200"/>
            </a:lvl1pPr>
          </a:lstStyle>
          <a:p>
            <a:pPr rtl="0"/>
            <a:fld id="{603D1DB3-192B-4D80-84DD-891C9F864982}" type="datetime1">
              <a:rPr lang="it-IT" smtClean="0"/>
              <a:t>01/07/2024</a:t>
            </a:fld>
            <a:endParaRPr lang="it-IT" dirty="0"/>
          </a:p>
        </p:txBody>
      </p:sp>
      <p:sp>
        <p:nvSpPr>
          <p:cNvPr id="4" name="Segnaposto piè di pagina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5" name="Segnaposto numero diapositiva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EF757874-EF65-4B61-B062-40C932C81294}" type="slidenum">
              <a:rPr lang="it-IT" smtClean="0"/>
              <a:t>‹N›</a:t>
            </a:fld>
            <a:endParaRPr lang="it-IT" dirty="0"/>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it-IT" sz="1200"/>
            </a:lvl1pPr>
          </a:lstStyle>
          <a:p>
            <a:pPr rtl="0"/>
            <a:fld id="{A3E75947-7B08-4F3D-83DF-B8374A2A5610}" type="datetime1">
              <a:rPr lang="it-IT" smtClean="0"/>
              <a:t>01/07/2024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it-IT"/>
            </a:defPPr>
          </a:lstStyle>
          <a:p>
            <a:pPr rtl="0"/>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it-IT"/>
            </a:defPPr>
          </a:lstStyle>
          <a:p>
            <a:pPr lvl="0" rtl="0"/>
            <a:r>
              <a:rPr lang="it-IT" dirty="0"/>
              <a:t>Fare clic per modificare lo stile del titolo</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8B57D50D-BAA9-464B-B391-243138E078D8}" type="slidenum">
              <a:rPr lang="it-IT" smtClean="0"/>
              <a:t>‹N›</a:t>
            </a:fld>
            <a:endParaRPr lang="it-IT" dirty="0"/>
          </a:p>
        </p:txBody>
      </p:sp>
    </p:spTree>
    <p:extLst>
      <p:ext uri="{BB962C8B-B14F-4D97-AF65-F5344CB8AC3E}">
        <p14:creationId xmlns:p14="http://schemas.microsoft.com/office/powerpoint/2010/main" val="49092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it-IT" sz="1200" kern="1200">
        <a:solidFill>
          <a:schemeClr val="tx1"/>
        </a:solidFill>
        <a:latin typeface="+mn-lt"/>
        <a:ea typeface="+mn-ea"/>
        <a:cs typeface="+mn-cs"/>
      </a:defRPr>
    </a:lvl1pPr>
    <a:lvl2pPr marL="457200" algn="l" defTabSz="914400" rtl="0" eaLnBrk="1" latinLnBrk="0" hangingPunct="1">
      <a:defRPr lang="it-IT" sz="1200" kern="1200">
        <a:solidFill>
          <a:schemeClr val="tx1"/>
        </a:solidFill>
        <a:latin typeface="+mn-lt"/>
        <a:ea typeface="+mn-ea"/>
        <a:cs typeface="+mn-cs"/>
      </a:defRPr>
    </a:lvl2pPr>
    <a:lvl3pPr marL="914400" algn="l" defTabSz="914400" rtl="0" eaLnBrk="1" latinLnBrk="0" hangingPunct="1">
      <a:defRPr lang="it-IT" sz="1200" kern="1200">
        <a:solidFill>
          <a:schemeClr val="tx1"/>
        </a:solidFill>
        <a:latin typeface="+mn-lt"/>
        <a:ea typeface="+mn-ea"/>
        <a:cs typeface="+mn-cs"/>
      </a:defRPr>
    </a:lvl3pPr>
    <a:lvl4pPr marL="1371600" algn="l" defTabSz="914400" rtl="0" eaLnBrk="1" latinLnBrk="0" hangingPunct="1">
      <a:defRPr lang="it-IT" sz="1200" kern="1200">
        <a:solidFill>
          <a:schemeClr val="tx1"/>
        </a:solidFill>
        <a:latin typeface="+mn-lt"/>
        <a:ea typeface="+mn-ea"/>
        <a:cs typeface="+mn-cs"/>
      </a:defRPr>
    </a:lvl4pPr>
    <a:lvl5pPr marL="1828800" algn="l" defTabSz="914400" rtl="0" eaLnBrk="1" latinLnBrk="0" hangingPunct="1">
      <a:defRPr lang="it-IT" sz="1200" kern="1200">
        <a:solidFill>
          <a:schemeClr val="tx1"/>
        </a:solidFill>
        <a:latin typeface="+mn-lt"/>
        <a:ea typeface="+mn-ea"/>
        <a:cs typeface="+mn-cs"/>
      </a:defRPr>
    </a:lvl5pPr>
    <a:lvl6pPr marL="2286000" algn="l" defTabSz="914400" rtl="0" eaLnBrk="1" latinLnBrk="0" hangingPunct="1">
      <a:defRPr lang="it-IT" sz="1200" kern="1200">
        <a:solidFill>
          <a:schemeClr val="tx1"/>
        </a:solidFill>
        <a:latin typeface="+mn-lt"/>
        <a:ea typeface="+mn-ea"/>
        <a:cs typeface="+mn-cs"/>
      </a:defRPr>
    </a:lvl6pPr>
    <a:lvl7pPr marL="2743200" algn="l" defTabSz="914400" rtl="0" eaLnBrk="1" latinLnBrk="0" hangingPunct="1">
      <a:defRPr lang="it-IT" sz="1200" kern="1200">
        <a:solidFill>
          <a:schemeClr val="tx1"/>
        </a:solidFill>
        <a:latin typeface="+mn-lt"/>
        <a:ea typeface="+mn-ea"/>
        <a:cs typeface="+mn-cs"/>
      </a:defRPr>
    </a:lvl7pPr>
    <a:lvl8pPr marL="3200400" algn="l" defTabSz="914400" rtl="0" eaLnBrk="1" latinLnBrk="0" hangingPunct="1">
      <a:defRPr lang="it-IT" sz="1200" kern="1200">
        <a:solidFill>
          <a:schemeClr val="tx1"/>
        </a:solidFill>
        <a:latin typeface="+mn-lt"/>
        <a:ea typeface="+mn-ea"/>
        <a:cs typeface="+mn-cs"/>
      </a:defRPr>
    </a:lvl8pPr>
    <a:lvl9pPr marL="3657600" algn="l" defTabSz="914400" rtl="0" eaLnBrk="1" latinLnBrk="0" hangingPunct="1">
      <a:defRPr lang="it-IT"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8B57D50D-BAA9-464B-B391-243138E078D8}" type="slidenum">
              <a:rPr lang="it-IT" smtClean="0"/>
              <a:t>1</a:t>
            </a:fld>
            <a:endParaRPr lang="it-IT" dirty="0"/>
          </a:p>
        </p:txBody>
      </p:sp>
    </p:spTree>
    <p:extLst>
      <p:ext uri="{BB962C8B-B14F-4D97-AF65-F5344CB8AC3E}">
        <p14:creationId xmlns:p14="http://schemas.microsoft.com/office/powerpoint/2010/main" val="2388229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D40C6A29-4676-420C-BBE3-ACC2B80F64D4}" type="slidenum">
              <a:rPr lang="it-IT" smtClean="0"/>
              <a:t>13</a:t>
            </a:fld>
            <a:endParaRPr lang="it-IT" dirty="0"/>
          </a:p>
        </p:txBody>
      </p:sp>
    </p:spTree>
    <p:extLst>
      <p:ext uri="{BB962C8B-B14F-4D97-AF65-F5344CB8AC3E}">
        <p14:creationId xmlns:p14="http://schemas.microsoft.com/office/powerpoint/2010/main" val="55813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8B57D50D-BAA9-464B-B391-243138E078D8}" type="slidenum">
              <a:rPr lang="it-IT" smtClean="0"/>
              <a:t>14</a:t>
            </a:fld>
            <a:endParaRPr lang="it-IT" dirty="0"/>
          </a:p>
        </p:txBody>
      </p:sp>
    </p:spTree>
    <p:extLst>
      <p:ext uri="{BB962C8B-B14F-4D97-AF65-F5344CB8AC3E}">
        <p14:creationId xmlns:p14="http://schemas.microsoft.com/office/powerpoint/2010/main" val="1721109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8B57D50D-BAA9-464B-B391-243138E078D8}" type="slidenum">
              <a:rPr lang="it-IT" smtClean="0"/>
              <a:t>16</a:t>
            </a:fld>
            <a:endParaRPr lang="it-IT" dirty="0"/>
          </a:p>
        </p:txBody>
      </p:sp>
    </p:spTree>
    <p:extLst>
      <p:ext uri="{BB962C8B-B14F-4D97-AF65-F5344CB8AC3E}">
        <p14:creationId xmlns:p14="http://schemas.microsoft.com/office/powerpoint/2010/main" val="2690788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8B57D50D-BAA9-464B-B391-243138E078D8}" type="slidenum">
              <a:rPr lang="it-IT" smtClean="0"/>
              <a:t>2</a:t>
            </a:fld>
            <a:endParaRPr lang="it-IT" dirty="0"/>
          </a:p>
        </p:txBody>
      </p:sp>
    </p:spTree>
    <p:extLst>
      <p:ext uri="{BB962C8B-B14F-4D97-AF65-F5344CB8AC3E}">
        <p14:creationId xmlns:p14="http://schemas.microsoft.com/office/powerpoint/2010/main" val="1951919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D40C6A29-4676-420C-BBE3-ACC2B80F64D4}" type="slidenum">
              <a:rPr lang="it-IT" smtClean="0"/>
              <a:t>3</a:t>
            </a:fld>
            <a:endParaRPr lang="it-IT" dirty="0"/>
          </a:p>
        </p:txBody>
      </p:sp>
    </p:spTree>
    <p:extLst>
      <p:ext uri="{BB962C8B-B14F-4D97-AF65-F5344CB8AC3E}">
        <p14:creationId xmlns:p14="http://schemas.microsoft.com/office/powerpoint/2010/main" val="2439709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8B57D50D-BAA9-464B-B391-243138E078D8}" type="slidenum">
              <a:rPr lang="it-IT" smtClean="0"/>
              <a:t>4</a:t>
            </a:fld>
            <a:endParaRPr lang="it-IT" dirty="0"/>
          </a:p>
        </p:txBody>
      </p:sp>
    </p:spTree>
    <p:extLst>
      <p:ext uri="{BB962C8B-B14F-4D97-AF65-F5344CB8AC3E}">
        <p14:creationId xmlns:p14="http://schemas.microsoft.com/office/powerpoint/2010/main" val="1417262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D40C6A29-4676-420C-BBE3-ACC2B80F64D4}" type="slidenum">
              <a:rPr lang="it-IT" smtClean="0"/>
              <a:t>5</a:t>
            </a:fld>
            <a:endParaRPr lang="it-IT" dirty="0"/>
          </a:p>
        </p:txBody>
      </p:sp>
    </p:spTree>
    <p:extLst>
      <p:ext uri="{BB962C8B-B14F-4D97-AF65-F5344CB8AC3E}">
        <p14:creationId xmlns:p14="http://schemas.microsoft.com/office/powerpoint/2010/main" val="71312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8B57D50D-BAA9-464B-B391-243138E078D8}" type="slidenum">
              <a:rPr lang="it-IT" smtClean="0"/>
              <a:t>6</a:t>
            </a:fld>
            <a:endParaRPr lang="it-IT" dirty="0"/>
          </a:p>
        </p:txBody>
      </p:sp>
    </p:spTree>
    <p:extLst>
      <p:ext uri="{BB962C8B-B14F-4D97-AF65-F5344CB8AC3E}">
        <p14:creationId xmlns:p14="http://schemas.microsoft.com/office/powerpoint/2010/main" val="922949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D40C6A29-4676-420C-BBE3-ACC2B80F64D4}" type="slidenum">
              <a:rPr lang="it-IT" smtClean="0"/>
              <a:t>8</a:t>
            </a:fld>
            <a:endParaRPr lang="it-IT" dirty="0"/>
          </a:p>
        </p:txBody>
      </p:sp>
    </p:spTree>
    <p:extLst>
      <p:ext uri="{BB962C8B-B14F-4D97-AF65-F5344CB8AC3E}">
        <p14:creationId xmlns:p14="http://schemas.microsoft.com/office/powerpoint/2010/main" val="3575784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marL="0" marR="0" lvl="0" indent="0" algn="r" defTabSz="914400" rtl="0" eaLnBrk="1" fontAlgn="auto" latinLnBrk="0" hangingPunct="1">
              <a:lnSpc>
                <a:spcPct val="100000"/>
              </a:lnSpc>
              <a:spcBef>
                <a:spcPts val="0"/>
              </a:spcBef>
              <a:spcAft>
                <a:spcPts val="0"/>
              </a:spcAft>
              <a:buClrTx/>
              <a:buSzTx/>
              <a:buFontTx/>
              <a:buNone/>
              <a:tabLst/>
              <a:defRPr/>
            </a:pPr>
            <a:fld id="{8B57D50D-BAA9-464B-B391-243138E078D8}"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5152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8B57D50D-BAA9-464B-B391-243138E078D8}" type="slidenum">
              <a:rPr lang="it-IT" smtClean="0"/>
              <a:t>11</a:t>
            </a:fld>
            <a:endParaRPr lang="it-IT" dirty="0"/>
          </a:p>
        </p:txBody>
      </p:sp>
    </p:spTree>
    <p:extLst>
      <p:ext uri="{BB962C8B-B14F-4D97-AF65-F5344CB8AC3E}">
        <p14:creationId xmlns:p14="http://schemas.microsoft.com/office/powerpoint/2010/main" val="389422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19429764-E305-A48D-5244-9BCD20902244}"/>
              </a:ext>
              <a:ext uri="{C183D7F6-B498-43B3-948B-1728B52AA6E4}">
                <adec:decorative xmlns:adec="http://schemas.microsoft.com/office/drawing/2017/decorative" val="1"/>
              </a:ext>
            </a:extLst>
          </p:cNvPr>
          <p:cNvGrpSpPr/>
          <p:nvPr userDrawn="1"/>
        </p:nvGrpSpPr>
        <p:grpSpPr>
          <a:xfrm>
            <a:off x="0" y="0"/>
            <a:ext cx="12192000" cy="8286859"/>
            <a:chOff x="0" y="1"/>
            <a:chExt cx="12192000" cy="8286859"/>
          </a:xfrm>
        </p:grpSpPr>
        <p:sp>
          <p:nvSpPr>
            <p:cNvPr id="7" name="Figura a mano libera 13">
              <a:extLst>
                <a:ext uri="{FF2B5EF4-FFF2-40B4-BE49-F238E27FC236}">
                  <a16:creationId xmlns:a16="http://schemas.microsoft.com/office/drawing/2014/main" id="{45F65CE3-2411-E8E5-B72E-F5CBEC4DDC55}"/>
                </a:ext>
              </a:extLst>
            </p:cNvPr>
            <p:cNvSpPr/>
            <p:nvPr userDrawn="1"/>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8" name="Connettore diritto 7">
              <a:extLst>
                <a:ext uri="{FF2B5EF4-FFF2-40B4-BE49-F238E27FC236}">
                  <a16:creationId xmlns:a16="http://schemas.microsoft.com/office/drawing/2014/main" id="{3B6B51B3-AA6C-9C5E-7032-5AEA05D45908}"/>
                </a:ext>
              </a:extLst>
            </p:cNvPr>
            <p:cNvCxnSpPr>
              <a:cxnSpLocks/>
            </p:cNvCxnSpPr>
            <p:nvPr userDrawn="1"/>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9" name="Figura a mano libera: Forma 13">
              <a:extLst>
                <a:ext uri="{FF2B5EF4-FFF2-40B4-BE49-F238E27FC236}">
                  <a16:creationId xmlns:a16="http://schemas.microsoft.com/office/drawing/2014/main" id="{4F28561D-5B3C-F08A-F7B5-48E6B74EAEBD}"/>
                </a:ext>
              </a:extLst>
            </p:cNvPr>
            <p:cNvSpPr/>
            <p:nvPr userDrawn="1"/>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Figura a mano libera: Forma 15">
              <a:extLst>
                <a:ext uri="{FF2B5EF4-FFF2-40B4-BE49-F238E27FC236}">
                  <a16:creationId xmlns:a16="http://schemas.microsoft.com/office/drawing/2014/main" id="{7BD7FF70-44B7-E753-26CD-E228B56C2517}"/>
                </a:ext>
              </a:extLst>
            </p:cNvPr>
            <p:cNvSpPr/>
            <p:nvPr userDrawn="1"/>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Ovale 10">
              <a:extLst>
                <a:ext uri="{FF2B5EF4-FFF2-40B4-BE49-F238E27FC236}">
                  <a16:creationId xmlns:a16="http://schemas.microsoft.com/office/drawing/2014/main" id="{DF9EE857-93B9-ACF6-2AB4-2A29C4B94776}"/>
                </a:ext>
              </a:extLst>
            </p:cNvPr>
            <p:cNvSpPr/>
            <p:nvPr userDrawn="1"/>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Figura a mano libera: Forma 19">
              <a:extLst>
                <a:ext uri="{FF2B5EF4-FFF2-40B4-BE49-F238E27FC236}">
                  <a16:creationId xmlns:a16="http://schemas.microsoft.com/office/drawing/2014/main" id="{75030D84-5EEB-A095-3D43-0ED22BDB8406}"/>
                </a:ext>
              </a:extLst>
            </p:cNvPr>
            <p:cNvSpPr/>
            <p:nvPr userDrawn="1"/>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Arco 12">
              <a:extLst>
                <a:ext uri="{FF2B5EF4-FFF2-40B4-BE49-F238E27FC236}">
                  <a16:creationId xmlns:a16="http://schemas.microsoft.com/office/drawing/2014/main" id="{26E6DE3E-6851-19AD-2E60-22F006238173}"/>
                </a:ext>
              </a:extLst>
            </p:cNvPr>
            <p:cNvSpPr/>
            <p:nvPr userDrawn="1"/>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6" name="Titolo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5184474" y="2949739"/>
            <a:ext cx="6261291" cy="2396686"/>
          </a:xfrm>
        </p:spPr>
        <p:txBody>
          <a:bodyPr rtlCol="0" anchor="b" anchorCtr="0">
            <a:noAutofit/>
          </a:bodyPr>
          <a:lstStyle>
            <a:lvl1pPr algn="r">
              <a:defRPr lang="it-IT" sz="4400">
                <a:solidFill>
                  <a:schemeClr val="bg1"/>
                </a:solidFill>
              </a:defRPr>
            </a:lvl1pPr>
          </a:lstStyle>
          <a:p>
            <a:pPr rtl="0"/>
            <a:r>
              <a:rPr lang="it-IT"/>
              <a:t>Fare clic per inserire il titolo</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uto e tabella">
    <p:spTree>
      <p:nvGrpSpPr>
        <p:cNvPr id="1" name=""/>
        <p:cNvGrpSpPr/>
        <p:nvPr/>
      </p:nvGrpSpPr>
      <p:grpSpPr>
        <a:xfrm>
          <a:off x="0" y="0"/>
          <a:ext cx="0" cy="0"/>
          <a:chOff x="0" y="0"/>
          <a:chExt cx="0" cy="0"/>
        </a:xfrm>
      </p:grpSpPr>
      <p:grpSp>
        <p:nvGrpSpPr>
          <p:cNvPr id="11" name="Gruppo 10">
            <a:extLst>
              <a:ext uri="{FF2B5EF4-FFF2-40B4-BE49-F238E27FC236}">
                <a16:creationId xmlns:a16="http://schemas.microsoft.com/office/drawing/2014/main" id="{521BD3DB-6F51-C1AE-FF0E-D0BDCB55F30B}"/>
              </a:ext>
              <a:ext uri="{C183D7F6-B498-43B3-948B-1728B52AA6E4}">
                <adec:decorative xmlns:adec="http://schemas.microsoft.com/office/drawing/2017/decorative" val="1"/>
              </a:ext>
            </a:extLst>
          </p:cNvPr>
          <p:cNvGrpSpPr/>
          <p:nvPr userDrawn="1"/>
        </p:nvGrpSpPr>
        <p:grpSpPr>
          <a:xfrm>
            <a:off x="123536" y="2"/>
            <a:ext cx="11220225" cy="6857998"/>
            <a:chOff x="123536" y="2"/>
            <a:chExt cx="11220225" cy="6857998"/>
          </a:xfrm>
        </p:grpSpPr>
        <p:sp>
          <p:nvSpPr>
            <p:cNvPr id="12" name="Figura a mano libera: Forma 7">
              <a:extLst>
                <a:ext uri="{FF2B5EF4-FFF2-40B4-BE49-F238E27FC236}">
                  <a16:creationId xmlns:a16="http://schemas.microsoft.com/office/drawing/2014/main" id="{59903C17-0733-BE0C-7392-283FEC2E98B0}"/>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5"/>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Figura a mano libera: Forma 1">
              <a:extLst>
                <a:ext uri="{FF2B5EF4-FFF2-40B4-BE49-F238E27FC236}">
                  <a16:creationId xmlns:a16="http://schemas.microsoft.com/office/drawing/2014/main" id="{898A3450-9C87-13ED-79CC-F4F65D14FF72}"/>
                </a:ext>
              </a:extLst>
            </p:cNvPr>
            <p:cNvSpPr/>
            <p:nvPr userDrawn="1"/>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 name="Titolo 1">
            <a:extLst>
              <a:ext uri="{FF2B5EF4-FFF2-40B4-BE49-F238E27FC236}">
                <a16:creationId xmlns:a16="http://schemas.microsoft.com/office/drawing/2014/main" id="{0C40C44A-93E6-6C58-5E88-AFDC594EC27A}"/>
              </a:ext>
            </a:extLst>
          </p:cNvPr>
          <p:cNvSpPr>
            <a:spLocks noGrp="1"/>
          </p:cNvSpPr>
          <p:nvPr>
            <p:ph type="title" hasCustomPrompt="1"/>
          </p:nvPr>
        </p:nvSpPr>
        <p:spPr/>
        <p:txBody>
          <a:bodyPr rtlCol="0" anchor="ctr" anchorCtr="0">
            <a:noAutofit/>
          </a:bodyPr>
          <a:lstStyle>
            <a:lvl1pPr>
              <a:defRPr lang="it-IT"/>
            </a:lvl1pPr>
          </a:lstStyle>
          <a:p>
            <a:pPr rtl="0"/>
            <a:r>
              <a:rPr lang="it-IT"/>
              <a:t>Fare clic per inserire il titolo</a:t>
            </a:r>
          </a:p>
        </p:txBody>
      </p:sp>
      <p:sp>
        <p:nvSpPr>
          <p:cNvPr id="3" name="Segnaposto contenuto 2">
            <a:extLst>
              <a:ext uri="{FF2B5EF4-FFF2-40B4-BE49-F238E27FC236}">
                <a16:creationId xmlns:a16="http://schemas.microsoft.com/office/drawing/2014/main" id="{0C813049-5F46-053E-6279-8183259649A6}"/>
              </a:ext>
            </a:extLst>
          </p:cNvPr>
          <p:cNvSpPr>
            <a:spLocks noGrp="1"/>
          </p:cNvSpPr>
          <p:nvPr>
            <p:ph sz="half" idx="1" hasCustomPrompt="1"/>
          </p:nvPr>
        </p:nvSpPr>
        <p:spPr>
          <a:xfrm>
            <a:off x="838200" y="1825625"/>
            <a:ext cx="2882462" cy="4297678"/>
          </a:xfrm>
        </p:spPr>
        <p:txBody>
          <a:bodyPr rtlCol="0">
            <a:normAutofit/>
          </a:bodyPr>
          <a:lstStyle>
            <a:lvl1pPr marL="0" indent="0">
              <a:spcBef>
                <a:spcPts val="1000"/>
              </a:spcBef>
              <a:spcAft>
                <a:spcPts val="800"/>
              </a:spcAft>
              <a:buNone/>
              <a:defRPr lang="it-IT" sz="1800"/>
            </a:lvl1pPr>
            <a:lvl2pPr marL="742950" indent="-285750">
              <a:spcBef>
                <a:spcPts val="1000"/>
              </a:spcBef>
              <a:spcAft>
                <a:spcPts val="800"/>
              </a:spcAft>
              <a:buClr>
                <a:schemeClr val="accent2"/>
              </a:buClr>
              <a:buFont typeface="Arial" panose="020B0604020202020204" pitchFamily="34" charset="0"/>
              <a:buChar char="•"/>
              <a:defRPr lang="it-IT" sz="1600"/>
            </a:lvl2pPr>
            <a:lvl3pPr marL="1200150" indent="-285750">
              <a:spcBef>
                <a:spcPts val="1000"/>
              </a:spcBef>
              <a:spcAft>
                <a:spcPts val="800"/>
              </a:spcAft>
              <a:buClr>
                <a:schemeClr val="accent2"/>
              </a:buClr>
              <a:buFont typeface="Arial" panose="020B0604020202020204" pitchFamily="34" charset="0"/>
              <a:buChar char="•"/>
              <a:defRPr lang="it-IT" sz="1400"/>
            </a:lvl3pPr>
            <a:lvl4pPr marL="1543050" indent="-171450">
              <a:spcBef>
                <a:spcPts val="1000"/>
              </a:spcBef>
              <a:spcAft>
                <a:spcPts val="800"/>
              </a:spcAft>
              <a:buClr>
                <a:schemeClr val="accent2"/>
              </a:buClr>
              <a:buFont typeface="Arial" panose="020B0604020202020204" pitchFamily="34" charset="0"/>
              <a:buChar char="•"/>
              <a:defRPr lang="it-IT" sz="1200"/>
            </a:lvl4pPr>
            <a:lvl5pPr marL="2000250" indent="-171450">
              <a:spcBef>
                <a:spcPts val="1000"/>
              </a:spcBef>
              <a:spcAft>
                <a:spcPts val="800"/>
              </a:spcAft>
              <a:buClr>
                <a:schemeClr val="accent2"/>
              </a:buClr>
              <a:buFont typeface="Arial" panose="020B0604020202020204" pitchFamily="34" charset="0"/>
              <a:buChar char="•"/>
              <a:defRPr lang="it-IT" sz="12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8" name="Segnaposto tabella 7">
            <a:extLst>
              <a:ext uri="{FF2B5EF4-FFF2-40B4-BE49-F238E27FC236}">
                <a16:creationId xmlns:a16="http://schemas.microsoft.com/office/drawing/2014/main" id="{423FEB60-8FB5-7F10-EDD7-8AB4B3139EF6}"/>
              </a:ext>
            </a:extLst>
          </p:cNvPr>
          <p:cNvSpPr>
            <a:spLocks noGrp="1"/>
          </p:cNvSpPr>
          <p:nvPr>
            <p:ph type="tbl" sz="quarter" idx="13"/>
          </p:nvPr>
        </p:nvSpPr>
        <p:spPr>
          <a:xfrm>
            <a:off x="4038599" y="1825625"/>
            <a:ext cx="7315199" cy="4297680"/>
          </a:xfrm>
        </p:spPr>
        <p:txBody>
          <a:bodyPr rtlCol="0">
            <a:normAutofit/>
          </a:bodyPr>
          <a:lstStyle>
            <a:lvl1pPr marL="0" indent="0">
              <a:buNone/>
              <a:defRPr lang="it-IT" sz="2400"/>
            </a:lvl1pPr>
          </a:lstStyle>
          <a:p>
            <a:pPr rtl="0"/>
            <a:r>
              <a:rPr lang="it-IT"/>
              <a:t>Fai clic sull'icona per aggiungere una tabella</a:t>
            </a:r>
          </a:p>
        </p:txBody>
      </p:sp>
      <p:sp>
        <p:nvSpPr>
          <p:cNvPr id="5" name="Segnaposto data 4">
            <a:extLst>
              <a:ext uri="{FF2B5EF4-FFF2-40B4-BE49-F238E27FC236}">
                <a16:creationId xmlns:a16="http://schemas.microsoft.com/office/drawing/2014/main" id="{C6CFCEB5-4092-FD13-478E-51CD74FDB82E}"/>
              </a:ext>
            </a:extLst>
          </p:cNvPr>
          <p:cNvSpPr>
            <a:spLocks noGrp="1"/>
          </p:cNvSpPr>
          <p:nvPr>
            <p:ph type="dt" sz="half" idx="10"/>
          </p:nvPr>
        </p:nvSpPr>
        <p:spPr/>
        <p:txBody>
          <a:bodyPr rtlCol="0"/>
          <a:lstStyle>
            <a:defPPr>
              <a:defRPr lang="it-IT"/>
            </a:defPPr>
          </a:lstStyle>
          <a:p>
            <a:pPr rtl="0"/>
            <a:fld id="{4CC6A2A4-062C-4F13-BE77-A7BA5200A36C}" type="datetime1">
              <a:rPr lang="it-IT" smtClean="0"/>
              <a:t>01/07/2024</a:t>
            </a:fld>
            <a:endParaRPr lang="it-IT" dirty="0"/>
          </a:p>
        </p:txBody>
      </p:sp>
      <p:sp>
        <p:nvSpPr>
          <p:cNvPr id="6" name="Segnaposto piè di pagina 5">
            <a:extLst>
              <a:ext uri="{FF2B5EF4-FFF2-40B4-BE49-F238E27FC236}">
                <a16:creationId xmlns:a16="http://schemas.microsoft.com/office/drawing/2014/main" id="{5D077A4D-E7C0-912D-293F-D93F0CB5CA49}"/>
              </a:ext>
            </a:extLst>
          </p:cNvPr>
          <p:cNvSpPr>
            <a:spLocks noGrp="1"/>
          </p:cNvSpPr>
          <p:nvPr>
            <p:ph type="ftr" sz="quarter" idx="11"/>
          </p:nvPr>
        </p:nvSpPr>
        <p:spPr/>
        <p:txBody>
          <a:bodyPr rtlCol="0"/>
          <a:lstStyle>
            <a:defPPr>
              <a:defRPr lang="it-IT"/>
            </a:defPPr>
          </a:lstStyle>
          <a:p>
            <a:pPr rtl="0"/>
            <a:endParaRPr lang="it-IT" dirty="0"/>
          </a:p>
        </p:txBody>
      </p:sp>
      <p:sp>
        <p:nvSpPr>
          <p:cNvPr id="7" name="Segnaposto numero diapositiva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280815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ue contenuti 3">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D9FE4C84-13A1-72EA-6541-7C8FDDEA71C0}"/>
              </a:ext>
              <a:ext uri="{C183D7F6-B498-43B3-948B-1728B52AA6E4}">
                <adec:decorative xmlns:adec="http://schemas.microsoft.com/office/drawing/2017/decorative" val="1"/>
              </a:ext>
            </a:extLst>
          </p:cNvPr>
          <p:cNvSpPr/>
          <p:nvPr userDrawn="1"/>
        </p:nvSpPr>
        <p:spPr>
          <a:xfrm>
            <a:off x="361563" y="5800859"/>
            <a:ext cx="692016" cy="692016"/>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Arco 11">
            <a:extLst>
              <a:ext uri="{FF2B5EF4-FFF2-40B4-BE49-F238E27FC236}">
                <a16:creationId xmlns:a16="http://schemas.microsoft.com/office/drawing/2014/main" id="{30468883-4E51-D3BD-E1C6-601ED9B6EF0E}"/>
              </a:ext>
              <a:ext uri="{C183D7F6-B498-43B3-948B-1728B52AA6E4}">
                <adec:decorative xmlns:adec="http://schemas.microsoft.com/office/drawing/2017/decorative" val="1"/>
              </a:ext>
            </a:extLst>
          </p:cNvPr>
          <p:cNvSpPr/>
          <p:nvPr userDrawn="1"/>
        </p:nvSpPr>
        <p:spPr>
          <a:xfrm rot="21438747" flipV="1">
            <a:off x="7967025" y="2530995"/>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Figura a mano libera 9">
            <a:extLst>
              <a:ext uri="{FF2B5EF4-FFF2-40B4-BE49-F238E27FC236}">
                <a16:creationId xmlns:a16="http://schemas.microsoft.com/office/drawing/2014/main" id="{111AEF3F-9A86-45CE-4817-E3E6863DC09A}"/>
              </a:ext>
              <a:ext uri="{C183D7F6-B498-43B3-948B-1728B52AA6E4}">
                <adec:decorative xmlns:adec="http://schemas.microsoft.com/office/drawing/2017/decorative" val="1"/>
              </a:ext>
            </a:extLst>
          </p:cNvPr>
          <p:cNvSpPr/>
          <p:nvPr userDrawn="1"/>
        </p:nvSpPr>
        <p:spPr>
          <a:xfrm flipH="1">
            <a:off x="11764789" y="390570"/>
            <a:ext cx="437721" cy="797078"/>
          </a:xfrm>
          <a:custGeom>
            <a:avLst/>
            <a:gdLst>
              <a:gd name="connsiteX0" fmla="*/ 28069 w 437721"/>
              <a:gd name="connsiteY0" fmla="*/ 0 h 797078"/>
              <a:gd name="connsiteX1" fmla="*/ 437721 w 437721"/>
              <a:gd name="connsiteY1" fmla="*/ 398539 h 797078"/>
              <a:gd name="connsiteX2" fmla="*/ 28069 w 437721"/>
              <a:gd name="connsiteY2" fmla="*/ 797078 h 797078"/>
              <a:gd name="connsiteX3" fmla="*/ 0 w 437721"/>
              <a:gd name="connsiteY3" fmla="*/ 794325 h 797078"/>
              <a:gd name="connsiteX4" fmla="*/ 0 w 437721"/>
              <a:gd name="connsiteY4" fmla="*/ 2753 h 797078"/>
              <a:gd name="connsiteX5" fmla="*/ 28069 w 437721"/>
              <a:gd name="connsiteY5" fmla="*/ 0 h 797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721" h="797078">
                <a:moveTo>
                  <a:pt x="28069" y="0"/>
                </a:moveTo>
                <a:cubicBezTo>
                  <a:pt x="254314" y="0"/>
                  <a:pt x="437721" y="178432"/>
                  <a:pt x="437721" y="398539"/>
                </a:cubicBezTo>
                <a:cubicBezTo>
                  <a:pt x="437721" y="618646"/>
                  <a:pt x="254314" y="797078"/>
                  <a:pt x="28069" y="797078"/>
                </a:cubicBezTo>
                <a:lnTo>
                  <a:pt x="0" y="794325"/>
                </a:lnTo>
                <a:lnTo>
                  <a:pt x="0" y="2753"/>
                </a:lnTo>
                <a:lnTo>
                  <a:pt x="28069" y="0"/>
                </a:lnTo>
                <a:close/>
              </a:path>
            </a:pathLst>
          </a:cu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algn="ctr" rtl="0"/>
            <a:endParaRPr lang="it-IT" dirty="0"/>
          </a:p>
        </p:txBody>
      </p:sp>
      <p:sp>
        <p:nvSpPr>
          <p:cNvPr id="2" name="Titolo 1">
            <a:extLst>
              <a:ext uri="{FF2B5EF4-FFF2-40B4-BE49-F238E27FC236}">
                <a16:creationId xmlns:a16="http://schemas.microsoft.com/office/drawing/2014/main" id="{0C40C44A-93E6-6C58-5E88-AFDC594EC27A}"/>
              </a:ext>
            </a:extLst>
          </p:cNvPr>
          <p:cNvSpPr>
            <a:spLocks noGrp="1"/>
          </p:cNvSpPr>
          <p:nvPr>
            <p:ph type="title" hasCustomPrompt="1"/>
          </p:nvPr>
        </p:nvSpPr>
        <p:spPr/>
        <p:txBody>
          <a:bodyPr rtlCol="0" anchor="ctr" anchorCtr="0">
            <a:noAutofit/>
          </a:bodyPr>
          <a:lstStyle>
            <a:lvl1pPr>
              <a:defRPr lang="it-IT"/>
            </a:lvl1pPr>
          </a:lstStyle>
          <a:p>
            <a:pPr rtl="0"/>
            <a:r>
              <a:rPr lang="it-IT"/>
              <a:t>Fare clic per inserire il titolo</a:t>
            </a:r>
          </a:p>
        </p:txBody>
      </p:sp>
      <p:sp>
        <p:nvSpPr>
          <p:cNvPr id="9" name="Segnaposto contenuto 2">
            <a:extLst>
              <a:ext uri="{FF2B5EF4-FFF2-40B4-BE49-F238E27FC236}">
                <a16:creationId xmlns:a16="http://schemas.microsoft.com/office/drawing/2014/main" id="{F5A792C8-BB21-CDAF-668C-C1EFF45540C6}"/>
              </a:ext>
            </a:extLst>
          </p:cNvPr>
          <p:cNvSpPr>
            <a:spLocks noGrp="1"/>
          </p:cNvSpPr>
          <p:nvPr>
            <p:ph sz="half" idx="13" hasCustomPrompt="1"/>
          </p:nvPr>
        </p:nvSpPr>
        <p:spPr>
          <a:xfrm>
            <a:off x="838200" y="1825625"/>
            <a:ext cx="6934200" cy="4297680"/>
          </a:xfrm>
          <a:noFill/>
        </p:spPr>
        <p:txBody>
          <a:bodyPr vert="horz" lIns="91440" tIns="45720" rIns="91440" bIns="45720" rtlCol="0" anchor="t">
            <a:normAutofit/>
          </a:bodyPr>
          <a:lstStyle>
            <a:lvl1pPr marL="0" indent="0">
              <a:spcBef>
                <a:spcPts val="1000"/>
              </a:spcBef>
              <a:spcAft>
                <a:spcPts val="800"/>
              </a:spcAft>
              <a:buNone/>
              <a:defRPr lang="it-IT" sz="1800"/>
            </a:lvl1pPr>
            <a:lvl2pPr>
              <a:spcBef>
                <a:spcPts val="500"/>
              </a:spcBef>
              <a:spcAft>
                <a:spcPts val="800"/>
              </a:spcAft>
              <a:buClr>
                <a:schemeClr val="accent2"/>
              </a:buClr>
              <a:defRPr lang="it-IT" sz="1800"/>
            </a:lvl2pPr>
            <a:lvl3pPr>
              <a:spcBef>
                <a:spcPts val="1000"/>
              </a:spcBef>
              <a:buClr>
                <a:schemeClr val="accent2"/>
              </a:buClr>
              <a:defRPr lang="it-IT" sz="1800"/>
            </a:lvl3pPr>
            <a:lvl4pPr>
              <a:spcBef>
                <a:spcPts val="1000"/>
              </a:spcBef>
              <a:buClr>
                <a:schemeClr val="accent2"/>
              </a:buClr>
              <a:defRPr lang="it-IT" sz="1800"/>
            </a:lvl4pPr>
            <a:lvl5pPr>
              <a:spcBef>
                <a:spcPts val="1000"/>
              </a:spcBef>
              <a:buClr>
                <a:schemeClr val="accent2"/>
              </a:buClr>
              <a:defRPr lang="it-IT" sz="18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endParaRPr lang="it-IT" sz="1800" dirty="0">
              <a:latin typeface="Avenir Next LT Pro" panose="020B0504020202020204" pitchFamily="34" charset="77"/>
            </a:endParaRPr>
          </a:p>
        </p:txBody>
      </p:sp>
      <p:sp>
        <p:nvSpPr>
          <p:cNvPr id="4" name="Segnaposto contenuto 3">
            <a:extLst>
              <a:ext uri="{FF2B5EF4-FFF2-40B4-BE49-F238E27FC236}">
                <a16:creationId xmlns:a16="http://schemas.microsoft.com/office/drawing/2014/main" id="{72DFB03A-367B-9ADA-8071-E22871EC115F}"/>
              </a:ext>
            </a:extLst>
          </p:cNvPr>
          <p:cNvSpPr>
            <a:spLocks noGrp="1"/>
          </p:cNvSpPr>
          <p:nvPr>
            <p:ph sz="half" idx="2" hasCustomPrompt="1"/>
          </p:nvPr>
        </p:nvSpPr>
        <p:spPr>
          <a:xfrm>
            <a:off x="7903029" y="1825625"/>
            <a:ext cx="3450771" cy="4297680"/>
          </a:xfrm>
        </p:spPr>
        <p:txBody>
          <a:bodyPr rtlCol="0">
            <a:normAutofit/>
          </a:bodyPr>
          <a:lstStyle>
            <a:lvl1pPr marL="0" indent="0">
              <a:spcBef>
                <a:spcPts val="1000"/>
              </a:spcBef>
              <a:spcAft>
                <a:spcPts val="800"/>
              </a:spcAft>
              <a:buNone/>
              <a:defRPr lang="it-IT" sz="1800"/>
            </a:lvl1pPr>
            <a:lvl2pPr marL="742950" indent="-285750">
              <a:spcBef>
                <a:spcPts val="1000"/>
              </a:spcBef>
              <a:spcAft>
                <a:spcPts val="800"/>
              </a:spcAft>
              <a:buClr>
                <a:schemeClr val="accent2"/>
              </a:buClr>
              <a:buFont typeface="Arial" panose="020B0604020202020204" pitchFamily="34" charset="0"/>
              <a:buChar char="•"/>
              <a:defRPr lang="it-IT" sz="1600"/>
            </a:lvl2pPr>
            <a:lvl3pPr marL="1200150" indent="-285750">
              <a:spcBef>
                <a:spcPts val="1000"/>
              </a:spcBef>
              <a:spcAft>
                <a:spcPts val="800"/>
              </a:spcAft>
              <a:buClr>
                <a:schemeClr val="accent2"/>
              </a:buClr>
              <a:buFont typeface="Arial" panose="020B0604020202020204" pitchFamily="34" charset="0"/>
              <a:buChar char="•"/>
              <a:defRPr lang="it-IT" sz="1400"/>
            </a:lvl3pPr>
            <a:lvl4pPr marL="1543050" indent="-171450">
              <a:spcBef>
                <a:spcPts val="1000"/>
              </a:spcBef>
              <a:spcAft>
                <a:spcPts val="800"/>
              </a:spcAft>
              <a:buClr>
                <a:schemeClr val="accent2"/>
              </a:buClr>
              <a:buFont typeface="Arial" panose="020B0604020202020204" pitchFamily="34" charset="0"/>
              <a:buChar char="•"/>
              <a:defRPr lang="it-IT" sz="1200"/>
            </a:lvl4pPr>
            <a:lvl5pPr marL="2000250" indent="-171450">
              <a:spcBef>
                <a:spcPts val="1000"/>
              </a:spcBef>
              <a:spcAft>
                <a:spcPts val="800"/>
              </a:spcAft>
              <a:buClr>
                <a:schemeClr val="accent2"/>
              </a:buClr>
              <a:buFont typeface="Arial" panose="020B0604020202020204" pitchFamily="34" charset="0"/>
              <a:buChar char="•"/>
              <a:defRPr lang="it-IT" sz="12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5" name="Segnaposto data 4">
            <a:extLst>
              <a:ext uri="{FF2B5EF4-FFF2-40B4-BE49-F238E27FC236}">
                <a16:creationId xmlns:a16="http://schemas.microsoft.com/office/drawing/2014/main" id="{C6CFCEB5-4092-FD13-478E-51CD74FDB82E}"/>
              </a:ext>
            </a:extLst>
          </p:cNvPr>
          <p:cNvSpPr>
            <a:spLocks noGrp="1"/>
          </p:cNvSpPr>
          <p:nvPr>
            <p:ph type="dt" sz="half" idx="10"/>
          </p:nvPr>
        </p:nvSpPr>
        <p:spPr/>
        <p:txBody>
          <a:bodyPr rtlCol="0"/>
          <a:lstStyle>
            <a:defPPr>
              <a:defRPr lang="it-IT"/>
            </a:defPPr>
          </a:lstStyle>
          <a:p>
            <a:pPr rtl="0"/>
            <a:fld id="{2A8858B6-761E-4707-8449-CEC6AB51D7AB}" type="datetime1">
              <a:rPr lang="it-IT" smtClean="0"/>
              <a:t>01/07/2024</a:t>
            </a:fld>
            <a:endParaRPr lang="it-IT" dirty="0"/>
          </a:p>
        </p:txBody>
      </p:sp>
      <p:sp>
        <p:nvSpPr>
          <p:cNvPr id="6" name="Segnaposto piè di pagina 5">
            <a:extLst>
              <a:ext uri="{FF2B5EF4-FFF2-40B4-BE49-F238E27FC236}">
                <a16:creationId xmlns:a16="http://schemas.microsoft.com/office/drawing/2014/main" id="{5D077A4D-E7C0-912D-293F-D93F0CB5CA49}"/>
              </a:ext>
            </a:extLst>
          </p:cNvPr>
          <p:cNvSpPr>
            <a:spLocks noGrp="1"/>
          </p:cNvSpPr>
          <p:nvPr>
            <p:ph type="ftr" sz="quarter" idx="11"/>
          </p:nvPr>
        </p:nvSpPr>
        <p:spPr/>
        <p:txBody>
          <a:bodyPr rtlCol="0"/>
          <a:lstStyle>
            <a:defPPr>
              <a:defRPr lang="it-IT"/>
            </a:defPPr>
          </a:lstStyle>
          <a:p>
            <a:pPr rtl="0"/>
            <a:endParaRPr lang="it-IT" dirty="0"/>
          </a:p>
        </p:txBody>
      </p:sp>
      <p:sp>
        <p:nvSpPr>
          <p:cNvPr id="7" name="Segnaposto numero diapositiva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137703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ell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rtlCol="0" anchor="ctr" anchorCtr="0">
            <a:noAutofit/>
          </a:bodyPr>
          <a:lstStyle>
            <a:defPPr>
              <a:defRPr lang="it-IT"/>
            </a:defPPr>
          </a:lstStyle>
          <a:p>
            <a:pPr rtl="0"/>
            <a:r>
              <a:rPr lang="it-IT"/>
              <a:t>Fare clic per inserire il titolo</a:t>
            </a:r>
          </a:p>
        </p:txBody>
      </p:sp>
      <p:sp>
        <p:nvSpPr>
          <p:cNvPr id="4" name="Segnaposto data 3">
            <a:extLst>
              <a:ext uri="{FF2B5EF4-FFF2-40B4-BE49-F238E27FC236}">
                <a16:creationId xmlns:a16="http://schemas.microsoft.com/office/drawing/2014/main" id="{8C56EB0F-63C8-5F75-A333-3413A9DC6F76}"/>
              </a:ext>
            </a:extLst>
          </p:cNvPr>
          <p:cNvSpPr>
            <a:spLocks noGrp="1"/>
          </p:cNvSpPr>
          <p:nvPr>
            <p:ph type="dt" sz="half" idx="10"/>
          </p:nvPr>
        </p:nvSpPr>
        <p:spPr/>
        <p:txBody>
          <a:bodyPr rtlCol="0"/>
          <a:lstStyle>
            <a:defPPr>
              <a:defRPr lang="it-IT"/>
            </a:defPPr>
          </a:lstStyle>
          <a:p>
            <a:pPr rtl="0"/>
            <a:fld id="{FA30E145-24AF-4736-BB06-9635EBF66D98}" type="datetime1">
              <a:rPr lang="it-IT" smtClean="0"/>
              <a:t>01/07/2024</a:t>
            </a:fld>
            <a:endParaRPr lang="it-IT" dirty="0"/>
          </a:p>
        </p:txBody>
      </p:sp>
      <p:sp>
        <p:nvSpPr>
          <p:cNvPr id="5" name="Segnaposto piè di pagina 4">
            <a:extLst>
              <a:ext uri="{FF2B5EF4-FFF2-40B4-BE49-F238E27FC236}">
                <a16:creationId xmlns:a16="http://schemas.microsoft.com/office/drawing/2014/main" id="{4D4DE333-25B4-E092-1CC4-C3D20BA25168}"/>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
        <p:nvSpPr>
          <p:cNvPr id="8" name="Segnaposto tabella 7">
            <a:extLst>
              <a:ext uri="{FF2B5EF4-FFF2-40B4-BE49-F238E27FC236}">
                <a16:creationId xmlns:a16="http://schemas.microsoft.com/office/drawing/2014/main" id="{0CEAFE70-86D3-8690-31CA-F9A1FBA494D0}"/>
              </a:ext>
            </a:extLst>
          </p:cNvPr>
          <p:cNvSpPr>
            <a:spLocks noGrp="1"/>
          </p:cNvSpPr>
          <p:nvPr>
            <p:ph type="tbl" sz="quarter" idx="13"/>
          </p:nvPr>
        </p:nvSpPr>
        <p:spPr>
          <a:xfrm>
            <a:off x="838199" y="1825625"/>
            <a:ext cx="10515600" cy="4297680"/>
          </a:xfrm>
        </p:spPr>
        <p:txBody>
          <a:bodyPr rtlCol="0">
            <a:normAutofit/>
          </a:bodyPr>
          <a:lstStyle>
            <a:lvl1pPr>
              <a:defRPr lang="it-IT" sz="2400"/>
            </a:lvl1pPr>
          </a:lstStyle>
          <a:p>
            <a:pPr rtl="0"/>
            <a:r>
              <a:rPr lang="it-IT"/>
              <a:t>Fare clic sull'icona per inserire una tabella</a:t>
            </a:r>
          </a:p>
        </p:txBody>
      </p:sp>
    </p:spTree>
    <p:extLst>
      <p:ext uri="{BB962C8B-B14F-4D97-AF65-F5344CB8AC3E}">
        <p14:creationId xmlns:p14="http://schemas.microsoft.com/office/powerpoint/2010/main" val="26260992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uto 3">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D7B7232D-F1A6-B6C3-3BBF-E834CC7CDC8E}"/>
              </a:ext>
              <a:ext uri="{C183D7F6-B498-43B3-948B-1728B52AA6E4}">
                <adec:decorative xmlns:adec="http://schemas.microsoft.com/office/drawing/2017/decorative" val="1"/>
              </a:ext>
            </a:extLst>
          </p:cNvPr>
          <p:cNvGrpSpPr/>
          <p:nvPr userDrawn="1"/>
        </p:nvGrpSpPr>
        <p:grpSpPr>
          <a:xfrm>
            <a:off x="0" y="0"/>
            <a:ext cx="5930138" cy="6858001"/>
            <a:chOff x="0" y="-1"/>
            <a:chExt cx="5930138" cy="6858001"/>
          </a:xfrm>
        </p:grpSpPr>
        <p:sp>
          <p:nvSpPr>
            <p:cNvPr id="8" name="Ovale 7">
              <a:extLst>
                <a:ext uri="{FF2B5EF4-FFF2-40B4-BE49-F238E27FC236}">
                  <a16:creationId xmlns:a16="http://schemas.microsoft.com/office/drawing/2014/main" id="{0D306340-6BFD-FE3D-535B-B59C1C44EDDA}"/>
                </a:ext>
              </a:extLst>
            </p:cNvPr>
            <p:cNvSpPr/>
            <p:nvPr userDrawn="1"/>
          </p:nvSpPr>
          <p:spPr>
            <a:xfrm>
              <a:off x="383877" y="778462"/>
              <a:ext cx="5315035" cy="53150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Figura a mano libera: Forma 11">
              <a:extLst>
                <a:ext uri="{FF2B5EF4-FFF2-40B4-BE49-F238E27FC236}">
                  <a16:creationId xmlns:a16="http://schemas.microsoft.com/office/drawing/2014/main" id="{338E6C4B-ABF3-8B7E-8DCF-A93F69C712B1}"/>
                </a:ext>
              </a:extLst>
            </p:cNvPr>
            <p:cNvSpPr/>
            <p:nvPr userDrawn="1"/>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igura a mano libera: Forma 13">
              <a:extLst>
                <a:ext uri="{FF2B5EF4-FFF2-40B4-BE49-F238E27FC236}">
                  <a16:creationId xmlns:a16="http://schemas.microsoft.com/office/drawing/2014/main" id="{6F90F99F-B12A-E8F9-5A86-D76B201D6308}"/>
                </a:ext>
              </a:extLst>
            </p:cNvPr>
            <p:cNvSpPr/>
            <p:nvPr userDrawn="1"/>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igura a mano libera: Forma 15">
              <a:extLst>
                <a:ext uri="{FF2B5EF4-FFF2-40B4-BE49-F238E27FC236}">
                  <a16:creationId xmlns:a16="http://schemas.microsoft.com/office/drawing/2014/main" id="{BFA99EFE-81BC-95EA-FA61-B7199AD98A74}"/>
                </a:ext>
              </a:extLst>
            </p:cNvPr>
            <p:cNvSpPr/>
            <p:nvPr userDrawn="1"/>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Figura a mano libera: Forma 17">
              <a:extLst>
                <a:ext uri="{FF2B5EF4-FFF2-40B4-BE49-F238E27FC236}">
                  <a16:creationId xmlns:a16="http://schemas.microsoft.com/office/drawing/2014/main" id="{DD9FC028-D877-28FE-C646-DBD85D932641}"/>
                </a:ext>
              </a:extLst>
            </p:cNvPr>
            <p:cNvSpPr/>
            <p:nvPr userDrawn="1"/>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Figura a mano libera: Forma 21">
              <a:extLst>
                <a:ext uri="{FF2B5EF4-FFF2-40B4-BE49-F238E27FC236}">
                  <a16:creationId xmlns:a16="http://schemas.microsoft.com/office/drawing/2014/main" id="{AA0AFFE9-F0C2-BDA0-BF87-9977706AB6A8}"/>
                </a:ext>
              </a:extLst>
            </p:cNvPr>
            <p:cNvSpPr/>
            <p:nvPr userDrawn="1"/>
          </p:nvSpPr>
          <p:spPr>
            <a:xfrm flipH="1">
              <a:off x="4364198"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 name="Titolo 1">
            <a:extLst>
              <a:ext uri="{FF2B5EF4-FFF2-40B4-BE49-F238E27FC236}">
                <a16:creationId xmlns:a16="http://schemas.microsoft.com/office/drawing/2014/main" id="{F657BD59-35CC-9BB3-8621-6FA3356F81AA}"/>
              </a:ext>
            </a:extLst>
          </p:cNvPr>
          <p:cNvSpPr>
            <a:spLocks noGrp="1"/>
          </p:cNvSpPr>
          <p:nvPr>
            <p:ph type="title"/>
          </p:nvPr>
        </p:nvSpPr>
        <p:spPr>
          <a:xfrm>
            <a:off x="383876" y="764502"/>
            <a:ext cx="5315035" cy="5328996"/>
          </a:xfrm>
        </p:spPr>
        <p:txBody>
          <a:bodyPr rtlCol="0">
            <a:noAutofit/>
          </a:bodyPr>
          <a:lstStyle>
            <a:lvl1pPr algn="ctr">
              <a:defRPr lang="it-IT" sz="4400">
                <a:solidFill>
                  <a:schemeClr val="bg1"/>
                </a:solidFill>
              </a:defRPr>
            </a:lvl1pPr>
          </a:lstStyle>
          <a:p>
            <a:pPr rtl="0"/>
            <a:endParaRPr lang="it-IT" dirty="0"/>
          </a:p>
        </p:txBody>
      </p:sp>
      <p:sp>
        <p:nvSpPr>
          <p:cNvPr id="3" name="Segnaposto contenuto 2">
            <a:extLst>
              <a:ext uri="{FF2B5EF4-FFF2-40B4-BE49-F238E27FC236}">
                <a16:creationId xmlns:a16="http://schemas.microsoft.com/office/drawing/2014/main" id="{A772710C-A212-1B12-06CD-FA2A14F89D68}"/>
              </a:ext>
            </a:extLst>
          </p:cNvPr>
          <p:cNvSpPr>
            <a:spLocks noGrp="1"/>
          </p:cNvSpPr>
          <p:nvPr>
            <p:ph idx="1" hasCustomPrompt="1"/>
          </p:nvPr>
        </p:nvSpPr>
        <p:spPr>
          <a:xfrm>
            <a:off x="6605455" y="755171"/>
            <a:ext cx="4619937" cy="5315035"/>
          </a:xfrm>
        </p:spPr>
        <p:txBody>
          <a:bodyPr rtlCol="0" anchor="ctr" anchorCtr="0">
            <a:normAutofit/>
          </a:bodyPr>
          <a:lstStyle>
            <a:lvl1pPr marL="0" indent="0">
              <a:spcBef>
                <a:spcPts val="1000"/>
              </a:spcBef>
              <a:spcAft>
                <a:spcPts val="800"/>
              </a:spcAft>
              <a:buNone/>
              <a:defRPr lang="it-IT" sz="2400"/>
            </a:lvl1pPr>
            <a:lvl2pPr marL="800100" indent="-342900">
              <a:spcBef>
                <a:spcPts val="1000"/>
              </a:spcBef>
              <a:spcAft>
                <a:spcPts val="800"/>
              </a:spcAft>
              <a:buClr>
                <a:schemeClr val="accent2"/>
              </a:buClr>
              <a:buFont typeface="Arial" panose="020B0604020202020204" pitchFamily="34" charset="0"/>
              <a:buChar char="•"/>
              <a:defRPr lang="it-IT" sz="2000"/>
            </a:lvl2pPr>
            <a:lvl3pPr marL="1200150" indent="-285750">
              <a:spcBef>
                <a:spcPts val="1000"/>
              </a:spcBef>
              <a:spcAft>
                <a:spcPts val="800"/>
              </a:spcAft>
              <a:buClr>
                <a:schemeClr val="accent2"/>
              </a:buClr>
              <a:buFont typeface="Arial" panose="020B0604020202020204" pitchFamily="34" charset="0"/>
              <a:buChar char="•"/>
              <a:defRPr lang="it-IT" sz="1800"/>
            </a:lvl3pPr>
            <a:lvl4pPr marL="1657350" indent="-285750">
              <a:spcBef>
                <a:spcPts val="1000"/>
              </a:spcBef>
              <a:spcAft>
                <a:spcPts val="800"/>
              </a:spcAft>
              <a:buClr>
                <a:schemeClr val="accent2"/>
              </a:buClr>
              <a:buFont typeface="Arial" panose="020B0604020202020204" pitchFamily="34" charset="0"/>
              <a:buChar char="•"/>
              <a:defRPr lang="it-IT" sz="1600"/>
            </a:lvl4pPr>
            <a:lvl5pPr marL="2114550" indent="-285750">
              <a:spcBef>
                <a:spcPts val="1000"/>
              </a:spcBef>
              <a:spcAft>
                <a:spcPts val="800"/>
              </a:spcAft>
              <a:buClr>
                <a:schemeClr val="accent2"/>
              </a:buClr>
              <a:buFont typeface="Arial" panose="020B0604020202020204" pitchFamily="34" charset="0"/>
              <a:buChar char="•"/>
              <a:defRPr lang="it-IT" sz="16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8C56EB0F-63C8-5F75-A333-3413A9DC6F76}"/>
              </a:ext>
            </a:extLst>
          </p:cNvPr>
          <p:cNvSpPr>
            <a:spLocks noGrp="1"/>
          </p:cNvSpPr>
          <p:nvPr>
            <p:ph type="dt" sz="half" idx="10"/>
          </p:nvPr>
        </p:nvSpPr>
        <p:spPr/>
        <p:txBody>
          <a:bodyPr rtlCol="0"/>
          <a:lstStyle>
            <a:defPPr>
              <a:defRPr lang="it-IT"/>
            </a:defPPr>
          </a:lstStyle>
          <a:p>
            <a:pPr rtl="0"/>
            <a:fld id="{9E33F04C-3F67-4329-980E-F11FB73FDD2A}" type="datetime1">
              <a:rPr lang="it-IT" smtClean="0"/>
              <a:t>01/07/2024</a:t>
            </a:fld>
            <a:endParaRPr lang="it-IT" dirty="0"/>
          </a:p>
        </p:txBody>
      </p:sp>
      <p:sp>
        <p:nvSpPr>
          <p:cNvPr id="5" name="Segnaposto piè di pagina 4">
            <a:extLst>
              <a:ext uri="{FF2B5EF4-FFF2-40B4-BE49-F238E27FC236}">
                <a16:creationId xmlns:a16="http://schemas.microsoft.com/office/drawing/2014/main" id="{4D4DE333-25B4-E092-1CC4-C3D20BA25168}"/>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3E96D25F-53A2-6217-84B4-7EB874F0B372}"/>
              </a:ext>
              <a:ext uri="{C183D7F6-B498-43B3-948B-1728B52AA6E4}">
                <adec:decorative xmlns:adec="http://schemas.microsoft.com/office/drawing/2017/decorative" val="1"/>
              </a:ext>
            </a:extLst>
          </p:cNvPr>
          <p:cNvGrpSpPr/>
          <p:nvPr userDrawn="1"/>
        </p:nvGrpSpPr>
        <p:grpSpPr>
          <a:xfrm>
            <a:off x="489189" y="941148"/>
            <a:ext cx="11182430" cy="4797821"/>
            <a:chOff x="489189" y="941148"/>
            <a:chExt cx="11182430" cy="4797821"/>
          </a:xfrm>
        </p:grpSpPr>
        <p:sp>
          <p:nvSpPr>
            <p:cNvPr id="8" name="Ovale 7">
              <a:extLst>
                <a:ext uri="{FF2B5EF4-FFF2-40B4-BE49-F238E27FC236}">
                  <a16:creationId xmlns:a16="http://schemas.microsoft.com/office/drawing/2014/main" id="{A50FA62D-C8AE-52B8-1712-6116756D1A83}"/>
                </a:ext>
              </a:extLst>
            </p:cNvPr>
            <p:cNvSpPr/>
            <p:nvPr userDrawn="1"/>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Arco 8">
              <a:extLst>
                <a:ext uri="{FF2B5EF4-FFF2-40B4-BE49-F238E27FC236}">
                  <a16:creationId xmlns:a16="http://schemas.microsoft.com/office/drawing/2014/main" id="{1D2D6A01-57CF-3C0B-968C-E5A8FD352320}"/>
                </a:ext>
              </a:extLst>
            </p:cNvPr>
            <p:cNvSpPr/>
            <p:nvPr userDrawn="1"/>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0" name="Ovale 9">
              <a:extLst>
                <a:ext uri="{FF2B5EF4-FFF2-40B4-BE49-F238E27FC236}">
                  <a16:creationId xmlns:a16="http://schemas.microsoft.com/office/drawing/2014/main" id="{410BEFAA-C349-7DB1-1827-0FA48A430AD8}"/>
                </a:ext>
              </a:extLst>
            </p:cNvPr>
            <p:cNvSpPr/>
            <p:nvPr userDrawn="1"/>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2" name="Titolo 1">
            <a:extLst>
              <a:ext uri="{FF2B5EF4-FFF2-40B4-BE49-F238E27FC236}">
                <a16:creationId xmlns:a16="http://schemas.microsoft.com/office/drawing/2014/main" id="{F657BD59-35CC-9BB3-8621-6FA3356F81AA}"/>
              </a:ext>
            </a:extLst>
          </p:cNvPr>
          <p:cNvSpPr>
            <a:spLocks noGrp="1"/>
          </p:cNvSpPr>
          <p:nvPr>
            <p:ph type="title" hasCustomPrompt="1"/>
          </p:nvPr>
        </p:nvSpPr>
        <p:spPr>
          <a:xfrm>
            <a:off x="609957" y="1119031"/>
            <a:ext cx="4384736" cy="4619938"/>
          </a:xfrm>
        </p:spPr>
        <p:txBody>
          <a:bodyPr rtlCol="0">
            <a:noAutofit/>
          </a:bodyPr>
          <a:lstStyle>
            <a:lvl1pPr algn="ctr">
              <a:defRPr lang="it-IT">
                <a:solidFill>
                  <a:schemeClr val="bg1"/>
                </a:solidFill>
              </a:defRPr>
            </a:lvl1pPr>
          </a:lstStyle>
          <a:p>
            <a:pPr rtl="0"/>
            <a:r>
              <a:rPr lang="it-IT"/>
              <a:t>Fare clic per inserire il titolo</a:t>
            </a:r>
          </a:p>
        </p:txBody>
      </p:sp>
      <p:sp>
        <p:nvSpPr>
          <p:cNvPr id="3" name="Segnaposto contenuto 2">
            <a:extLst>
              <a:ext uri="{FF2B5EF4-FFF2-40B4-BE49-F238E27FC236}">
                <a16:creationId xmlns:a16="http://schemas.microsoft.com/office/drawing/2014/main" id="{A772710C-A212-1B12-06CD-FA2A14F89D68}"/>
              </a:ext>
            </a:extLst>
          </p:cNvPr>
          <p:cNvSpPr>
            <a:spLocks noGrp="1"/>
          </p:cNvSpPr>
          <p:nvPr>
            <p:ph idx="1" hasCustomPrompt="1"/>
          </p:nvPr>
        </p:nvSpPr>
        <p:spPr>
          <a:xfrm>
            <a:off x="5801708" y="554942"/>
            <a:ext cx="5552091" cy="5768220"/>
          </a:xfrm>
        </p:spPr>
        <p:txBody>
          <a:bodyPr rtlCol="0" anchor="ctr" anchorCtr="0">
            <a:normAutofit/>
          </a:bodyPr>
          <a:lstStyle>
            <a:lvl1pPr marL="0" indent="0">
              <a:spcBef>
                <a:spcPts val="1000"/>
              </a:spcBef>
              <a:spcAft>
                <a:spcPts val="800"/>
              </a:spcAft>
              <a:buNone/>
              <a:defRPr lang="it-IT" sz="2400"/>
            </a:lvl1pPr>
            <a:lvl2pPr marL="800100" indent="-342900">
              <a:spcBef>
                <a:spcPts val="1000"/>
              </a:spcBef>
              <a:spcAft>
                <a:spcPts val="800"/>
              </a:spcAft>
              <a:buClr>
                <a:schemeClr val="accent2"/>
              </a:buClr>
              <a:buFont typeface="Arial" panose="020B0604020202020204" pitchFamily="34" charset="0"/>
              <a:buChar char="•"/>
              <a:defRPr lang="it-IT" sz="2000"/>
            </a:lvl2pPr>
            <a:lvl3pPr marL="1200150" indent="-285750">
              <a:spcBef>
                <a:spcPts val="1000"/>
              </a:spcBef>
              <a:spcAft>
                <a:spcPts val="800"/>
              </a:spcAft>
              <a:buClr>
                <a:schemeClr val="accent2"/>
              </a:buClr>
              <a:buFont typeface="Arial" panose="020B0604020202020204" pitchFamily="34" charset="0"/>
              <a:buChar char="•"/>
              <a:defRPr lang="it-IT" sz="1800"/>
            </a:lvl3pPr>
            <a:lvl4pPr marL="1657350" indent="-285750">
              <a:spcBef>
                <a:spcPts val="1000"/>
              </a:spcBef>
              <a:spcAft>
                <a:spcPts val="800"/>
              </a:spcAft>
              <a:buClr>
                <a:schemeClr val="accent2"/>
              </a:buClr>
              <a:buFont typeface="Arial" panose="020B0604020202020204" pitchFamily="34" charset="0"/>
              <a:buChar char="•"/>
              <a:defRPr lang="it-IT" sz="1600"/>
            </a:lvl4pPr>
            <a:lvl5pPr marL="2114550" indent="-285750">
              <a:spcBef>
                <a:spcPts val="1000"/>
              </a:spcBef>
              <a:spcAft>
                <a:spcPts val="800"/>
              </a:spcAft>
              <a:buClr>
                <a:schemeClr val="accent2"/>
              </a:buClr>
              <a:buFont typeface="Arial" panose="020B0604020202020204" pitchFamily="34" charset="0"/>
              <a:buChar char="•"/>
              <a:defRPr lang="it-IT" sz="16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Tree>
    <p:extLst>
      <p:ext uri="{BB962C8B-B14F-4D97-AF65-F5344CB8AC3E}">
        <p14:creationId xmlns:p14="http://schemas.microsoft.com/office/powerpoint/2010/main" val="1914388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immagine">
    <p:bg>
      <p:bgPr>
        <a:solidFill>
          <a:schemeClr val="bg1"/>
        </a:solidFill>
        <a:effectLst/>
      </p:bgPr>
    </p:bg>
    <p:spTree>
      <p:nvGrpSpPr>
        <p:cNvPr id="1" name=""/>
        <p:cNvGrpSpPr/>
        <p:nvPr/>
      </p:nvGrpSpPr>
      <p:grpSpPr>
        <a:xfrm>
          <a:off x="0" y="0"/>
          <a:ext cx="0" cy="0"/>
          <a:chOff x="0" y="0"/>
          <a:chExt cx="0" cy="0"/>
        </a:xfrm>
      </p:grpSpPr>
      <p:sp>
        <p:nvSpPr>
          <p:cNvPr id="2" name="Segnaposto immagine 1">
            <a:extLst>
              <a:ext uri="{FF2B5EF4-FFF2-40B4-BE49-F238E27FC236}">
                <a16:creationId xmlns:a16="http://schemas.microsoft.com/office/drawing/2014/main" id="{9EF93C3C-09E9-6CD0-EF4B-6DE09539EE7A}"/>
              </a:ext>
            </a:extLst>
          </p:cNvPr>
          <p:cNvSpPr>
            <a:spLocks noGrp="1"/>
          </p:cNvSpPr>
          <p:nvPr>
            <p:ph type="pic" sz="quarter" idx="10" hasCustomPrompt="1"/>
          </p:nvPr>
        </p:nvSpPr>
        <p:spPr>
          <a:xfrm>
            <a:off x="0" y="0"/>
            <a:ext cx="12192000" cy="6858000"/>
          </a:xfrm>
          <a:custGeom>
            <a:avLst/>
            <a:gdLst>
              <a:gd name="connsiteX0" fmla="*/ 9011782 w 12192000"/>
              <a:gd name="connsiteY0" fmla="*/ 4817511 h 6858000"/>
              <a:gd name="connsiteX1" fmla="*/ 8937059 w 12192000"/>
              <a:gd name="connsiteY1" fmla="*/ 4972626 h 6858000"/>
              <a:gd name="connsiteX2" fmla="*/ 8588084 w 12192000"/>
              <a:gd name="connsiteY2" fmla="*/ 5489438 h 6858000"/>
              <a:gd name="connsiteX3" fmla="*/ 8565206 w 12192000"/>
              <a:gd name="connsiteY3" fmla="*/ 5514611 h 6858000"/>
              <a:gd name="connsiteX4" fmla="*/ 8569944 w 12192000"/>
              <a:gd name="connsiteY4" fmla="*/ 5520198 h 6858000"/>
              <a:gd name="connsiteX5" fmla="*/ 8878607 w 12192000"/>
              <a:gd name="connsiteY5" fmla="*/ 5644582 h 6858000"/>
              <a:gd name="connsiteX6" fmla="*/ 9315123 w 12192000"/>
              <a:gd name="connsiteY6" fmla="*/ 5219907 h 6858000"/>
              <a:gd name="connsiteX7" fmla="*/ 9048519 w 12192000"/>
              <a:gd name="connsiteY7" fmla="*/ 4828605 h 6858000"/>
              <a:gd name="connsiteX8" fmla="*/ 6096000 w 12192000"/>
              <a:gd name="connsiteY8" fmla="*/ 200625 h 6858000"/>
              <a:gd name="connsiteX9" fmla="*/ 2867625 w 12192000"/>
              <a:gd name="connsiteY9" fmla="*/ 3429000 h 6858000"/>
              <a:gd name="connsiteX10" fmla="*/ 6096000 w 12192000"/>
              <a:gd name="connsiteY10" fmla="*/ 6657375 h 6858000"/>
              <a:gd name="connsiteX11" fmla="*/ 9324375 w 12192000"/>
              <a:gd name="connsiteY11" fmla="*/ 3429000 h 6858000"/>
              <a:gd name="connsiteX12" fmla="*/ 6096000 w 12192000"/>
              <a:gd name="connsiteY12" fmla="*/ 200625 h 6858000"/>
              <a:gd name="connsiteX13" fmla="*/ 0 w 12192000"/>
              <a:gd name="connsiteY13" fmla="*/ 0 h 6858000"/>
              <a:gd name="connsiteX14" fmla="*/ 12192000 w 12192000"/>
              <a:gd name="connsiteY14" fmla="*/ 0 h 6858000"/>
              <a:gd name="connsiteX15" fmla="*/ 12192000 w 12192000"/>
              <a:gd name="connsiteY15" fmla="*/ 6858000 h 6858000"/>
              <a:gd name="connsiteX16" fmla="*/ 0 w 12192000"/>
              <a:gd name="connsiteY1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92000" h="6858000">
                <a:moveTo>
                  <a:pt x="9011782" y="4817511"/>
                </a:moveTo>
                <a:lnTo>
                  <a:pt x="8937059" y="4972626"/>
                </a:lnTo>
                <a:cubicBezTo>
                  <a:pt x="8837255" y="5156349"/>
                  <a:pt x="8720206" y="5329344"/>
                  <a:pt x="8588084" y="5489438"/>
                </a:cubicBezTo>
                <a:lnTo>
                  <a:pt x="8565206" y="5514611"/>
                </a:lnTo>
                <a:lnTo>
                  <a:pt x="8569944" y="5520198"/>
                </a:lnTo>
                <a:cubicBezTo>
                  <a:pt x="8648938" y="5597049"/>
                  <a:pt x="8758066" y="5644582"/>
                  <a:pt x="8878607" y="5644582"/>
                </a:cubicBezTo>
                <a:cubicBezTo>
                  <a:pt x="9119688" y="5644582"/>
                  <a:pt x="9315123" y="5454449"/>
                  <a:pt x="9315123" y="5219907"/>
                </a:cubicBezTo>
                <a:cubicBezTo>
                  <a:pt x="9315123" y="5044001"/>
                  <a:pt x="9205191" y="4893074"/>
                  <a:pt x="9048519" y="4828605"/>
                </a:cubicBezTo>
                <a:close/>
                <a:moveTo>
                  <a:pt x="6096000" y="200625"/>
                </a:moveTo>
                <a:cubicBezTo>
                  <a:pt x="4313018" y="200625"/>
                  <a:pt x="2867625" y="1646018"/>
                  <a:pt x="2867625" y="3429000"/>
                </a:cubicBezTo>
                <a:cubicBezTo>
                  <a:pt x="2867625" y="5211982"/>
                  <a:pt x="4313018" y="6657375"/>
                  <a:pt x="6096000" y="6657375"/>
                </a:cubicBezTo>
                <a:cubicBezTo>
                  <a:pt x="7878982" y="6657375"/>
                  <a:pt x="9324375" y="5211982"/>
                  <a:pt x="9324375" y="3429000"/>
                </a:cubicBezTo>
                <a:cubicBezTo>
                  <a:pt x="9324375" y="1646018"/>
                  <a:pt x="7878982" y="200625"/>
                  <a:pt x="6096000" y="200625"/>
                </a:cubicBezTo>
                <a:close/>
                <a:moveTo>
                  <a:pt x="0" y="0"/>
                </a:moveTo>
                <a:lnTo>
                  <a:pt x="12192000" y="0"/>
                </a:lnTo>
                <a:lnTo>
                  <a:pt x="12192000" y="6858000"/>
                </a:lnTo>
                <a:lnTo>
                  <a:pt x="0" y="6858000"/>
                </a:lnTo>
                <a:close/>
              </a:path>
            </a:pathLst>
          </a:custGeom>
          <a:solidFill>
            <a:schemeClr val="tx1"/>
          </a:solidFill>
        </p:spPr>
        <p:txBody>
          <a:bodyPr wrap="square" rtlCol="0">
            <a:noAutofit/>
          </a:bodyPr>
          <a:lstStyle>
            <a:lvl1pPr marL="0" indent="0" algn="l">
              <a:buNone/>
              <a:defRPr lang="it-IT" sz="2000">
                <a:solidFill>
                  <a:schemeClr val="bg1"/>
                </a:solidFill>
              </a:defRPr>
            </a:lvl1pPr>
          </a:lstStyle>
          <a:p>
            <a:pPr rtl="0"/>
            <a:r>
              <a:rPr lang="it-IT"/>
              <a:t>Fare clic sull'icona per inserire un'immagine</a:t>
            </a:r>
          </a:p>
        </p:txBody>
      </p:sp>
      <p:sp>
        <p:nvSpPr>
          <p:cNvPr id="3" name="Arco 2">
            <a:extLst>
              <a:ext uri="{FF2B5EF4-FFF2-40B4-BE49-F238E27FC236}">
                <a16:creationId xmlns:a16="http://schemas.microsoft.com/office/drawing/2014/main" id="{D5C3C4BD-DFDB-76B4-17CA-7DA4D1729FA1}"/>
              </a:ext>
              <a:ext uri="{C183D7F6-B498-43B3-948B-1728B52AA6E4}">
                <adec:decorative xmlns:adec="http://schemas.microsoft.com/office/drawing/2017/decorative" val="1"/>
              </a:ext>
            </a:extLst>
          </p:cNvPr>
          <p:cNvSpPr/>
          <p:nvPr userDrawn="1"/>
        </p:nvSpPr>
        <p:spPr>
          <a:xfrm rot="9366740" flipV="1">
            <a:off x="2557952" y="-89828"/>
            <a:ext cx="7173200" cy="7173200"/>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Titolo 11">
            <a:extLst>
              <a:ext uri="{FF2B5EF4-FFF2-40B4-BE49-F238E27FC236}">
                <a16:creationId xmlns:a16="http://schemas.microsoft.com/office/drawing/2014/main" id="{2B04B61C-6467-D51D-0AF4-5C7D05F36CB5}"/>
              </a:ext>
            </a:extLst>
          </p:cNvPr>
          <p:cNvSpPr>
            <a:spLocks noGrp="1"/>
          </p:cNvSpPr>
          <p:nvPr>
            <p:ph type="title" hasCustomPrompt="1"/>
          </p:nvPr>
        </p:nvSpPr>
        <p:spPr>
          <a:xfrm>
            <a:off x="2868168" y="923544"/>
            <a:ext cx="6455664" cy="5010912"/>
          </a:xfrm>
          <a:prstGeom prst="rect">
            <a:avLst/>
          </a:prstGeom>
          <a:noFill/>
        </p:spPr>
        <p:txBody>
          <a:bodyPr lIns="0" rIns="0" rtlCol="0">
            <a:normAutofit/>
          </a:bodyPr>
          <a:lstStyle>
            <a:lvl1pPr algn="ctr">
              <a:defRPr lang="it-IT" sz="6000"/>
            </a:lvl1pPr>
          </a:lstStyle>
          <a:p>
            <a:pPr rtl="0"/>
            <a:r>
              <a:rPr lang="it-IT"/>
              <a:t>Fare clic per inserire il titolo</a:t>
            </a:r>
          </a:p>
        </p:txBody>
      </p:sp>
      <p:sp>
        <p:nvSpPr>
          <p:cNvPr id="4" name="Figura a mano libera: Forma 3">
            <a:extLst>
              <a:ext uri="{FF2B5EF4-FFF2-40B4-BE49-F238E27FC236}">
                <a16:creationId xmlns:a16="http://schemas.microsoft.com/office/drawing/2014/main" id="{47A19F4B-D154-3EB2-F86A-9A63283A3EA6}"/>
              </a:ext>
              <a:ext uri="{C183D7F6-B498-43B3-948B-1728B52AA6E4}">
                <adec:decorative xmlns:adec="http://schemas.microsoft.com/office/drawing/2017/decorative" val="1"/>
              </a:ext>
            </a:extLst>
          </p:cNvPr>
          <p:cNvSpPr>
            <a:spLocks/>
          </p:cNvSpPr>
          <p:nvPr userDrawn="1"/>
        </p:nvSpPr>
        <p:spPr>
          <a:xfrm>
            <a:off x="8565206" y="4817511"/>
            <a:ext cx="749917" cy="827071"/>
          </a:xfrm>
          <a:custGeom>
            <a:avLst/>
            <a:gdLst>
              <a:gd name="connsiteX0" fmla="*/ 446576 w 749917"/>
              <a:gd name="connsiteY0" fmla="*/ 0 h 827071"/>
              <a:gd name="connsiteX1" fmla="*/ 483313 w 749917"/>
              <a:gd name="connsiteY1" fmla="*/ 11094 h 827071"/>
              <a:gd name="connsiteX2" fmla="*/ 749917 w 749917"/>
              <a:gd name="connsiteY2" fmla="*/ 402396 h 827071"/>
              <a:gd name="connsiteX3" fmla="*/ 313401 w 749917"/>
              <a:gd name="connsiteY3" fmla="*/ 827071 h 827071"/>
              <a:gd name="connsiteX4" fmla="*/ 4738 w 749917"/>
              <a:gd name="connsiteY4" fmla="*/ 702687 h 827071"/>
              <a:gd name="connsiteX5" fmla="*/ 0 w 749917"/>
              <a:gd name="connsiteY5" fmla="*/ 697100 h 827071"/>
              <a:gd name="connsiteX6" fmla="*/ 22878 w 749917"/>
              <a:gd name="connsiteY6" fmla="*/ 671927 h 827071"/>
              <a:gd name="connsiteX7" fmla="*/ 371853 w 749917"/>
              <a:gd name="connsiteY7" fmla="*/ 155115 h 827071"/>
              <a:gd name="connsiteX8" fmla="*/ 446576 w 749917"/>
              <a:gd name="connsiteY8" fmla="*/ 0 h 82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9917" h="827071">
                <a:moveTo>
                  <a:pt x="446576" y="0"/>
                </a:moveTo>
                <a:lnTo>
                  <a:pt x="483313" y="11094"/>
                </a:lnTo>
                <a:cubicBezTo>
                  <a:pt x="639985" y="75563"/>
                  <a:pt x="749917" y="226490"/>
                  <a:pt x="749917" y="402396"/>
                </a:cubicBezTo>
                <a:cubicBezTo>
                  <a:pt x="749917" y="636938"/>
                  <a:pt x="554482" y="827071"/>
                  <a:pt x="313401" y="827071"/>
                </a:cubicBezTo>
                <a:cubicBezTo>
                  <a:pt x="192860" y="827071"/>
                  <a:pt x="83732" y="779538"/>
                  <a:pt x="4738" y="702687"/>
                </a:cubicBezTo>
                <a:lnTo>
                  <a:pt x="0" y="697100"/>
                </a:lnTo>
                <a:lnTo>
                  <a:pt x="22878" y="671927"/>
                </a:lnTo>
                <a:cubicBezTo>
                  <a:pt x="155000" y="511833"/>
                  <a:pt x="272049" y="338838"/>
                  <a:pt x="371853" y="155115"/>
                </a:cubicBezTo>
                <a:lnTo>
                  <a:pt x="4465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84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Riepilogo">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id="{BCB8A6E1-44B2-54E1-6460-1C9B27EE75FD}"/>
              </a:ext>
              <a:ext uri="{C183D7F6-B498-43B3-948B-1728B52AA6E4}">
                <adec:decorative xmlns:adec="http://schemas.microsoft.com/office/drawing/2017/decorative" val="1"/>
              </a:ext>
            </a:extLst>
          </p:cNvPr>
          <p:cNvGrpSpPr/>
          <p:nvPr userDrawn="1"/>
        </p:nvGrpSpPr>
        <p:grpSpPr>
          <a:xfrm>
            <a:off x="0" y="0"/>
            <a:ext cx="5698912" cy="6858001"/>
            <a:chOff x="0" y="-1"/>
            <a:chExt cx="5698912" cy="6858001"/>
          </a:xfrm>
        </p:grpSpPr>
        <p:sp>
          <p:nvSpPr>
            <p:cNvPr id="12" name="Figura a mano libera: Forma 11">
              <a:extLst>
                <a:ext uri="{FF2B5EF4-FFF2-40B4-BE49-F238E27FC236}">
                  <a16:creationId xmlns:a16="http://schemas.microsoft.com/office/drawing/2014/main" id="{D22D7888-22FA-4AA1-9BA4-CC61D6643D47}"/>
                </a:ext>
              </a:extLst>
            </p:cNvPr>
            <p:cNvSpPr/>
            <p:nvPr userDrawn="1"/>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Figura a mano libera: Forma 13">
              <a:extLst>
                <a:ext uri="{FF2B5EF4-FFF2-40B4-BE49-F238E27FC236}">
                  <a16:creationId xmlns:a16="http://schemas.microsoft.com/office/drawing/2014/main" id="{EBB6E464-8999-4773-A1F2-E6CAA990E572}"/>
                </a:ext>
              </a:extLst>
            </p:cNvPr>
            <p:cNvSpPr/>
            <p:nvPr userDrawn="1"/>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Figura a mano libera: Forma 17">
              <a:extLst>
                <a:ext uri="{FF2B5EF4-FFF2-40B4-BE49-F238E27FC236}">
                  <a16:creationId xmlns:a16="http://schemas.microsoft.com/office/drawing/2014/main" id="{1EA14BE8-FDD0-4434-9C3E-BFF78C22D9E3}"/>
                </a:ext>
              </a:extLst>
            </p:cNvPr>
            <p:cNvSpPr/>
            <p:nvPr userDrawn="1"/>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Figura a mano libera: Forma 21">
              <a:extLst>
                <a:ext uri="{FF2B5EF4-FFF2-40B4-BE49-F238E27FC236}">
                  <a16:creationId xmlns:a16="http://schemas.microsoft.com/office/drawing/2014/main" id="{E494E364-7EA8-4D92-915D-75D1A3A67C07}"/>
                </a:ext>
              </a:extLst>
            </p:cNvPr>
            <p:cNvSpPr/>
            <p:nvPr userDrawn="1"/>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7" name="Titolo 1">
            <a:extLst>
              <a:ext uri="{FF2B5EF4-FFF2-40B4-BE49-F238E27FC236}">
                <a16:creationId xmlns:a16="http://schemas.microsoft.com/office/drawing/2014/main" id="{4F9EBE3B-A856-C23C-4698-B764DF4BC70D}"/>
              </a:ext>
            </a:extLst>
          </p:cNvPr>
          <p:cNvSpPr>
            <a:spLocks noGrp="1"/>
          </p:cNvSpPr>
          <p:nvPr>
            <p:ph type="title" hasCustomPrompt="1"/>
          </p:nvPr>
        </p:nvSpPr>
        <p:spPr>
          <a:xfrm>
            <a:off x="6222118" y="262762"/>
            <a:ext cx="5507421" cy="3649718"/>
          </a:xfrm>
        </p:spPr>
        <p:txBody>
          <a:bodyPr rtlCol="0" anchor="b">
            <a:normAutofit/>
          </a:bodyPr>
          <a:lstStyle>
            <a:lvl1pPr>
              <a:defRPr lang="it-IT" sz="6000"/>
            </a:lvl1pPr>
          </a:lstStyle>
          <a:p>
            <a:pPr rtl="0"/>
            <a:r>
              <a:rPr lang="it-IT"/>
              <a:t>Fare clic per inserire il titolo</a:t>
            </a:r>
          </a:p>
        </p:txBody>
      </p:sp>
      <p:sp>
        <p:nvSpPr>
          <p:cNvPr id="8" name="Segnaposto immagine 7">
            <a:extLst>
              <a:ext uri="{FF2B5EF4-FFF2-40B4-BE49-F238E27FC236}">
                <a16:creationId xmlns:a16="http://schemas.microsoft.com/office/drawing/2014/main" id="{74C9CB37-5251-201C-ACE3-FD69A00C772E}"/>
              </a:ext>
            </a:extLst>
          </p:cNvPr>
          <p:cNvSpPr>
            <a:spLocks noGrp="1"/>
          </p:cNvSpPr>
          <p:nvPr>
            <p:ph type="pic" sz="quarter" idx="14"/>
          </p:nvPr>
        </p:nvSpPr>
        <p:spPr>
          <a:xfrm>
            <a:off x="707393" y="847600"/>
            <a:ext cx="4619625" cy="4617720"/>
          </a:xfrm>
          <a:prstGeom prst="ellipse">
            <a:avLst/>
          </a:prstGeom>
          <a:noFill/>
        </p:spPr>
        <p:txBody>
          <a:bodyPr tIns="548640" rtlCol="0">
            <a:normAutofit/>
          </a:bodyPr>
          <a:lstStyle>
            <a:lvl1pPr marL="0" indent="0" algn="ctr">
              <a:buNone/>
              <a:defRPr lang="it-IT" sz="2000"/>
            </a:lvl1pPr>
          </a:lstStyle>
          <a:p>
            <a:pPr rtl="0"/>
            <a:r>
              <a:rPr lang="it-IT"/>
              <a:t>Fare clic sull'icona per inserire un'immagine</a:t>
            </a:r>
          </a:p>
        </p:txBody>
      </p:sp>
      <p:sp>
        <p:nvSpPr>
          <p:cNvPr id="9" name="Segnaposto contenuto 2">
            <a:extLst>
              <a:ext uri="{FF2B5EF4-FFF2-40B4-BE49-F238E27FC236}">
                <a16:creationId xmlns:a16="http://schemas.microsoft.com/office/drawing/2014/main" id="{EBF08299-9068-827D-783B-BFF5B95E9574}"/>
              </a:ext>
            </a:extLst>
          </p:cNvPr>
          <p:cNvSpPr>
            <a:spLocks noGrp="1"/>
          </p:cNvSpPr>
          <p:nvPr>
            <p:ph idx="1" hasCustomPrompt="1"/>
          </p:nvPr>
        </p:nvSpPr>
        <p:spPr>
          <a:xfrm>
            <a:off x="6222118" y="4058263"/>
            <a:ext cx="5507421" cy="2141482"/>
          </a:xfrm>
        </p:spPr>
        <p:txBody>
          <a:bodyPr rtlCol="0">
            <a:normAutofit/>
          </a:bodyPr>
          <a:lstStyle>
            <a:lvl1pPr marL="0" indent="0">
              <a:lnSpc>
                <a:spcPct val="90000"/>
              </a:lnSpc>
              <a:buFont typeface="Arial" panose="020B0604020202020204" pitchFamily="34" charset="0"/>
              <a:buNone/>
              <a:defRPr lang="it-IT" sz="2400"/>
            </a:lvl1pPr>
            <a:lvl2pPr marL="228600">
              <a:lnSpc>
                <a:spcPct val="90000"/>
              </a:lnSpc>
              <a:buClr>
                <a:schemeClr val="accent2"/>
              </a:buClr>
              <a:defRPr lang="it-IT" sz="2000"/>
            </a:lvl2pPr>
            <a:lvl3pPr marL="457200">
              <a:lnSpc>
                <a:spcPct val="90000"/>
              </a:lnSpc>
              <a:buClr>
                <a:schemeClr val="accent2"/>
              </a:buClr>
              <a:defRPr lang="it-IT" sz="1800"/>
            </a:lvl3pPr>
            <a:lvl4pPr marL="685800">
              <a:lnSpc>
                <a:spcPct val="90000"/>
              </a:lnSpc>
              <a:buClr>
                <a:schemeClr val="accent2"/>
              </a:buClr>
              <a:defRPr lang="it-IT" sz="1600"/>
            </a:lvl4pPr>
            <a:lvl5pPr>
              <a:lnSpc>
                <a:spcPct val="110000"/>
              </a:lnSpc>
              <a:defRPr lang="it-IT"/>
            </a:lvl5pPr>
          </a:lstStyle>
          <a:p>
            <a:pPr lvl="0" rtl="0"/>
            <a:r>
              <a:rPr lang="it-IT"/>
              <a:t>Fai clic per aggiungere contenuto</a:t>
            </a:r>
          </a:p>
          <a:p>
            <a:pPr lvl="1" rtl="0"/>
            <a:r>
              <a:rPr lang="it-IT"/>
              <a:t>Secondo livello</a:t>
            </a:r>
          </a:p>
          <a:p>
            <a:pPr lvl="2" rtl="0"/>
            <a:r>
              <a:rPr lang="it-IT"/>
              <a:t>Terzo livello</a:t>
            </a:r>
          </a:p>
          <a:p>
            <a:pPr lvl="3" rtl="0"/>
            <a:r>
              <a:rPr lang="it-IT"/>
              <a:t>Quarto livello</a:t>
            </a:r>
          </a:p>
        </p:txBody>
      </p:sp>
      <p:sp>
        <p:nvSpPr>
          <p:cNvPr id="3" name="Segnaposto data 2">
            <a:extLst>
              <a:ext uri="{FF2B5EF4-FFF2-40B4-BE49-F238E27FC236}">
                <a16:creationId xmlns:a16="http://schemas.microsoft.com/office/drawing/2014/main" id="{254D3190-B78C-42F1-9D62-F523886BBE51}"/>
              </a:ext>
            </a:extLst>
          </p:cNvPr>
          <p:cNvSpPr>
            <a:spLocks noGrp="1"/>
          </p:cNvSpPr>
          <p:nvPr>
            <p:ph type="dt" sz="half" idx="10"/>
          </p:nvPr>
        </p:nvSpPr>
        <p:spPr>
          <a:xfrm>
            <a:off x="1682496" y="6356350"/>
            <a:ext cx="1545336" cy="365125"/>
          </a:xfrm>
        </p:spPr>
        <p:txBody>
          <a:bodyPr rtlCol="0"/>
          <a:lstStyle>
            <a:lvl1pPr>
              <a:defRPr lang="it-IT">
                <a:latin typeface="+mn-lt"/>
              </a:defRPr>
            </a:lvl1pPr>
          </a:lstStyle>
          <a:p>
            <a:pPr rtl="0">
              <a:defRPr lang="it-IT"/>
            </a:pPr>
            <a:fld id="{9DBBFD73-1015-471C-93A8-E84F943668F1}" type="datetime1">
              <a:rPr lang="it-IT" smtClean="0">
                <a:solidFill>
                  <a:prstClr val="black">
                    <a:tint val="75000"/>
                  </a:prstClr>
                </a:solidFill>
              </a:rPr>
              <a:t>01/07/2024</a:t>
            </a:fld>
            <a:endParaRPr lang="it-IT">
              <a:solidFill>
                <a:prstClr val="black">
                  <a:tint val="75000"/>
                </a:prstClr>
              </a:solidFill>
            </a:endParaRPr>
          </a:p>
        </p:txBody>
      </p:sp>
      <p:sp>
        <p:nvSpPr>
          <p:cNvPr id="4" name="Segnaposto piè di pagina 3">
            <a:extLst>
              <a:ext uri="{FF2B5EF4-FFF2-40B4-BE49-F238E27FC236}">
                <a16:creationId xmlns:a16="http://schemas.microsoft.com/office/drawing/2014/main" id="{EA381C40-F9FC-4D58-8508-F0632DF5A018}"/>
              </a:ext>
            </a:extLst>
          </p:cNvPr>
          <p:cNvSpPr>
            <a:spLocks noGrp="1"/>
          </p:cNvSpPr>
          <p:nvPr>
            <p:ph type="ftr" sz="quarter" idx="11"/>
          </p:nvPr>
        </p:nvSpPr>
        <p:spPr>
          <a:xfrm>
            <a:off x="6099048" y="6356350"/>
            <a:ext cx="4114800" cy="365125"/>
          </a:xfrm>
        </p:spPr>
        <p:txBody>
          <a:bodyPr rtlCol="0"/>
          <a:lstStyle>
            <a:lvl1pPr algn="l">
              <a:defRPr lang="it-IT">
                <a:latin typeface="+mn-lt"/>
              </a:defRPr>
            </a:lvl1pPr>
          </a:lstStyle>
          <a:p>
            <a:pPr algn="l" rtl="0">
              <a:defRPr lang="it-IT"/>
            </a:pPr>
            <a:endParaRPr lang="it-IT">
              <a:solidFill>
                <a:prstClr val="black">
                  <a:tint val="75000"/>
                </a:prstClr>
              </a:solidFill>
            </a:endParaRPr>
          </a:p>
        </p:txBody>
      </p:sp>
      <p:sp>
        <p:nvSpPr>
          <p:cNvPr id="5" name="Segnaposto numero diapositiva 4">
            <a:extLst>
              <a:ext uri="{FF2B5EF4-FFF2-40B4-BE49-F238E27FC236}">
                <a16:creationId xmlns:a16="http://schemas.microsoft.com/office/drawing/2014/main" id="{2101CBCC-4CC2-49BD-B155-01E0F4D798BE}"/>
              </a:ext>
            </a:extLst>
          </p:cNvPr>
          <p:cNvSpPr>
            <a:spLocks noGrp="1"/>
          </p:cNvSpPr>
          <p:nvPr>
            <p:ph type="sldNum" sz="quarter" idx="12"/>
          </p:nvPr>
        </p:nvSpPr>
        <p:spPr>
          <a:xfrm>
            <a:off x="10506456" y="6356350"/>
            <a:ext cx="850392" cy="365125"/>
          </a:xfrm>
        </p:spPr>
        <p:txBody>
          <a:bodyPr rtlCol="0"/>
          <a:lstStyle>
            <a:lvl1pPr>
              <a:defRPr lang="it-IT">
                <a:latin typeface="+mn-lt"/>
              </a:defRPr>
            </a:lvl1pPr>
          </a:lstStyle>
          <a:p>
            <a:pPr rtl="0">
              <a:defRPr lang="it-IT"/>
            </a:pPr>
            <a:fld id="{D76B855D-E9CC-4FF8-AD85-6CDC7B89A0DE}" type="slidenum">
              <a:rPr lang="it-IT" smtClean="0">
                <a:solidFill>
                  <a:prstClr val="black">
                    <a:tint val="75000"/>
                  </a:prstClr>
                </a:solidFill>
              </a:rPr>
              <a:pPr>
                <a:defRPr lang="it-IT"/>
              </a:pPr>
              <a:t>‹N›</a:t>
            </a:fld>
            <a:endParaRPr lang="it-IT" dirty="0">
              <a:solidFill>
                <a:prstClr val="black">
                  <a:tint val="75000"/>
                </a:prstClr>
              </a:solidFill>
            </a:endParaRPr>
          </a:p>
        </p:txBody>
      </p:sp>
    </p:spTree>
    <p:extLst>
      <p:ext uri="{BB962C8B-B14F-4D97-AF65-F5344CB8AC3E}">
        <p14:creationId xmlns:p14="http://schemas.microsoft.com/office/powerpoint/2010/main" val="1517468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olo e contenuto 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57BD59-35CC-9BB3-8621-6FA3356F81AA}"/>
              </a:ext>
            </a:extLst>
          </p:cNvPr>
          <p:cNvSpPr>
            <a:spLocks noGrp="1"/>
          </p:cNvSpPr>
          <p:nvPr>
            <p:ph type="title" hasCustomPrompt="1"/>
          </p:nvPr>
        </p:nvSpPr>
        <p:spPr>
          <a:xfrm>
            <a:off x="838200" y="304803"/>
            <a:ext cx="10515600" cy="1472974"/>
          </a:xfrm>
        </p:spPr>
        <p:txBody>
          <a:bodyPr rtlCol="0" anchor="ctr" anchorCtr="0">
            <a:noAutofit/>
          </a:bodyPr>
          <a:lstStyle>
            <a:defPPr>
              <a:defRPr lang="it-IT"/>
            </a:defPPr>
          </a:lstStyle>
          <a:p>
            <a:pPr rtl="0"/>
            <a:r>
              <a:rPr lang="it-IT"/>
              <a:t>Fare clic per inserire il titolo</a:t>
            </a:r>
          </a:p>
        </p:txBody>
      </p:sp>
      <p:sp>
        <p:nvSpPr>
          <p:cNvPr id="13" name="Segnaposto contenuto 12">
            <a:extLst>
              <a:ext uri="{FF2B5EF4-FFF2-40B4-BE49-F238E27FC236}">
                <a16:creationId xmlns:a16="http://schemas.microsoft.com/office/drawing/2014/main" id="{E3FB7D8D-37C3-E089-EC02-FB49A13CBE1D}"/>
              </a:ext>
            </a:extLst>
          </p:cNvPr>
          <p:cNvSpPr>
            <a:spLocks noGrp="1"/>
          </p:cNvSpPr>
          <p:nvPr>
            <p:ph sz="quarter" idx="13" hasCustomPrompt="1"/>
          </p:nvPr>
        </p:nvSpPr>
        <p:spPr>
          <a:xfrm>
            <a:off x="838200" y="1838099"/>
            <a:ext cx="8012113" cy="4284889"/>
          </a:xfrm>
        </p:spPr>
        <p:txBody>
          <a:bodyPr rtlCol="0">
            <a:normAutofit/>
          </a:bodyPr>
          <a:lstStyle>
            <a:lvl1pPr>
              <a:lnSpc>
                <a:spcPct val="90000"/>
              </a:lnSpc>
              <a:spcBef>
                <a:spcPts val="1000"/>
              </a:spcBef>
              <a:spcAft>
                <a:spcPts val="800"/>
              </a:spcAft>
              <a:buClr>
                <a:schemeClr val="accent2"/>
              </a:buClr>
              <a:defRPr lang="it-IT" sz="1800"/>
            </a:lvl1pPr>
            <a:lvl2pPr>
              <a:lnSpc>
                <a:spcPct val="90000"/>
              </a:lnSpc>
              <a:spcBef>
                <a:spcPts val="1000"/>
              </a:spcBef>
              <a:spcAft>
                <a:spcPts val="800"/>
              </a:spcAft>
              <a:buClr>
                <a:schemeClr val="accent2"/>
              </a:buClr>
              <a:defRPr lang="it-IT" sz="1600"/>
            </a:lvl2pPr>
            <a:lvl3pPr>
              <a:lnSpc>
                <a:spcPct val="90000"/>
              </a:lnSpc>
              <a:spcBef>
                <a:spcPts val="1000"/>
              </a:spcBef>
              <a:spcAft>
                <a:spcPts val="800"/>
              </a:spcAft>
              <a:buClr>
                <a:schemeClr val="accent2"/>
              </a:buClr>
              <a:defRPr lang="it-IT" sz="1400"/>
            </a:lvl3pPr>
            <a:lvl4pPr>
              <a:lnSpc>
                <a:spcPct val="90000"/>
              </a:lnSpc>
              <a:spcBef>
                <a:spcPts val="1000"/>
              </a:spcBef>
              <a:spcAft>
                <a:spcPts val="800"/>
              </a:spcAft>
              <a:buClr>
                <a:schemeClr val="accent2"/>
              </a:buClr>
              <a:defRPr lang="it-IT" sz="1200"/>
            </a:lvl4pPr>
            <a:lvl5pPr>
              <a:lnSpc>
                <a:spcPct val="90000"/>
              </a:lnSpc>
              <a:spcBef>
                <a:spcPts val="1000"/>
              </a:spcBef>
              <a:spcAft>
                <a:spcPts val="800"/>
              </a:spcAft>
              <a:buClr>
                <a:schemeClr val="accent2"/>
              </a:buClr>
              <a:defRPr lang="it-IT" sz="1200"/>
            </a:lvl5pPr>
          </a:lstStyle>
          <a:p>
            <a:pPr lvl="0" rtl="0"/>
            <a:r>
              <a:rPr lang="it-IT"/>
              <a:t>Fai clic per aggiungere contenuti</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8C56EB0F-63C8-5F75-A333-3413A9DC6F76}"/>
              </a:ext>
            </a:extLst>
          </p:cNvPr>
          <p:cNvSpPr>
            <a:spLocks noGrp="1"/>
          </p:cNvSpPr>
          <p:nvPr>
            <p:ph type="dt" sz="half" idx="10"/>
          </p:nvPr>
        </p:nvSpPr>
        <p:spPr/>
        <p:txBody>
          <a:bodyPr rtlCol="0"/>
          <a:lstStyle>
            <a:defPPr>
              <a:defRPr lang="it-IT"/>
            </a:defPPr>
          </a:lstStyle>
          <a:p>
            <a:pPr rtl="0"/>
            <a:fld id="{57775D43-B242-4AEB-88D6-3F872A330D15}" type="datetime1">
              <a:rPr lang="it-IT" smtClean="0"/>
              <a:t>01/07/2024</a:t>
            </a:fld>
            <a:endParaRPr lang="it-IT" dirty="0"/>
          </a:p>
        </p:txBody>
      </p:sp>
      <p:sp>
        <p:nvSpPr>
          <p:cNvPr id="5" name="Segnaposto piè di pagina 4">
            <a:extLst>
              <a:ext uri="{FF2B5EF4-FFF2-40B4-BE49-F238E27FC236}">
                <a16:creationId xmlns:a16="http://schemas.microsoft.com/office/drawing/2014/main" id="{4D4DE333-25B4-E092-1CC4-C3D20BA25168}"/>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
        <p:nvSpPr>
          <p:cNvPr id="7" name="Figura a mano libera: Forma 14">
            <a:extLst>
              <a:ext uri="{FF2B5EF4-FFF2-40B4-BE49-F238E27FC236}">
                <a16:creationId xmlns:a16="http://schemas.microsoft.com/office/drawing/2014/main" id="{438B6FA2-AF11-618E-2B1A-38BF083DF340}"/>
              </a:ext>
              <a:ext uri="{C183D7F6-B498-43B3-948B-1728B52AA6E4}">
                <adec:decorative xmlns:adec="http://schemas.microsoft.com/office/drawing/2017/decorative" val="1"/>
              </a:ext>
            </a:extLst>
          </p:cNvPr>
          <p:cNvSpPr/>
          <p:nvPr userDrawn="1"/>
        </p:nvSpPr>
        <p:spPr>
          <a:xfrm rot="16200000">
            <a:off x="-381048" y="5144407"/>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igura a mano libera: Forma 13">
            <a:extLst>
              <a:ext uri="{FF2B5EF4-FFF2-40B4-BE49-F238E27FC236}">
                <a16:creationId xmlns:a16="http://schemas.microsoft.com/office/drawing/2014/main" id="{A269A8D8-A4AE-CEFF-E928-7DB1CFB3E401}"/>
              </a:ext>
              <a:ext uri="{C183D7F6-B498-43B3-948B-1728B52AA6E4}">
                <adec:decorative xmlns:adec="http://schemas.microsoft.com/office/drawing/2017/decorative" val="1"/>
              </a:ext>
            </a:extLst>
          </p:cNvPr>
          <p:cNvSpPr/>
          <p:nvPr userDrawn="1"/>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Figura a mano libera: Forma 19">
            <a:extLst>
              <a:ext uri="{FF2B5EF4-FFF2-40B4-BE49-F238E27FC236}">
                <a16:creationId xmlns:a16="http://schemas.microsoft.com/office/drawing/2014/main" id="{15418837-E689-97BE-9FAD-FEDBD599EBAD}"/>
              </a:ext>
              <a:ext uri="{C183D7F6-B498-43B3-948B-1728B52AA6E4}">
                <adec:decorative xmlns:adec="http://schemas.microsoft.com/office/drawing/2017/decorative" val="1"/>
              </a:ext>
            </a:extLst>
          </p:cNvPr>
          <p:cNvSpPr/>
          <p:nvPr userDrawn="1"/>
        </p:nvSpPr>
        <p:spPr>
          <a:xfrm rot="10800000" flipH="1">
            <a:off x="11109434" y="3527042"/>
            <a:ext cx="1082566" cy="1616525"/>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5"/>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789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olo sezione">
    <p:spTree>
      <p:nvGrpSpPr>
        <p:cNvPr id="1" name=""/>
        <p:cNvGrpSpPr/>
        <p:nvPr/>
      </p:nvGrpSpPr>
      <p:grpSpPr>
        <a:xfrm>
          <a:off x="0" y="0"/>
          <a:ext cx="0" cy="0"/>
          <a:chOff x="0" y="0"/>
          <a:chExt cx="0" cy="0"/>
        </a:xfrm>
      </p:grpSpPr>
      <p:sp>
        <p:nvSpPr>
          <p:cNvPr id="7" name="Ovale 6">
            <a:extLst>
              <a:ext uri="{FF2B5EF4-FFF2-40B4-BE49-F238E27FC236}">
                <a16:creationId xmlns:a16="http://schemas.microsoft.com/office/drawing/2014/main" id="{7DF76A42-387B-8D66-1214-D40462070066}"/>
              </a:ext>
              <a:ext uri="{C183D7F6-B498-43B3-948B-1728B52AA6E4}">
                <adec:decorative xmlns:adec="http://schemas.microsoft.com/office/drawing/2017/decorative" val="1"/>
              </a:ext>
            </a:extLst>
          </p:cNvPr>
          <p:cNvSpPr/>
          <p:nvPr userDrawn="1"/>
        </p:nvSpPr>
        <p:spPr>
          <a:xfrm>
            <a:off x="7940621" y="704193"/>
            <a:ext cx="2296455" cy="22964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8" name="Gruppo 7">
            <a:extLst>
              <a:ext uri="{FF2B5EF4-FFF2-40B4-BE49-F238E27FC236}">
                <a16:creationId xmlns:a16="http://schemas.microsoft.com/office/drawing/2014/main" id="{D2ACE818-46EF-547E-9315-A849483036BF}"/>
              </a:ext>
              <a:ext uri="{C183D7F6-B498-43B3-948B-1728B52AA6E4}">
                <adec:decorative xmlns:adec="http://schemas.microsoft.com/office/drawing/2017/decorative" val="1"/>
              </a:ext>
            </a:extLst>
          </p:cNvPr>
          <p:cNvGrpSpPr/>
          <p:nvPr userDrawn="1"/>
        </p:nvGrpSpPr>
        <p:grpSpPr>
          <a:xfrm>
            <a:off x="577652" y="0"/>
            <a:ext cx="8798419" cy="6816262"/>
            <a:chOff x="577652" y="-28502"/>
            <a:chExt cx="8798419" cy="6816262"/>
          </a:xfrm>
        </p:grpSpPr>
        <p:sp>
          <p:nvSpPr>
            <p:cNvPr id="9" name="Ovale 8">
              <a:extLst>
                <a:ext uri="{FF2B5EF4-FFF2-40B4-BE49-F238E27FC236}">
                  <a16:creationId xmlns:a16="http://schemas.microsoft.com/office/drawing/2014/main" id="{E9644D21-8793-9A96-F305-5D20EE342B26}"/>
                </a:ext>
              </a:extLst>
            </p:cNvPr>
            <p:cNvSpPr/>
            <p:nvPr userDrawn="1"/>
          </p:nvSpPr>
          <p:spPr>
            <a:xfrm>
              <a:off x="2815929" y="148929"/>
              <a:ext cx="6560142" cy="656014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Arco 9">
              <a:extLst>
                <a:ext uri="{FF2B5EF4-FFF2-40B4-BE49-F238E27FC236}">
                  <a16:creationId xmlns:a16="http://schemas.microsoft.com/office/drawing/2014/main" id="{DF8D7AEF-C845-09F0-F31C-20B32BBA1EBA}"/>
                </a:ext>
              </a:extLst>
            </p:cNvPr>
            <p:cNvSpPr/>
            <p:nvPr userDrawn="1"/>
          </p:nvSpPr>
          <p:spPr>
            <a:xfrm rot="9222429" flipV="1">
              <a:off x="2494119" y="-28502"/>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Ovale 10">
              <a:extLst>
                <a:ext uri="{FF2B5EF4-FFF2-40B4-BE49-F238E27FC236}">
                  <a16:creationId xmlns:a16="http://schemas.microsoft.com/office/drawing/2014/main" id="{5F9D44CB-887B-C74D-3E96-5607E84DAEFF}"/>
                </a:ext>
              </a:extLst>
            </p:cNvPr>
            <p:cNvSpPr/>
            <p:nvPr userDrawn="1"/>
          </p:nvSpPr>
          <p:spPr>
            <a:xfrm>
              <a:off x="577652" y="1085116"/>
              <a:ext cx="759403" cy="73880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4" name="Figura a mano libera: Forma 19">
            <a:extLst>
              <a:ext uri="{FF2B5EF4-FFF2-40B4-BE49-F238E27FC236}">
                <a16:creationId xmlns:a16="http://schemas.microsoft.com/office/drawing/2014/main" id="{87D193F4-2337-0048-1BE7-C9A8154191F9}"/>
              </a:ext>
              <a:ext uri="{C183D7F6-B498-43B3-948B-1728B52AA6E4}">
                <adec:decorative xmlns:adec="http://schemas.microsoft.com/office/drawing/2017/decorative" val="1"/>
              </a:ext>
            </a:extLst>
          </p:cNvPr>
          <p:cNvSpPr/>
          <p:nvPr userDrawn="1"/>
        </p:nvSpPr>
        <p:spPr>
          <a:xfrm rot="16200000" flipH="1">
            <a:off x="936118" y="5508455"/>
            <a:ext cx="1082566" cy="1616525"/>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5" name="Connettore diritto 14">
            <a:extLst>
              <a:ext uri="{FF2B5EF4-FFF2-40B4-BE49-F238E27FC236}">
                <a16:creationId xmlns:a16="http://schemas.microsoft.com/office/drawing/2014/main" id="{45EE4510-BCBA-C39A-BEF1-A391A3304F88}"/>
              </a:ext>
              <a:ext uri="{C183D7F6-B498-43B3-948B-1728B52AA6E4}">
                <adec:decorative xmlns:adec="http://schemas.microsoft.com/office/drawing/2017/decorative" val="1"/>
              </a:ext>
            </a:extLst>
          </p:cNvPr>
          <p:cNvCxnSpPr>
            <a:cxnSpLocks/>
          </p:cNvCxnSpPr>
          <p:nvPr userDrawn="1"/>
        </p:nvCxnSpPr>
        <p:spPr>
          <a:xfrm>
            <a:off x="11494655" y="5270490"/>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 name="Titolo 1">
            <a:extLst>
              <a:ext uri="{FF2B5EF4-FFF2-40B4-BE49-F238E27FC236}">
                <a16:creationId xmlns:a16="http://schemas.microsoft.com/office/drawing/2014/main" id="{32772C41-A024-2F33-1F04-21E003FA7291}"/>
              </a:ext>
            </a:extLst>
          </p:cNvPr>
          <p:cNvSpPr>
            <a:spLocks noGrp="1"/>
          </p:cNvSpPr>
          <p:nvPr>
            <p:ph type="ctrTitle"/>
          </p:nvPr>
        </p:nvSpPr>
        <p:spPr>
          <a:xfrm>
            <a:off x="2815929" y="1349825"/>
            <a:ext cx="6560142" cy="3063149"/>
          </a:xfrm>
        </p:spPr>
        <p:txBody>
          <a:bodyPr rtlCol="0" anchor="ctr">
            <a:noAutofit/>
          </a:bodyPr>
          <a:lstStyle>
            <a:lvl1pPr algn="ctr">
              <a:defRPr lang="it-IT" sz="6000">
                <a:solidFill>
                  <a:schemeClr val="bg1"/>
                </a:solidFill>
              </a:defRPr>
            </a:lvl1pPr>
          </a:lstStyle>
          <a:p>
            <a:pPr rtl="0"/>
            <a:endParaRPr lang="it-IT" dirty="0"/>
          </a:p>
        </p:txBody>
      </p:sp>
      <p:sp>
        <p:nvSpPr>
          <p:cNvPr id="3" name="Sottotitolo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2815929" y="4412973"/>
            <a:ext cx="6560142" cy="1935571"/>
          </a:xfrm>
        </p:spPr>
        <p:txBody>
          <a:bodyPr rtlCol="0">
            <a:noAutofit/>
          </a:bodyPr>
          <a:lstStyle>
            <a:lvl1pPr marL="0" indent="0" algn="ctr">
              <a:buNone/>
              <a:defRPr lang="it-IT" sz="2400">
                <a:solidFill>
                  <a:schemeClr val="bg1"/>
                </a:solidFill>
              </a:defRPr>
            </a:lvl1pPr>
            <a:lvl2pPr marL="457200" indent="0" algn="ctr">
              <a:buNone/>
              <a:defRPr lang="it-IT" sz="2000"/>
            </a:lvl2pPr>
            <a:lvl3pPr marL="914400" indent="0" algn="ctr">
              <a:buNone/>
              <a:defRPr lang="it-IT" sz="1800"/>
            </a:lvl3pPr>
            <a:lvl4pPr marL="1371600" indent="0" algn="ctr">
              <a:buNone/>
              <a:defRPr lang="it-IT" sz="1600"/>
            </a:lvl4pPr>
            <a:lvl5pPr marL="1828800" indent="0" algn="ctr">
              <a:buNone/>
              <a:defRPr lang="it-IT" sz="1600"/>
            </a:lvl5pPr>
            <a:lvl6pPr marL="2286000" indent="0" algn="ctr">
              <a:buNone/>
              <a:defRPr lang="it-IT" sz="1600"/>
            </a:lvl6pPr>
            <a:lvl7pPr marL="2743200" indent="0" algn="ctr">
              <a:buNone/>
              <a:defRPr lang="it-IT" sz="1600"/>
            </a:lvl7pPr>
            <a:lvl8pPr marL="3200400" indent="0" algn="ctr">
              <a:buNone/>
              <a:defRPr lang="it-IT" sz="1600"/>
            </a:lvl8pPr>
            <a:lvl9pPr marL="3657600" indent="0" algn="ctr">
              <a:buNone/>
              <a:defRPr lang="it-IT" sz="1600"/>
            </a:lvl9pPr>
          </a:lstStyle>
          <a:p>
            <a:pPr rtl="0"/>
            <a:r>
              <a:rPr lang="it-IT"/>
              <a:t>Fare clic per inserire il sottotitolo</a:t>
            </a:r>
          </a:p>
        </p:txBody>
      </p:sp>
      <p:sp>
        <p:nvSpPr>
          <p:cNvPr id="4" name="Segnaposto data 3">
            <a:extLst>
              <a:ext uri="{FF2B5EF4-FFF2-40B4-BE49-F238E27FC236}">
                <a16:creationId xmlns:a16="http://schemas.microsoft.com/office/drawing/2014/main" id="{C0070940-5919-2C95-2278-32E50BF14DD1}"/>
              </a:ext>
            </a:extLst>
          </p:cNvPr>
          <p:cNvSpPr>
            <a:spLocks noGrp="1"/>
          </p:cNvSpPr>
          <p:nvPr>
            <p:ph type="dt" sz="half" idx="10"/>
          </p:nvPr>
        </p:nvSpPr>
        <p:spPr/>
        <p:txBody>
          <a:bodyPr rtlCol="0"/>
          <a:lstStyle>
            <a:defPPr>
              <a:defRPr lang="it-IT"/>
            </a:defPPr>
          </a:lstStyle>
          <a:p>
            <a:pPr rtl="0"/>
            <a:fld id="{FB54AFF3-6027-40F2-A2C1-26299593958A}" type="datetime1">
              <a:rPr lang="it-IT" smtClean="0"/>
              <a:t>01/07/2024</a:t>
            </a:fld>
            <a:endParaRPr lang="it-IT" dirty="0"/>
          </a:p>
        </p:txBody>
      </p:sp>
      <p:sp>
        <p:nvSpPr>
          <p:cNvPr id="5" name="Segnaposto piè di pagina 4">
            <a:extLst>
              <a:ext uri="{FF2B5EF4-FFF2-40B4-BE49-F238E27FC236}">
                <a16:creationId xmlns:a16="http://schemas.microsoft.com/office/drawing/2014/main" id="{1957D599-49CF-19FE-6D86-C5EDB765F413}"/>
              </a:ext>
            </a:extLst>
          </p:cNvPr>
          <p:cNvSpPr>
            <a:spLocks noGrp="1"/>
          </p:cNvSpPr>
          <p:nvPr>
            <p:ph type="ftr" sz="quarter" idx="11"/>
          </p:nvPr>
        </p:nvSpPr>
        <p:spPr/>
        <p:txBody>
          <a:bodyPr rtlCol="0"/>
          <a:lstStyle>
            <a:defPPr>
              <a:defRPr lang="it-IT"/>
            </a:defPPr>
          </a:lstStyle>
          <a:p>
            <a:pPr rtl="0"/>
            <a:endParaRPr lang="it-IT" dirty="0"/>
          </a:p>
        </p:txBody>
      </p:sp>
      <p:sp>
        <p:nvSpPr>
          <p:cNvPr id="6" name="Segnaposto numero diapositiva 5">
            <a:extLst>
              <a:ext uri="{FF2B5EF4-FFF2-40B4-BE49-F238E27FC236}">
                <a16:creationId xmlns:a16="http://schemas.microsoft.com/office/drawing/2014/main" id="{28931DF1-1C8D-86B9-BFDD-098FFC00FDC2}"/>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1563727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ue contenuti 1">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40C44A-93E6-6C58-5E88-AFDC594EC27A}"/>
              </a:ext>
            </a:extLst>
          </p:cNvPr>
          <p:cNvSpPr>
            <a:spLocks noGrp="1"/>
          </p:cNvSpPr>
          <p:nvPr>
            <p:ph type="title" hasCustomPrompt="1"/>
          </p:nvPr>
        </p:nvSpPr>
        <p:spPr/>
        <p:txBody>
          <a:bodyPr rtlCol="0" anchor="ctr" anchorCtr="0">
            <a:noAutofit/>
          </a:bodyPr>
          <a:lstStyle>
            <a:lvl1pPr>
              <a:defRPr lang="it-IT"/>
            </a:lvl1pPr>
          </a:lstStyle>
          <a:p>
            <a:pPr rtl="0"/>
            <a:r>
              <a:rPr lang="it-IT"/>
              <a:t>Fare clic per inserire il titolo</a:t>
            </a:r>
          </a:p>
        </p:txBody>
      </p:sp>
      <p:sp>
        <p:nvSpPr>
          <p:cNvPr id="3" name="Segnaposto contenuto 2">
            <a:extLst>
              <a:ext uri="{FF2B5EF4-FFF2-40B4-BE49-F238E27FC236}">
                <a16:creationId xmlns:a16="http://schemas.microsoft.com/office/drawing/2014/main" id="{0C813049-5F46-053E-6279-8183259649A6}"/>
              </a:ext>
            </a:extLst>
          </p:cNvPr>
          <p:cNvSpPr>
            <a:spLocks noGrp="1"/>
          </p:cNvSpPr>
          <p:nvPr>
            <p:ph sz="half" idx="1" hasCustomPrompt="1"/>
          </p:nvPr>
        </p:nvSpPr>
        <p:spPr>
          <a:xfrm>
            <a:off x="838200" y="1825625"/>
            <a:ext cx="4915163" cy="4297680"/>
          </a:xfrm>
        </p:spPr>
        <p:txBody>
          <a:bodyPr rtlCol="0">
            <a:normAutofit/>
          </a:bodyPr>
          <a:lstStyle>
            <a:lvl1pPr marL="0" indent="0">
              <a:spcBef>
                <a:spcPts val="1000"/>
              </a:spcBef>
              <a:spcAft>
                <a:spcPts val="800"/>
              </a:spcAft>
              <a:buNone/>
              <a:defRPr lang="it-IT" sz="2000"/>
            </a:lvl1pPr>
            <a:lvl2pPr marL="228600" indent="-228600">
              <a:spcBef>
                <a:spcPts val="1000"/>
              </a:spcBef>
              <a:spcAft>
                <a:spcPts val="800"/>
              </a:spcAft>
              <a:buClr>
                <a:schemeClr val="accent2"/>
              </a:buClr>
              <a:buFont typeface="Arial" panose="020B0604020202020204" pitchFamily="34" charset="0"/>
              <a:buChar char="•"/>
              <a:defRPr lang="it-IT" sz="2000"/>
            </a:lvl2pPr>
            <a:lvl3pPr marL="594360" indent="-228600">
              <a:spcBef>
                <a:spcPts val="1000"/>
              </a:spcBef>
              <a:spcAft>
                <a:spcPts val="800"/>
              </a:spcAft>
              <a:buClr>
                <a:schemeClr val="accent2"/>
              </a:buClr>
              <a:buFont typeface="Arial" panose="020B0604020202020204" pitchFamily="34" charset="0"/>
              <a:buChar char="•"/>
              <a:defRPr lang="it-IT" sz="2000"/>
            </a:lvl3pPr>
            <a:lvl4pPr marL="868680" indent="-228600">
              <a:spcBef>
                <a:spcPts val="1000"/>
              </a:spcBef>
              <a:spcAft>
                <a:spcPts val="800"/>
              </a:spcAft>
              <a:buClr>
                <a:schemeClr val="accent2"/>
              </a:buClr>
              <a:buFont typeface="Arial" panose="020B0604020202020204" pitchFamily="34" charset="0"/>
              <a:buChar char="•"/>
              <a:defRPr lang="it-IT" sz="2000"/>
            </a:lvl4pPr>
            <a:lvl5pPr marL="1143000" indent="-228600">
              <a:spcBef>
                <a:spcPts val="1000"/>
              </a:spcBef>
              <a:spcAft>
                <a:spcPts val="800"/>
              </a:spcAft>
              <a:buClr>
                <a:schemeClr val="accent2"/>
              </a:buClr>
              <a:buFont typeface="Arial" panose="020B0604020202020204" pitchFamily="34" charset="0"/>
              <a:buChar char="•"/>
              <a:defRPr lang="it-IT" sz="20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5" name="Segnaposto contenuto 2">
            <a:extLst>
              <a:ext uri="{FF2B5EF4-FFF2-40B4-BE49-F238E27FC236}">
                <a16:creationId xmlns:a16="http://schemas.microsoft.com/office/drawing/2014/main" id="{5FB01ADF-164A-96FB-0129-C2A0F0ED0A85}"/>
              </a:ext>
            </a:extLst>
          </p:cNvPr>
          <p:cNvSpPr>
            <a:spLocks noGrp="1"/>
          </p:cNvSpPr>
          <p:nvPr>
            <p:ph sz="half" idx="15" hasCustomPrompt="1"/>
          </p:nvPr>
        </p:nvSpPr>
        <p:spPr>
          <a:xfrm>
            <a:off x="6147896" y="1816916"/>
            <a:ext cx="5212080" cy="4297680"/>
          </a:xfrm>
        </p:spPr>
        <p:txBody>
          <a:bodyPr rtlCol="0">
            <a:normAutofit/>
          </a:bodyPr>
          <a:lstStyle>
            <a:lvl1pPr marL="0" indent="0">
              <a:spcBef>
                <a:spcPts val="1000"/>
              </a:spcBef>
              <a:spcAft>
                <a:spcPts val="800"/>
              </a:spcAft>
              <a:buNone/>
              <a:defRPr lang="it-IT" sz="2000"/>
            </a:lvl1pPr>
            <a:lvl2pPr marL="228600" indent="-228600">
              <a:spcBef>
                <a:spcPts val="1000"/>
              </a:spcBef>
              <a:spcAft>
                <a:spcPts val="800"/>
              </a:spcAft>
              <a:buClr>
                <a:schemeClr val="accent2"/>
              </a:buClr>
              <a:buFont typeface="Arial" panose="020B0604020202020204" pitchFamily="34" charset="0"/>
              <a:buChar char="•"/>
              <a:defRPr lang="it-IT" sz="2000"/>
            </a:lvl2pPr>
            <a:lvl3pPr marL="594360" indent="-228600">
              <a:spcBef>
                <a:spcPts val="1000"/>
              </a:spcBef>
              <a:spcAft>
                <a:spcPts val="800"/>
              </a:spcAft>
              <a:buClr>
                <a:schemeClr val="accent2"/>
              </a:buClr>
              <a:buFont typeface="Arial" panose="020B0604020202020204" pitchFamily="34" charset="0"/>
              <a:buChar char="•"/>
              <a:defRPr lang="it-IT" sz="2000"/>
            </a:lvl3pPr>
            <a:lvl4pPr marL="868680" indent="-228600">
              <a:spcBef>
                <a:spcPts val="1000"/>
              </a:spcBef>
              <a:spcAft>
                <a:spcPts val="800"/>
              </a:spcAft>
              <a:buClr>
                <a:schemeClr val="accent2"/>
              </a:buClr>
              <a:buFont typeface="Arial" panose="020B0604020202020204" pitchFamily="34" charset="0"/>
              <a:buChar char="•"/>
              <a:defRPr lang="it-IT" sz="2000"/>
            </a:lvl4pPr>
            <a:lvl5pPr marL="1143000" indent="-228600">
              <a:spcBef>
                <a:spcPts val="1000"/>
              </a:spcBef>
              <a:spcAft>
                <a:spcPts val="800"/>
              </a:spcAft>
              <a:buClr>
                <a:schemeClr val="accent2"/>
              </a:buClr>
              <a:buFont typeface="Arial" panose="020B0604020202020204" pitchFamily="34" charset="0"/>
              <a:buChar char="•"/>
              <a:defRPr lang="it-IT" sz="20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grpSp>
        <p:nvGrpSpPr>
          <p:cNvPr id="11" name="Gruppo 10">
            <a:extLst>
              <a:ext uri="{FF2B5EF4-FFF2-40B4-BE49-F238E27FC236}">
                <a16:creationId xmlns:a16="http://schemas.microsoft.com/office/drawing/2014/main" id="{C263F0DD-A38B-64B8-7412-087B487E6D47}"/>
              </a:ext>
              <a:ext uri="{C183D7F6-B498-43B3-948B-1728B52AA6E4}">
                <adec:decorative xmlns:adec="http://schemas.microsoft.com/office/drawing/2017/decorative" val="1"/>
              </a:ext>
            </a:extLst>
          </p:cNvPr>
          <p:cNvGrpSpPr/>
          <p:nvPr userDrawn="1"/>
        </p:nvGrpSpPr>
        <p:grpSpPr>
          <a:xfrm>
            <a:off x="123536" y="2"/>
            <a:ext cx="12068464" cy="6857998"/>
            <a:chOff x="123536" y="2"/>
            <a:chExt cx="12068464" cy="6857998"/>
          </a:xfrm>
        </p:grpSpPr>
        <p:sp>
          <p:nvSpPr>
            <p:cNvPr id="12" name="Figura a mano libera: Forma 9">
              <a:extLst>
                <a:ext uri="{FF2B5EF4-FFF2-40B4-BE49-F238E27FC236}">
                  <a16:creationId xmlns:a16="http://schemas.microsoft.com/office/drawing/2014/main" id="{44CE2FB7-A856-E3C3-9798-73AAFB7901B8}"/>
                </a:ext>
              </a:extLst>
            </p:cNvPr>
            <p:cNvSpPr/>
            <p:nvPr userDrawn="1"/>
          </p:nvSpPr>
          <p:spPr>
            <a:xfrm>
              <a:off x="5671336"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igura a mano libera: Forma 10">
              <a:extLst>
                <a:ext uri="{FF2B5EF4-FFF2-40B4-BE49-F238E27FC236}">
                  <a16:creationId xmlns:a16="http://schemas.microsoft.com/office/drawing/2014/main" id="{47ED62E5-894A-A8F9-A6DC-4A5C147CDE78}"/>
                </a:ext>
              </a:extLst>
            </p:cNvPr>
            <p:cNvSpPr/>
            <p:nvPr userDrawn="1"/>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Figura a mano libera: Forma 11">
              <a:extLst>
                <a:ext uri="{FF2B5EF4-FFF2-40B4-BE49-F238E27FC236}">
                  <a16:creationId xmlns:a16="http://schemas.microsoft.com/office/drawing/2014/main" id="{5C181CD4-C69B-2826-AF23-060D677248A9}"/>
                </a:ext>
              </a:extLst>
            </p:cNvPr>
            <p:cNvSpPr/>
            <p:nvPr userDrawn="1"/>
          </p:nvSpPr>
          <p:spPr>
            <a:xfrm rot="5400000">
              <a:off x="11328915" y="3872201"/>
              <a:ext cx="1214656" cy="511514"/>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5" name="Segnaposto data 4">
            <a:extLst>
              <a:ext uri="{FF2B5EF4-FFF2-40B4-BE49-F238E27FC236}">
                <a16:creationId xmlns:a16="http://schemas.microsoft.com/office/drawing/2014/main" id="{C6CFCEB5-4092-FD13-478E-51CD74FDB82E}"/>
              </a:ext>
            </a:extLst>
          </p:cNvPr>
          <p:cNvSpPr>
            <a:spLocks noGrp="1"/>
          </p:cNvSpPr>
          <p:nvPr>
            <p:ph type="dt" sz="half" idx="10"/>
          </p:nvPr>
        </p:nvSpPr>
        <p:spPr/>
        <p:txBody>
          <a:bodyPr rtlCol="0"/>
          <a:lstStyle>
            <a:defPPr>
              <a:defRPr lang="it-IT"/>
            </a:defPPr>
          </a:lstStyle>
          <a:p>
            <a:pPr rtl="0"/>
            <a:fld id="{387A1FB6-7FBB-4E22-A654-978444AEF9F2}" type="datetime1">
              <a:rPr lang="it-IT" smtClean="0"/>
              <a:t>01/07/2024</a:t>
            </a:fld>
            <a:endParaRPr lang="it-IT" dirty="0"/>
          </a:p>
        </p:txBody>
      </p:sp>
      <p:sp>
        <p:nvSpPr>
          <p:cNvPr id="6" name="Segnaposto piè di pagina 5">
            <a:extLst>
              <a:ext uri="{FF2B5EF4-FFF2-40B4-BE49-F238E27FC236}">
                <a16:creationId xmlns:a16="http://schemas.microsoft.com/office/drawing/2014/main" id="{5D077A4D-E7C0-912D-293F-D93F0CB5CA49}"/>
              </a:ext>
            </a:extLst>
          </p:cNvPr>
          <p:cNvSpPr>
            <a:spLocks noGrp="1"/>
          </p:cNvSpPr>
          <p:nvPr>
            <p:ph type="ftr" sz="quarter" idx="11"/>
          </p:nvPr>
        </p:nvSpPr>
        <p:spPr/>
        <p:txBody>
          <a:bodyPr rtlCol="0"/>
          <a:lstStyle>
            <a:defPPr>
              <a:defRPr lang="it-IT"/>
            </a:defPPr>
          </a:lstStyle>
          <a:p>
            <a:pPr rtl="0"/>
            <a:endParaRPr lang="it-IT" dirty="0"/>
          </a:p>
        </p:txBody>
      </p:sp>
      <p:sp>
        <p:nvSpPr>
          <p:cNvPr id="7" name="Segnaposto numero diapositiva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50529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ue contenuti 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40C44A-93E6-6C58-5E88-AFDC594EC27A}"/>
              </a:ext>
            </a:extLst>
          </p:cNvPr>
          <p:cNvSpPr>
            <a:spLocks noGrp="1"/>
          </p:cNvSpPr>
          <p:nvPr>
            <p:ph type="title" hasCustomPrompt="1"/>
          </p:nvPr>
        </p:nvSpPr>
        <p:spPr/>
        <p:txBody>
          <a:bodyPr rtlCol="0" anchor="ctr" anchorCtr="0">
            <a:noAutofit/>
          </a:bodyPr>
          <a:lstStyle>
            <a:defPPr>
              <a:defRPr lang="it-IT"/>
            </a:defPPr>
          </a:lstStyle>
          <a:p>
            <a:pPr rtl="0"/>
            <a:r>
              <a:rPr lang="it-IT"/>
              <a:t>Fare clic per inserire il titolo</a:t>
            </a:r>
          </a:p>
        </p:txBody>
      </p:sp>
      <p:sp>
        <p:nvSpPr>
          <p:cNvPr id="11" name="Segnaposto contenuto 2">
            <a:extLst>
              <a:ext uri="{FF2B5EF4-FFF2-40B4-BE49-F238E27FC236}">
                <a16:creationId xmlns:a16="http://schemas.microsoft.com/office/drawing/2014/main" id="{60538251-2B75-FA20-0F29-FB58583E6125}"/>
              </a:ext>
            </a:extLst>
          </p:cNvPr>
          <p:cNvSpPr>
            <a:spLocks noGrp="1"/>
          </p:cNvSpPr>
          <p:nvPr>
            <p:ph sz="half" idx="1" hasCustomPrompt="1"/>
          </p:nvPr>
        </p:nvSpPr>
        <p:spPr>
          <a:xfrm>
            <a:off x="838201" y="1825625"/>
            <a:ext cx="3108958" cy="4297680"/>
          </a:xfrm>
        </p:spPr>
        <p:txBody>
          <a:bodyPr rtlCol="0">
            <a:normAutofit/>
          </a:bodyPr>
          <a:lstStyle>
            <a:lvl1pPr marL="228600" indent="-228600">
              <a:spcBef>
                <a:spcPts val="1000"/>
              </a:spcBef>
              <a:spcAft>
                <a:spcPts val="800"/>
              </a:spcAft>
              <a:buClr>
                <a:schemeClr val="accent2"/>
              </a:buClr>
              <a:buFont typeface="Arial" panose="020B0604020202020204" pitchFamily="34" charset="0"/>
              <a:buChar char="•"/>
              <a:defRPr lang="it-IT" sz="1800"/>
            </a:lvl1pPr>
            <a:lvl2pPr marL="285750" indent="-285750">
              <a:spcBef>
                <a:spcPts val="1000"/>
              </a:spcBef>
              <a:spcAft>
                <a:spcPts val="800"/>
              </a:spcAft>
              <a:buClr>
                <a:schemeClr val="accent2"/>
              </a:buClr>
              <a:buFont typeface="Arial" panose="020B0604020202020204" pitchFamily="34" charset="0"/>
              <a:buChar char="•"/>
              <a:defRPr lang="it-IT" sz="1800"/>
            </a:lvl2pPr>
            <a:lvl3pPr marL="651510" indent="-285750">
              <a:spcBef>
                <a:spcPts val="1000"/>
              </a:spcBef>
              <a:spcAft>
                <a:spcPts val="800"/>
              </a:spcAft>
              <a:buClr>
                <a:schemeClr val="accent2"/>
              </a:buClr>
              <a:buFont typeface="Arial" panose="020B0604020202020204" pitchFamily="34" charset="0"/>
              <a:buChar char="•"/>
              <a:defRPr lang="it-IT" sz="1800"/>
            </a:lvl3pPr>
            <a:lvl4pPr marL="925830" indent="-285750">
              <a:spcBef>
                <a:spcPts val="1000"/>
              </a:spcBef>
              <a:spcAft>
                <a:spcPts val="800"/>
              </a:spcAft>
              <a:buClr>
                <a:schemeClr val="accent2"/>
              </a:buClr>
              <a:buFont typeface="Arial" panose="020B0604020202020204" pitchFamily="34" charset="0"/>
              <a:buChar char="•"/>
              <a:defRPr lang="it-IT" sz="1800"/>
            </a:lvl4pPr>
            <a:lvl5pPr marL="1200150" indent="-285750">
              <a:spcBef>
                <a:spcPts val="1000"/>
              </a:spcBef>
              <a:spcAft>
                <a:spcPts val="800"/>
              </a:spcAft>
              <a:buClr>
                <a:schemeClr val="accent2"/>
              </a:buClr>
              <a:buFont typeface="Arial" panose="020B0604020202020204" pitchFamily="34" charset="0"/>
              <a:buChar char="•"/>
              <a:defRPr lang="it-IT" sz="18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2" name="Segnaposto contenuto 2">
            <a:extLst>
              <a:ext uri="{FF2B5EF4-FFF2-40B4-BE49-F238E27FC236}">
                <a16:creationId xmlns:a16="http://schemas.microsoft.com/office/drawing/2014/main" id="{A06C49DD-8C29-93EA-04F4-22F84080DF5C}"/>
              </a:ext>
            </a:extLst>
          </p:cNvPr>
          <p:cNvSpPr>
            <a:spLocks noGrp="1"/>
          </p:cNvSpPr>
          <p:nvPr>
            <p:ph sz="half" idx="15" hasCustomPrompt="1"/>
          </p:nvPr>
        </p:nvSpPr>
        <p:spPr>
          <a:xfrm>
            <a:off x="4661820" y="1816916"/>
            <a:ext cx="6698156" cy="4297680"/>
          </a:xfrm>
        </p:spPr>
        <p:txBody>
          <a:bodyPr rtlCol="0">
            <a:normAutofit/>
          </a:bodyPr>
          <a:lstStyle>
            <a:lvl1pPr marL="0" indent="0">
              <a:spcBef>
                <a:spcPts val="1000"/>
              </a:spcBef>
              <a:spcAft>
                <a:spcPts val="800"/>
              </a:spcAft>
              <a:buNone/>
              <a:defRPr lang="it-IT" sz="1800"/>
            </a:lvl1pPr>
            <a:lvl2pPr marL="228600" indent="-228600">
              <a:spcBef>
                <a:spcPts val="1000"/>
              </a:spcBef>
              <a:spcAft>
                <a:spcPts val="800"/>
              </a:spcAft>
              <a:buClr>
                <a:schemeClr val="accent2"/>
              </a:buClr>
              <a:buFont typeface="Arial" panose="020B0604020202020204" pitchFamily="34" charset="0"/>
              <a:buChar char="•"/>
              <a:defRPr lang="it-IT" sz="1800"/>
            </a:lvl2pPr>
            <a:lvl3pPr marL="594360" indent="-228600">
              <a:spcBef>
                <a:spcPts val="1000"/>
              </a:spcBef>
              <a:spcAft>
                <a:spcPts val="800"/>
              </a:spcAft>
              <a:buClr>
                <a:schemeClr val="accent2"/>
              </a:buClr>
              <a:buFont typeface="Arial" panose="020B0604020202020204" pitchFamily="34" charset="0"/>
              <a:buChar char="•"/>
              <a:defRPr lang="it-IT" sz="1800"/>
            </a:lvl3pPr>
            <a:lvl4pPr marL="868680" indent="-228600">
              <a:spcBef>
                <a:spcPts val="1000"/>
              </a:spcBef>
              <a:spcAft>
                <a:spcPts val="800"/>
              </a:spcAft>
              <a:buClr>
                <a:schemeClr val="accent2"/>
              </a:buClr>
              <a:buFont typeface="Arial" panose="020B0604020202020204" pitchFamily="34" charset="0"/>
              <a:buChar char="•"/>
              <a:defRPr lang="it-IT" sz="1800"/>
            </a:lvl4pPr>
            <a:lvl5pPr marL="1143000" indent="-228600">
              <a:spcBef>
                <a:spcPts val="1000"/>
              </a:spcBef>
              <a:spcAft>
                <a:spcPts val="800"/>
              </a:spcAft>
              <a:buClr>
                <a:schemeClr val="accent2"/>
              </a:buClr>
              <a:buFont typeface="Arial" panose="020B0604020202020204" pitchFamily="34" charset="0"/>
              <a:buChar char="•"/>
              <a:defRPr lang="it-IT" sz="18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5" name="Segnaposto data 4">
            <a:extLst>
              <a:ext uri="{FF2B5EF4-FFF2-40B4-BE49-F238E27FC236}">
                <a16:creationId xmlns:a16="http://schemas.microsoft.com/office/drawing/2014/main" id="{C6CFCEB5-4092-FD13-478E-51CD74FDB82E}"/>
              </a:ext>
            </a:extLst>
          </p:cNvPr>
          <p:cNvSpPr>
            <a:spLocks noGrp="1"/>
          </p:cNvSpPr>
          <p:nvPr>
            <p:ph type="dt" sz="half" idx="10"/>
          </p:nvPr>
        </p:nvSpPr>
        <p:spPr/>
        <p:txBody>
          <a:bodyPr rtlCol="0"/>
          <a:lstStyle>
            <a:defPPr>
              <a:defRPr lang="it-IT"/>
            </a:defPPr>
          </a:lstStyle>
          <a:p>
            <a:pPr rtl="0"/>
            <a:fld id="{8F382AAF-229D-4044-95D3-98A5F364CD70}" type="datetime1">
              <a:rPr lang="it-IT" smtClean="0"/>
              <a:t>01/07/2024</a:t>
            </a:fld>
            <a:endParaRPr lang="it-IT" dirty="0"/>
          </a:p>
        </p:txBody>
      </p:sp>
      <p:sp>
        <p:nvSpPr>
          <p:cNvPr id="6" name="Segnaposto piè di pagina 5">
            <a:extLst>
              <a:ext uri="{FF2B5EF4-FFF2-40B4-BE49-F238E27FC236}">
                <a16:creationId xmlns:a16="http://schemas.microsoft.com/office/drawing/2014/main" id="{5D077A4D-E7C0-912D-293F-D93F0CB5CA49}"/>
              </a:ext>
            </a:extLst>
          </p:cNvPr>
          <p:cNvSpPr>
            <a:spLocks noGrp="1"/>
          </p:cNvSpPr>
          <p:nvPr>
            <p:ph type="ftr" sz="quarter" idx="11"/>
          </p:nvPr>
        </p:nvSpPr>
        <p:spPr/>
        <p:txBody>
          <a:bodyPr rtlCol="0"/>
          <a:lstStyle>
            <a:defPPr>
              <a:defRPr lang="it-IT"/>
            </a:defPPr>
          </a:lstStyle>
          <a:p>
            <a:pPr rtl="0"/>
            <a:endParaRPr lang="it-IT" dirty="0"/>
          </a:p>
        </p:txBody>
      </p:sp>
      <p:sp>
        <p:nvSpPr>
          <p:cNvPr id="7" name="Segnaposto numero diapositiva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
        <p:nvSpPr>
          <p:cNvPr id="8" name="Figura a mano libera: Forma 11">
            <a:extLst>
              <a:ext uri="{FF2B5EF4-FFF2-40B4-BE49-F238E27FC236}">
                <a16:creationId xmlns:a16="http://schemas.microsoft.com/office/drawing/2014/main" id="{1E75594D-82D2-74F6-56EC-46FCD28CBE68}"/>
              </a:ext>
              <a:ext uri="{C183D7F6-B498-43B3-948B-1728B52AA6E4}">
                <adec:decorative xmlns:adec="http://schemas.microsoft.com/office/drawing/2017/decorative" val="1"/>
              </a:ext>
            </a:extLst>
          </p:cNvPr>
          <p:cNvSpPr/>
          <p:nvPr userDrawn="1"/>
        </p:nvSpPr>
        <p:spPr>
          <a:xfrm>
            <a:off x="9994966" y="0"/>
            <a:ext cx="1214656" cy="511514"/>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Figura a mano libera: Forma 13">
            <a:extLst>
              <a:ext uri="{FF2B5EF4-FFF2-40B4-BE49-F238E27FC236}">
                <a16:creationId xmlns:a16="http://schemas.microsoft.com/office/drawing/2014/main" id="{FF4E0F5B-0892-2688-EFD3-284369DA50CD}"/>
              </a:ext>
              <a:ext uri="{C183D7F6-B498-43B3-948B-1728B52AA6E4}">
                <adec:decorative xmlns:adec="http://schemas.microsoft.com/office/drawing/2017/decorative" val="1"/>
              </a:ext>
            </a:extLst>
          </p:cNvPr>
          <p:cNvSpPr/>
          <p:nvPr userDrawn="1"/>
        </p:nvSpPr>
        <p:spPr>
          <a:xfrm rot="10800000">
            <a:off x="8097530" y="5590215"/>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0" name="Connettore diritto 9">
            <a:extLst>
              <a:ext uri="{FF2B5EF4-FFF2-40B4-BE49-F238E27FC236}">
                <a16:creationId xmlns:a16="http://schemas.microsoft.com/office/drawing/2014/main" id="{71D8715A-3067-732D-C410-868C7CCCF750}"/>
              </a:ext>
              <a:ext uri="{C183D7F6-B498-43B3-948B-1728B52AA6E4}">
                <adec:decorative xmlns:adec="http://schemas.microsoft.com/office/drawing/2017/decorative" val="1"/>
              </a:ext>
            </a:extLst>
          </p:cNvPr>
          <p:cNvCxnSpPr>
            <a:cxnSpLocks/>
          </p:cNvCxnSpPr>
          <p:nvPr userDrawn="1"/>
        </p:nvCxnSpPr>
        <p:spPr>
          <a:xfrm rot="16200000">
            <a:off x="982378" y="551212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7852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to e immagine">
    <p:spTree>
      <p:nvGrpSpPr>
        <p:cNvPr id="1" name=""/>
        <p:cNvGrpSpPr/>
        <p:nvPr/>
      </p:nvGrpSpPr>
      <p:grpSpPr>
        <a:xfrm>
          <a:off x="0" y="0"/>
          <a:ext cx="0" cy="0"/>
          <a:chOff x="0" y="0"/>
          <a:chExt cx="0" cy="0"/>
        </a:xfrm>
      </p:grpSpPr>
      <p:grpSp>
        <p:nvGrpSpPr>
          <p:cNvPr id="4" name="Gruppo 3">
            <a:extLst>
              <a:ext uri="{FF2B5EF4-FFF2-40B4-BE49-F238E27FC236}">
                <a16:creationId xmlns:a16="http://schemas.microsoft.com/office/drawing/2014/main" id="{5807BCF9-2F5B-200E-2E6C-E177DB56ECB0}"/>
              </a:ext>
              <a:ext uri="{C183D7F6-B498-43B3-948B-1728B52AA6E4}">
                <adec:decorative xmlns:adec="http://schemas.microsoft.com/office/drawing/2017/decorative" val="1"/>
              </a:ext>
            </a:extLst>
          </p:cNvPr>
          <p:cNvGrpSpPr/>
          <p:nvPr userDrawn="1"/>
        </p:nvGrpSpPr>
        <p:grpSpPr>
          <a:xfrm>
            <a:off x="0" y="7458"/>
            <a:ext cx="7083733" cy="6182202"/>
            <a:chOff x="0" y="7460"/>
            <a:chExt cx="7083733" cy="6182202"/>
          </a:xfrm>
        </p:grpSpPr>
        <p:sp>
          <p:nvSpPr>
            <p:cNvPr id="9" name="Figura a mano libera: Forma 14">
              <a:extLst>
                <a:ext uri="{FF2B5EF4-FFF2-40B4-BE49-F238E27FC236}">
                  <a16:creationId xmlns:a16="http://schemas.microsoft.com/office/drawing/2014/main" id="{7A624B2B-50FD-9351-987F-2E5A5472CAB6}"/>
                </a:ext>
              </a:extLst>
            </p:cNvPr>
            <p:cNvSpPr/>
            <p:nvPr userDrawn="1"/>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defPPr>
                <a:defRPr lang="it-IT"/>
              </a:defPPr>
            </a:lstStyle>
            <a:p>
              <a:pPr marL="0" marR="0" lvl="0" indent="0" algn="l"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Figura a mano libera: Forma 13">
              <a:extLst>
                <a:ext uri="{FF2B5EF4-FFF2-40B4-BE49-F238E27FC236}">
                  <a16:creationId xmlns:a16="http://schemas.microsoft.com/office/drawing/2014/main" id="{51E534EE-E0F1-2BD9-9A82-7656B90A2D9D}"/>
                </a:ext>
              </a:extLst>
            </p:cNvPr>
            <p:cNvSpPr/>
            <p:nvPr userDrawn="1"/>
          </p:nvSpPr>
          <p:spPr>
            <a:xfrm>
              <a:off x="6234405" y="7460"/>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it-IT"/>
              </a:defPPr>
            </a:lstStyle>
            <a:p>
              <a:pPr marL="0" marR="0" lvl="0" indent="0" algn="ctr" defTabSz="914400" rtl="0" eaLnBrk="1" fontAlgn="auto" latinLnBrk="0" hangingPunct="1">
                <a:lnSpc>
                  <a:spcPct val="100000"/>
                </a:lnSpc>
                <a:spcBef>
                  <a:spcPts val="0"/>
                </a:spcBef>
                <a:spcAft>
                  <a:spcPts val="0"/>
                </a:spcAft>
                <a:buClrTx/>
                <a:buSzTx/>
                <a:buFontTx/>
                <a:buNone/>
                <a:tabLst/>
                <a:defRPr lang="it-IT"/>
              </a:pPr>
              <a:endParaRPr kumimoji="0" lang="it-IT"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 name="Titolo 1">
            <a:extLst>
              <a:ext uri="{FF2B5EF4-FFF2-40B4-BE49-F238E27FC236}">
                <a16:creationId xmlns:a16="http://schemas.microsoft.com/office/drawing/2014/main" id="{0C40C44A-93E6-6C58-5E88-AFDC594EC27A}"/>
              </a:ext>
            </a:extLst>
          </p:cNvPr>
          <p:cNvSpPr>
            <a:spLocks noGrp="1"/>
          </p:cNvSpPr>
          <p:nvPr>
            <p:ph type="title"/>
          </p:nvPr>
        </p:nvSpPr>
        <p:spPr>
          <a:xfrm>
            <a:off x="838200" y="198437"/>
            <a:ext cx="5257800" cy="2324046"/>
          </a:xfrm>
        </p:spPr>
        <p:txBody>
          <a:bodyPr rtlCol="0" anchor="b" anchorCtr="0">
            <a:noAutofit/>
          </a:bodyPr>
          <a:lstStyle>
            <a:lvl1pPr>
              <a:defRPr lang="it-IT"/>
            </a:lvl1pPr>
          </a:lstStyle>
          <a:p>
            <a:pPr rtl="0"/>
            <a:endParaRPr lang="it-IT" dirty="0"/>
          </a:p>
        </p:txBody>
      </p:sp>
      <p:sp>
        <p:nvSpPr>
          <p:cNvPr id="3" name="Segnaposto contenuto 2">
            <a:extLst>
              <a:ext uri="{FF2B5EF4-FFF2-40B4-BE49-F238E27FC236}">
                <a16:creationId xmlns:a16="http://schemas.microsoft.com/office/drawing/2014/main" id="{0C813049-5F46-053E-6279-8183259649A6}"/>
              </a:ext>
            </a:extLst>
          </p:cNvPr>
          <p:cNvSpPr>
            <a:spLocks noGrp="1"/>
          </p:cNvSpPr>
          <p:nvPr>
            <p:ph sz="half" idx="1" hasCustomPrompt="1"/>
          </p:nvPr>
        </p:nvSpPr>
        <p:spPr>
          <a:xfrm>
            <a:off x="838200" y="2657316"/>
            <a:ext cx="5257800" cy="3369858"/>
          </a:xfrm>
        </p:spPr>
        <p:txBody>
          <a:bodyPr rtlCol="0">
            <a:normAutofit/>
          </a:bodyPr>
          <a:lstStyle>
            <a:lvl1pPr marL="0" indent="0">
              <a:spcBef>
                <a:spcPts val="1000"/>
              </a:spcBef>
              <a:spcAft>
                <a:spcPts val="800"/>
              </a:spcAft>
              <a:buNone/>
              <a:defRPr lang="it-IT" sz="1800"/>
            </a:lvl1pPr>
            <a:lvl2pPr marL="742950" indent="-285750">
              <a:spcBef>
                <a:spcPts val="1000"/>
              </a:spcBef>
              <a:spcAft>
                <a:spcPts val="800"/>
              </a:spcAft>
              <a:buClr>
                <a:schemeClr val="accent2"/>
              </a:buClr>
              <a:buFont typeface="Arial" panose="020B0604020202020204" pitchFamily="34" charset="0"/>
              <a:buChar char="•"/>
              <a:defRPr lang="it-IT" sz="1600"/>
            </a:lvl2pPr>
            <a:lvl3pPr marL="1200150" indent="-285750">
              <a:spcBef>
                <a:spcPts val="1000"/>
              </a:spcBef>
              <a:spcAft>
                <a:spcPts val="800"/>
              </a:spcAft>
              <a:buClr>
                <a:schemeClr val="accent2"/>
              </a:buClr>
              <a:buFont typeface="Arial" panose="020B0604020202020204" pitchFamily="34" charset="0"/>
              <a:buChar char="•"/>
              <a:defRPr lang="it-IT" sz="1400"/>
            </a:lvl3pPr>
            <a:lvl4pPr marL="1543050" indent="-171450">
              <a:spcBef>
                <a:spcPts val="1000"/>
              </a:spcBef>
              <a:spcAft>
                <a:spcPts val="800"/>
              </a:spcAft>
              <a:buClr>
                <a:schemeClr val="accent2"/>
              </a:buClr>
              <a:buFont typeface="Arial" panose="020B0604020202020204" pitchFamily="34" charset="0"/>
              <a:buChar char="•"/>
              <a:defRPr lang="it-IT" sz="1200"/>
            </a:lvl4pPr>
            <a:lvl5pPr marL="2000250" indent="-171450">
              <a:spcBef>
                <a:spcPts val="1000"/>
              </a:spcBef>
              <a:spcAft>
                <a:spcPts val="800"/>
              </a:spcAft>
              <a:buClr>
                <a:schemeClr val="accent2"/>
              </a:buClr>
              <a:buFont typeface="Arial" panose="020B0604020202020204" pitchFamily="34" charset="0"/>
              <a:buChar char="•"/>
              <a:defRPr lang="it-IT" sz="12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8" name="Segnaposto immagine 7">
            <a:extLst>
              <a:ext uri="{FF2B5EF4-FFF2-40B4-BE49-F238E27FC236}">
                <a16:creationId xmlns:a16="http://schemas.microsoft.com/office/drawing/2014/main" id="{BC013AD6-0EF3-2B25-DDBD-2DF706123AEE}"/>
              </a:ext>
            </a:extLst>
          </p:cNvPr>
          <p:cNvSpPr>
            <a:spLocks noGrp="1"/>
          </p:cNvSpPr>
          <p:nvPr>
            <p:ph type="pic" sz="quarter" idx="13"/>
          </p:nvPr>
        </p:nvSpPr>
        <p:spPr>
          <a:xfrm>
            <a:off x="6413114" y="845068"/>
            <a:ext cx="5193792" cy="5193792"/>
          </a:xfrm>
          <a:prstGeom prst="ellipse">
            <a:avLst/>
          </a:prstGeom>
        </p:spPr>
        <p:txBody>
          <a:bodyPr rtlCol="0"/>
          <a:lstStyle>
            <a:lvl1pPr marL="0" indent="0" algn="ctr">
              <a:buNone/>
              <a:defRPr lang="it-IT"/>
            </a:lvl1pPr>
          </a:lstStyle>
          <a:p>
            <a:pPr rtl="0"/>
            <a:r>
              <a:rPr lang="it-IT"/>
              <a:t>Fare clic sull'icona per inserire un'immagine</a:t>
            </a:r>
          </a:p>
        </p:txBody>
      </p:sp>
      <p:sp>
        <p:nvSpPr>
          <p:cNvPr id="5" name="Segnaposto data 4">
            <a:extLst>
              <a:ext uri="{FF2B5EF4-FFF2-40B4-BE49-F238E27FC236}">
                <a16:creationId xmlns:a16="http://schemas.microsoft.com/office/drawing/2014/main" id="{C6CFCEB5-4092-FD13-478E-51CD74FDB82E}"/>
              </a:ext>
            </a:extLst>
          </p:cNvPr>
          <p:cNvSpPr>
            <a:spLocks noGrp="1"/>
          </p:cNvSpPr>
          <p:nvPr>
            <p:ph type="dt" sz="half" idx="10"/>
          </p:nvPr>
        </p:nvSpPr>
        <p:spPr/>
        <p:txBody>
          <a:bodyPr rtlCol="0"/>
          <a:lstStyle>
            <a:defPPr>
              <a:defRPr lang="it-IT"/>
            </a:defPPr>
          </a:lstStyle>
          <a:p>
            <a:pPr rtl="0"/>
            <a:fld id="{28B38639-A2DC-4FA6-B147-9E6EF53AA5CB}" type="datetime1">
              <a:rPr lang="it-IT" smtClean="0"/>
              <a:t>01/07/2024</a:t>
            </a:fld>
            <a:endParaRPr lang="it-IT" dirty="0"/>
          </a:p>
        </p:txBody>
      </p:sp>
      <p:sp>
        <p:nvSpPr>
          <p:cNvPr id="6" name="Segnaposto piè di pagina 5">
            <a:extLst>
              <a:ext uri="{FF2B5EF4-FFF2-40B4-BE49-F238E27FC236}">
                <a16:creationId xmlns:a16="http://schemas.microsoft.com/office/drawing/2014/main" id="{5D077A4D-E7C0-912D-293F-D93F0CB5CA49}"/>
              </a:ext>
            </a:extLst>
          </p:cNvPr>
          <p:cNvSpPr>
            <a:spLocks noGrp="1"/>
          </p:cNvSpPr>
          <p:nvPr>
            <p:ph type="ftr" sz="quarter" idx="11"/>
          </p:nvPr>
        </p:nvSpPr>
        <p:spPr/>
        <p:txBody>
          <a:bodyPr rtlCol="0"/>
          <a:lstStyle>
            <a:defPPr>
              <a:defRPr lang="it-IT"/>
            </a:defPPr>
          </a:lstStyle>
          <a:p>
            <a:pPr rtl="0"/>
            <a:endParaRPr lang="it-IT" dirty="0"/>
          </a:p>
        </p:txBody>
      </p:sp>
      <p:sp>
        <p:nvSpPr>
          <p:cNvPr id="7" name="Segnaposto numero diapositiva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rtlCol="0"/>
          <a:lstStyle>
            <a:defPPr>
              <a:defRPr lang="it-IT"/>
            </a:defPPr>
          </a:lstStyle>
          <a:p>
            <a:pPr rtl="0"/>
            <a:fld id="{CBD12358-51D2-46B3-9BDE-DF29528B9454}" type="slidenum">
              <a:rPr lang="it-IT" smtClean="0"/>
              <a:t>‹N›</a:t>
            </a:fld>
            <a:endParaRPr lang="it-IT" dirty="0"/>
          </a:p>
        </p:txBody>
      </p:sp>
    </p:spTree>
    <p:extLst>
      <p:ext uri="{BB962C8B-B14F-4D97-AF65-F5344CB8AC3E}">
        <p14:creationId xmlns:p14="http://schemas.microsoft.com/office/powerpoint/2010/main" val="284543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defPPr>
              <a:defRPr lang="it-IT"/>
            </a:defPPr>
          </a:lstStyle>
          <a:p>
            <a:pPr rtl="0"/>
            <a:r>
              <a:rPr lang="it-IT"/>
              <a:t>Fare clic per modificare lo stile del titolo</a:t>
            </a:r>
          </a:p>
        </p:txBody>
      </p:sp>
      <p:sp>
        <p:nvSpPr>
          <p:cNvPr id="3" name="Segnaposto testo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defPPr>
              <a:defRPr lang="it-IT"/>
            </a:defPPr>
          </a:lstStyle>
          <a:p>
            <a:pPr lvl="0" rtl="0"/>
            <a:r>
              <a:rPr lang="it-IT"/>
              <a:t>Fare clic per modificare lo stile del titolo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 name="Segnaposto data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it-IT" sz="1200">
                <a:solidFill>
                  <a:schemeClr val="tx1">
                    <a:tint val="82000"/>
                  </a:schemeClr>
                </a:solidFill>
              </a:defRPr>
            </a:lvl1pPr>
          </a:lstStyle>
          <a:p>
            <a:pPr rtl="0"/>
            <a:fld id="{9ABEE075-37EF-42EF-B313-323FAF9EB7AE}" type="datetime1">
              <a:rPr lang="it-IT" smtClean="0"/>
              <a:t>01/07/2024</a:t>
            </a:fld>
            <a:endParaRPr lang="it-IT" dirty="0"/>
          </a:p>
        </p:txBody>
      </p:sp>
      <p:sp>
        <p:nvSpPr>
          <p:cNvPr id="5" name="Segnaposto piè di pagina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it-IT" sz="1200">
                <a:solidFill>
                  <a:schemeClr val="tx1">
                    <a:tint val="82000"/>
                  </a:schemeClr>
                </a:solidFill>
              </a:defRPr>
            </a:lvl1pPr>
          </a:lstStyle>
          <a:p>
            <a:pPr rtl="0"/>
            <a:endParaRPr lang="it-IT" dirty="0"/>
          </a:p>
        </p:txBody>
      </p:sp>
      <p:sp>
        <p:nvSpPr>
          <p:cNvPr id="6" name="Segnaposto numero diapositiva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it-IT" sz="1200">
                <a:solidFill>
                  <a:schemeClr val="tx1">
                    <a:tint val="82000"/>
                  </a:schemeClr>
                </a:solidFill>
              </a:defRPr>
            </a:lvl1pPr>
          </a:lstStyle>
          <a:p>
            <a:pPr rtl="0"/>
            <a:fld id="{CBD12358-51D2-46B3-9BDE-DF29528B9454}" type="slidenum">
              <a:rPr lang="it-IT" smtClean="0"/>
              <a:t>‹N›</a:t>
            </a:fld>
            <a:endParaRPr lang="it-IT" dirty="0"/>
          </a:p>
        </p:txBody>
      </p:sp>
      <p:sp>
        <p:nvSpPr>
          <p:cNvPr id="8" name="CasellaDiTesto 7">
            <a:extLst>
              <a:ext uri="{FF2B5EF4-FFF2-40B4-BE49-F238E27FC236}">
                <a16:creationId xmlns:a16="http://schemas.microsoft.com/office/drawing/2014/main" id="{B2B0136A-EEC9-AEE3-1725-F712C7649880}"/>
              </a:ext>
            </a:extLst>
          </p:cNvPr>
          <p:cNvSpPr txBox="1"/>
          <p:nvPr userDrawn="1">
            <p:extLst>
              <p:ext uri="{1162E1C5-73C7-4A58-AE30-91384D911F3F}">
                <p184:classification xmlns:p184="http://schemas.microsoft.com/office/powerpoint/2018/4/main" val="hdr"/>
              </p:ext>
            </p:extLst>
          </p:nvPr>
        </p:nvSpPr>
        <p:spPr>
          <a:xfrm>
            <a:off x="5844350" y="63500"/>
            <a:ext cx="531812" cy="121920"/>
          </a:xfrm>
          <a:prstGeom prst="rect">
            <a:avLst/>
          </a:prstGeom>
        </p:spPr>
        <p:txBody>
          <a:bodyPr horzOverflow="overflow" lIns="0" tIns="0" rIns="0" bIns="0">
            <a:spAutoFit/>
          </a:bodyPr>
          <a:lstStyle/>
          <a:p>
            <a:pPr algn="l"/>
            <a:r>
              <a:rPr lang="it-IT" sz="800">
                <a:solidFill>
                  <a:srgbClr val="000000"/>
                </a:solidFill>
                <a:latin typeface="Arial" panose="020B0604020202020204" pitchFamily="34" charset="0"/>
                <a:cs typeface="Arial" panose="020B0604020202020204" pitchFamily="34" charset="0"/>
              </a:rPr>
              <a:t>INTERNAL</a:t>
            </a:r>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8" r:id="rId3"/>
    <p:sldLayoutId id="2147483667" r:id="rId4"/>
    <p:sldLayoutId id="2147483650" r:id="rId5"/>
    <p:sldLayoutId id="2147483649" r:id="rId6"/>
    <p:sldLayoutId id="2147483662" r:id="rId7"/>
    <p:sldLayoutId id="2147483663" r:id="rId8"/>
    <p:sldLayoutId id="2147483652" r:id="rId9"/>
    <p:sldLayoutId id="2147483666" r:id="rId10"/>
    <p:sldLayoutId id="2147483664" r:id="rId11"/>
    <p:sldLayoutId id="2147483665" r:id="rId12"/>
    <p:sldLayoutId id="2147483661" r:id="rId13"/>
  </p:sldLayoutIdLst>
  <p:hf sldNum="0" hdr="0" ftr="0" dt="0"/>
  <p:txStyles>
    <p:titleStyle>
      <a:lvl1pPr algn="l" defTabSz="914400" rtl="0" eaLnBrk="1" latinLnBrk="0" hangingPunct="1">
        <a:lnSpc>
          <a:spcPct val="90000"/>
        </a:lnSpc>
        <a:spcBef>
          <a:spcPct val="0"/>
        </a:spcBef>
        <a:buNone/>
        <a:defRPr lang="it-IT"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it-IT"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it-IT"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it-IT"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p:bodyStyle>
    <p:otherStyle>
      <a:defPPr>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hyperlink" Target="https://chatgpt.com/share/decdaac4-f90a-4e44-b810-99b44f593478"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Downloads/chat1.pdf" TargetMode="External"/><Relationship Id="rId2" Type="http://schemas.openxmlformats.org/officeDocument/2006/relationships/hyperlink" Target="../../../Downloads/ChatGPT%202.pdf"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8.xml"/><Relationship Id="rId4" Type="http://schemas.openxmlformats.org/officeDocument/2006/relationships/image" Target="../media/image15.sv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chatgpt.com/share/4606ae1c-29b8-4d51-94b5-a854147e4cd8" TargetMode="Externa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hyperlink" Target="https://chatgpt.com/share/decdaac4-f90a-4e44-b810-99b44f59347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0047101-8D42-6100-9CEA-AEC0FAEAB606}"/>
              </a:ext>
            </a:extLst>
          </p:cNvPr>
          <p:cNvSpPr>
            <a:spLocks noGrp="1"/>
          </p:cNvSpPr>
          <p:nvPr>
            <p:ph type="ctrTitle"/>
          </p:nvPr>
        </p:nvSpPr>
        <p:spPr>
          <a:xfrm>
            <a:off x="5184474" y="2949739"/>
            <a:ext cx="6261291" cy="2396686"/>
          </a:xfrm>
          <a:noFill/>
        </p:spPr>
        <p:txBody>
          <a:bodyPr rtlCol="0" anchor="b">
            <a:noAutofit/>
          </a:bodyPr>
          <a:lstStyle>
            <a:defPPr>
              <a:defRPr lang="it-IT"/>
            </a:defPPr>
          </a:lstStyle>
          <a:p>
            <a:pPr rtl="0"/>
            <a:r>
              <a:rPr lang="it-IT" dirty="0"/>
              <a:t>AI LEARN, un nuovo strumento per la formazione degli operatori</a:t>
            </a:r>
          </a:p>
        </p:txBody>
      </p:sp>
    </p:spTree>
    <p:extLst>
      <p:ext uri="{BB962C8B-B14F-4D97-AF65-F5344CB8AC3E}">
        <p14:creationId xmlns:p14="http://schemas.microsoft.com/office/powerpoint/2010/main" val="517426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4C27C8-165C-5513-DB4B-9D840097C545}"/>
              </a:ext>
            </a:extLst>
          </p:cNvPr>
          <p:cNvSpPr>
            <a:spLocks noGrp="1"/>
          </p:cNvSpPr>
          <p:nvPr>
            <p:ph type="title"/>
          </p:nvPr>
        </p:nvSpPr>
        <p:spPr>
          <a:xfrm>
            <a:off x="253984" y="159195"/>
            <a:ext cx="10515600" cy="1231567"/>
          </a:xfrm>
          <a:noFill/>
        </p:spPr>
        <p:txBody>
          <a:bodyPr rtlCol="0" anchor="ctr"/>
          <a:lstStyle>
            <a:defPPr>
              <a:defRPr lang="it-IT"/>
            </a:defPPr>
          </a:lstStyle>
          <a:p>
            <a:r>
              <a:rPr lang="it-IT" dirty="0"/>
              <a:t>Cosa abbiamo imparato…</a:t>
            </a:r>
            <a:br>
              <a:rPr lang="it-IT" dirty="0"/>
            </a:br>
            <a:endParaRPr lang="it-IT" dirty="0"/>
          </a:p>
        </p:txBody>
      </p:sp>
      <p:sp>
        <p:nvSpPr>
          <p:cNvPr id="7" name="Ovale 6" descr="ChatGPT, having a conversation with AI - Parametric Architecture"/>
          <p:cNvSpPr/>
          <p:nvPr/>
        </p:nvSpPr>
        <p:spPr>
          <a:xfrm>
            <a:off x="8785484" y="1678302"/>
            <a:ext cx="3338453" cy="3265173"/>
          </a:xfrm>
          <a:prstGeom prst="ellipse">
            <a:avLst/>
          </a:prstGeom>
          <a:blipFill rotWithShape="1">
            <a:blip r:embed="rId3">
              <a:extLst>
                <a:ext uri="{28A0092B-C50C-407E-A947-70E740481C1C}">
                  <a14:useLocalDpi xmlns:a14="http://schemas.microsoft.com/office/drawing/2010/main" val="0"/>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hueOff val="0"/>
                  <a:satOff val="0"/>
                  <a:lumOff val="0"/>
                  <a:alphaOff val="0"/>
                </a:srgbClr>
              </a:solidFill>
              <a:effectLst/>
              <a:uLnTx/>
              <a:uFillTx/>
              <a:latin typeface="Avenir Next LT Pro Light"/>
              <a:ea typeface="+mn-ea"/>
              <a:cs typeface="+mn-cs"/>
            </a:endParaRPr>
          </a:p>
        </p:txBody>
      </p:sp>
      <p:sp>
        <p:nvSpPr>
          <p:cNvPr id="10" name="Segnaposto contenuto 2">
            <a:extLst>
              <a:ext uri="{FF2B5EF4-FFF2-40B4-BE49-F238E27FC236}">
                <a16:creationId xmlns:a16="http://schemas.microsoft.com/office/drawing/2014/main" id="{68A5FD2B-E3E5-1C2B-0151-21F216B14A33}"/>
              </a:ext>
            </a:extLst>
          </p:cNvPr>
          <p:cNvSpPr>
            <a:spLocks noGrp="1"/>
          </p:cNvSpPr>
          <p:nvPr>
            <p:ph sz="half" idx="1"/>
          </p:nvPr>
        </p:nvSpPr>
        <p:spPr>
          <a:xfrm>
            <a:off x="1793967" y="1419061"/>
            <a:ext cx="5784500" cy="656171"/>
          </a:xfrm>
          <a:noFill/>
          <a:ln w="28575">
            <a:solidFill>
              <a:schemeClr val="accent4"/>
            </a:solidFill>
          </a:ln>
        </p:spPr>
        <p:txBody>
          <a:bodyPr rtlCol="0">
            <a:normAutofit/>
          </a:bodyPr>
          <a:lstStyle>
            <a:defPPr>
              <a:defRPr lang="it-IT"/>
            </a:defPPr>
          </a:lstStyle>
          <a:p>
            <a:pPr marL="0" lvl="1" indent="0" algn="ctr">
              <a:buNone/>
            </a:pPr>
            <a:r>
              <a:rPr lang="it-IT" sz="2000" dirty="0">
                <a:latin typeface="+mj-lt"/>
              </a:rPr>
              <a:t>Le aziende hanno bisogno di adattarsi facilmente ai cambiamenti di strategia</a:t>
            </a:r>
          </a:p>
        </p:txBody>
      </p:sp>
      <p:sp>
        <p:nvSpPr>
          <p:cNvPr id="13" name="Rettangolo 12">
            <a:hlinkClick r:id="rId4"/>
          </p:cNvPr>
          <p:cNvSpPr/>
          <p:nvPr/>
        </p:nvSpPr>
        <p:spPr>
          <a:xfrm>
            <a:off x="1793965" y="2494184"/>
            <a:ext cx="5784499" cy="844732"/>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it-IT" sz="2000" dirty="0">
                <a:solidFill>
                  <a:schemeClr val="tx1"/>
                </a:solidFill>
                <a:latin typeface="+mj-lt"/>
              </a:rPr>
              <a:t>Gli operatori e le operatrici devono poter  facilmente essere in linea con la strategia aziendale</a:t>
            </a:r>
          </a:p>
        </p:txBody>
      </p:sp>
      <p:sp>
        <p:nvSpPr>
          <p:cNvPr id="14" name="Segnaposto contenuto 3">
            <a:extLst>
              <a:ext uri="{FF2B5EF4-FFF2-40B4-BE49-F238E27FC236}">
                <a16:creationId xmlns:a16="http://schemas.microsoft.com/office/drawing/2014/main" id="{ACFBB810-3430-2C29-1AA0-9744AA0A1AA3}"/>
              </a:ext>
            </a:extLst>
          </p:cNvPr>
          <p:cNvSpPr txBox="1">
            <a:spLocks/>
          </p:cNvSpPr>
          <p:nvPr/>
        </p:nvSpPr>
        <p:spPr>
          <a:xfrm>
            <a:off x="1793965" y="3711644"/>
            <a:ext cx="5784499" cy="707823"/>
          </a:xfrm>
          <a:prstGeom prst="rect">
            <a:avLst/>
          </a:prstGeom>
          <a:noFill/>
          <a:ln w="28575">
            <a:solidFill>
              <a:schemeClr val="accent6"/>
            </a:solidFill>
          </a:ln>
        </p:spPr>
        <p:txBody>
          <a:bodyPr vert="horz" lIns="91440" tIns="45720" rIns="91440" bIns="45720" rtlCol="0">
            <a:noAutofit/>
          </a:bodyPr>
          <a:lstStyle>
            <a:defPPr>
              <a:defRPr lang="it-IT"/>
            </a:defPPr>
            <a:lvl1pPr marL="0" indent="0" algn="l" defTabSz="914400" rtl="0" eaLnBrk="1" latinLnBrk="0" hangingPunct="1">
              <a:lnSpc>
                <a:spcPct val="90000"/>
              </a:lnSpc>
              <a:spcBef>
                <a:spcPts val="1000"/>
              </a:spcBef>
              <a:spcAft>
                <a:spcPts val="800"/>
              </a:spcAft>
              <a:buFont typeface="Arial" panose="020B0604020202020204" pitchFamily="34" charset="0"/>
              <a:buNone/>
              <a:defRPr lang="it-IT" sz="2000" kern="1200">
                <a:solidFill>
                  <a:schemeClr val="tx1"/>
                </a:solidFill>
                <a:latin typeface="+mn-lt"/>
                <a:ea typeface="+mn-ea"/>
                <a:cs typeface="+mn-cs"/>
              </a:defRPr>
            </a:lvl1pPr>
            <a:lvl2pPr marL="22860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2000" kern="1200">
                <a:solidFill>
                  <a:schemeClr val="tx1"/>
                </a:solidFill>
                <a:latin typeface="+mn-lt"/>
                <a:ea typeface="+mn-ea"/>
                <a:cs typeface="+mn-cs"/>
              </a:defRPr>
            </a:lvl2pPr>
            <a:lvl3pPr marL="59436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2000" kern="1200">
                <a:solidFill>
                  <a:schemeClr val="tx1"/>
                </a:solidFill>
                <a:latin typeface="+mn-lt"/>
                <a:ea typeface="+mn-ea"/>
                <a:cs typeface="+mn-cs"/>
              </a:defRPr>
            </a:lvl3pPr>
            <a:lvl4pPr marL="86868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2000" kern="1200">
                <a:solidFill>
                  <a:schemeClr val="tx1"/>
                </a:solidFill>
                <a:latin typeface="+mn-lt"/>
                <a:ea typeface="+mn-ea"/>
                <a:cs typeface="+mn-cs"/>
              </a:defRPr>
            </a:lvl4pPr>
            <a:lvl5pPr marL="114300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a:lstStyle>
          <a:p>
            <a:pPr marL="0" lvl="1" indent="0" algn="ctr">
              <a:buFont typeface="Arial" panose="020B0604020202020204" pitchFamily="34" charset="0"/>
              <a:buNone/>
            </a:pPr>
            <a:r>
              <a:rPr lang="it-IT" dirty="0">
                <a:latin typeface="+mj-lt"/>
              </a:rPr>
              <a:t>L’AI può essere uno strumento utile per rispondere a queste esigenze</a:t>
            </a:r>
          </a:p>
        </p:txBody>
      </p:sp>
      <p:sp>
        <p:nvSpPr>
          <p:cNvPr id="16" name="Rettangolo 15"/>
          <p:cNvSpPr/>
          <p:nvPr/>
        </p:nvSpPr>
        <p:spPr>
          <a:xfrm>
            <a:off x="685800" y="5528559"/>
            <a:ext cx="8710749" cy="400110"/>
          </a:xfrm>
          <a:prstGeom prst="rect">
            <a:avLst/>
          </a:prstGeom>
        </p:spPr>
        <p:txBody>
          <a:bodyPr wrap="square">
            <a:spAutoFit/>
          </a:bodyPr>
          <a:lstStyle/>
          <a:p>
            <a:pPr algn="ctr"/>
            <a:r>
              <a:rPr lang="it-IT" i="1" dirty="0">
                <a:latin typeface="+mj-lt"/>
              </a:rPr>
              <a:t>«</a:t>
            </a:r>
            <a:r>
              <a:rPr lang="it-IT" sz="2000" i="1" dirty="0">
                <a:latin typeface="+mj-lt"/>
              </a:rPr>
              <a:t>Ciò che per un robot è casuale può non esserlo per un essere umano» Alan </a:t>
            </a:r>
            <a:r>
              <a:rPr lang="it-IT" sz="2000" i="1" dirty="0" err="1">
                <a:latin typeface="+mj-lt"/>
              </a:rPr>
              <a:t>Tudyk</a:t>
            </a:r>
            <a:endParaRPr lang="it-IT" sz="2000" i="1" dirty="0">
              <a:latin typeface="+mj-lt"/>
            </a:endParaRPr>
          </a:p>
        </p:txBody>
      </p:sp>
    </p:spTree>
    <p:extLst>
      <p:ext uri="{BB962C8B-B14F-4D97-AF65-F5344CB8AC3E}">
        <p14:creationId xmlns:p14="http://schemas.microsoft.com/office/powerpoint/2010/main" val="1358904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fade">
                                      <p:cBhvr>
                                        <p:cTn id="7" dur="500"/>
                                        <p:tgtEl>
                                          <p:spTgt spid="1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500"/>
                                        <p:tgtEl>
                                          <p:spTgt spid="1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nimBg="1"/>
      <p:bldP spid="13" grpId="0" animBg="1"/>
      <p:bldP spid="14" grpId="0" animBg="1"/>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BAC361-0D7A-DC05-86B5-6DD77D322F5B}"/>
              </a:ext>
            </a:extLst>
          </p:cNvPr>
          <p:cNvSpPr>
            <a:spLocks noGrp="1"/>
          </p:cNvSpPr>
          <p:nvPr>
            <p:ph type="title"/>
          </p:nvPr>
        </p:nvSpPr>
        <p:spPr>
          <a:xfrm>
            <a:off x="383876" y="764502"/>
            <a:ext cx="5315035" cy="5328996"/>
          </a:xfrm>
          <a:noFill/>
        </p:spPr>
        <p:txBody>
          <a:bodyPr rtlCol="0"/>
          <a:lstStyle>
            <a:defPPr>
              <a:defRPr lang="it-IT"/>
            </a:defPPr>
          </a:lstStyle>
          <a:p>
            <a:pPr rtl="0"/>
            <a:r>
              <a:rPr lang="it-IT" dirty="0"/>
              <a:t>Grazie</a:t>
            </a:r>
          </a:p>
        </p:txBody>
      </p:sp>
      <p:sp>
        <p:nvSpPr>
          <p:cNvPr id="3" name="Segnaposto contenuto 2">
            <a:extLst>
              <a:ext uri="{FF2B5EF4-FFF2-40B4-BE49-F238E27FC236}">
                <a16:creationId xmlns:a16="http://schemas.microsoft.com/office/drawing/2014/main" id="{1BE98EFF-197D-3136-70B9-7BBD30A48931}"/>
              </a:ext>
            </a:extLst>
          </p:cNvPr>
          <p:cNvSpPr>
            <a:spLocks noGrp="1"/>
          </p:cNvSpPr>
          <p:nvPr>
            <p:ph idx="1"/>
          </p:nvPr>
        </p:nvSpPr>
        <p:spPr>
          <a:xfrm>
            <a:off x="6983890" y="1472462"/>
            <a:ext cx="4619937" cy="5315035"/>
          </a:xfrm>
          <a:noFill/>
        </p:spPr>
        <p:txBody>
          <a:bodyPr rtlCol="0" anchor="t">
            <a:normAutofit/>
          </a:bodyPr>
          <a:lstStyle>
            <a:defPPr>
              <a:defRPr lang="it-IT"/>
            </a:defPPr>
          </a:lstStyle>
          <a:p>
            <a:r>
              <a:rPr lang="it-IT" dirty="0"/>
              <a:t>Giulia Ambrosi</a:t>
            </a:r>
          </a:p>
          <a:p>
            <a:pPr rtl="0"/>
            <a:r>
              <a:rPr lang="it-IT" dirty="0"/>
              <a:t>Maria Boccuti</a:t>
            </a:r>
          </a:p>
          <a:p>
            <a:pPr rtl="0"/>
            <a:r>
              <a:rPr lang="it-IT" dirty="0"/>
              <a:t>Carmine Cuono</a:t>
            </a:r>
          </a:p>
          <a:p>
            <a:r>
              <a:rPr lang="it-IT" dirty="0"/>
              <a:t>Claudia Ghelfi</a:t>
            </a:r>
          </a:p>
          <a:p>
            <a:r>
              <a:rPr lang="it-IT" dirty="0"/>
              <a:t>Nicolò Milano</a:t>
            </a:r>
          </a:p>
          <a:p>
            <a:pPr rtl="0"/>
            <a:r>
              <a:rPr lang="it-IT" dirty="0"/>
              <a:t>Francesca Mondonico</a:t>
            </a:r>
          </a:p>
          <a:p>
            <a:pPr rtl="0"/>
            <a:r>
              <a:rPr lang="it-IT" dirty="0"/>
              <a:t>Anna Chiara Mongelli</a:t>
            </a:r>
          </a:p>
          <a:p>
            <a:r>
              <a:rPr lang="it-IT" dirty="0"/>
              <a:t>Federica Muscas</a:t>
            </a:r>
          </a:p>
          <a:p>
            <a:pPr rtl="0"/>
            <a:endParaRPr lang="it-IT" dirty="0"/>
          </a:p>
        </p:txBody>
      </p:sp>
    </p:spTree>
    <p:extLst>
      <p:ext uri="{BB962C8B-B14F-4D97-AF65-F5344CB8AC3E}">
        <p14:creationId xmlns:p14="http://schemas.microsoft.com/office/powerpoint/2010/main" val="413990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ttangolo 15">
            <a:hlinkClick r:id="rId2" action="ppaction://hlinkfile"/>
          </p:cNvPr>
          <p:cNvSpPr/>
          <p:nvPr/>
        </p:nvSpPr>
        <p:spPr>
          <a:xfrm>
            <a:off x="1224590" y="2828644"/>
            <a:ext cx="3678091" cy="375829"/>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it-IT" dirty="0">
              <a:solidFill>
                <a:schemeClr val="accent2"/>
              </a:solidFill>
              <a:latin typeface="+mj-lt"/>
            </a:endParaRPr>
          </a:p>
          <a:p>
            <a:pPr algn="ctr"/>
            <a:r>
              <a:rPr lang="it-IT" sz="1600" dirty="0">
                <a:solidFill>
                  <a:schemeClr val="accent2"/>
                </a:solidFill>
                <a:latin typeface="+mj-lt"/>
              </a:rPr>
              <a:t>Demo Operatore «Sufficiente» pdf</a:t>
            </a:r>
          </a:p>
          <a:p>
            <a:pPr marL="285750" indent="-285750" algn="ctr">
              <a:buFont typeface="Arial" panose="020B0604020202020204" pitchFamily="34" charset="0"/>
              <a:buChar char="•"/>
            </a:pPr>
            <a:endParaRPr lang="it-IT" sz="1600" dirty="0">
              <a:solidFill>
                <a:schemeClr val="accent2"/>
              </a:solidFill>
              <a:latin typeface="+mj-lt"/>
            </a:endParaRPr>
          </a:p>
        </p:txBody>
      </p:sp>
      <p:sp>
        <p:nvSpPr>
          <p:cNvPr id="18" name="Rettangolo 17">
            <a:hlinkClick r:id="rId3" action="ppaction://hlinkfile"/>
          </p:cNvPr>
          <p:cNvSpPr/>
          <p:nvPr/>
        </p:nvSpPr>
        <p:spPr>
          <a:xfrm>
            <a:off x="6846986" y="2828643"/>
            <a:ext cx="3547654" cy="375829"/>
          </a:xfrm>
          <a:prstGeom prst="rect">
            <a:avLst/>
          </a:prstGeom>
          <a:solidFill>
            <a:schemeClr val="bg1"/>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accent4"/>
                </a:solidFill>
                <a:latin typeface="+mj-lt"/>
              </a:rPr>
              <a:t>Demo Operatore «Da perfezionare» pdf</a:t>
            </a:r>
          </a:p>
        </p:txBody>
      </p:sp>
    </p:spTree>
    <p:extLst>
      <p:ext uri="{BB962C8B-B14F-4D97-AF65-F5344CB8AC3E}">
        <p14:creationId xmlns:p14="http://schemas.microsoft.com/office/powerpoint/2010/main" val="2602967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2513E45-4F5C-9394-1D42-7FB6C0170D83}"/>
              </a:ext>
            </a:extLst>
          </p:cNvPr>
          <p:cNvSpPr>
            <a:spLocks noGrp="1"/>
          </p:cNvSpPr>
          <p:nvPr>
            <p:ph type="title"/>
          </p:nvPr>
        </p:nvSpPr>
        <p:spPr>
          <a:xfrm>
            <a:off x="6222118" y="269637"/>
            <a:ext cx="5507421" cy="3649718"/>
          </a:xfrm>
        </p:spPr>
        <p:txBody>
          <a:bodyPr rtlCol="0" anchor="b">
            <a:normAutofit/>
          </a:bodyPr>
          <a:lstStyle>
            <a:defPPr>
              <a:defRPr lang="it-IT"/>
            </a:defPPr>
          </a:lstStyle>
          <a:p>
            <a:r>
              <a:rPr lang="it-IT" dirty="0"/>
              <a:t>AI LEARN come sarà…</a:t>
            </a:r>
          </a:p>
        </p:txBody>
      </p:sp>
      <p:sp>
        <p:nvSpPr>
          <p:cNvPr id="2" name="Ovale 1" descr="ChatGPT, having a conversation with AI - Parametric Architecture">
            <a:extLst>
              <a:ext uri="{FF2B5EF4-FFF2-40B4-BE49-F238E27FC236}">
                <a16:creationId xmlns:a16="http://schemas.microsoft.com/office/drawing/2014/main" id="{5647D566-A4C9-6772-45D9-953A65091EBC}"/>
              </a:ext>
            </a:extLst>
          </p:cNvPr>
          <p:cNvSpPr/>
          <p:nvPr/>
        </p:nvSpPr>
        <p:spPr>
          <a:xfrm>
            <a:off x="377585" y="1073880"/>
            <a:ext cx="4808543" cy="4712973"/>
          </a:xfrm>
          <a:prstGeom prst="ellipse">
            <a:avLst/>
          </a:prstGeom>
          <a:blipFill rotWithShape="1">
            <a:blip r:embed="rId3">
              <a:extLst>
                <a:ext uri="{28A0092B-C50C-407E-A947-70E740481C1C}">
                  <a14:useLocalDpi xmlns:a14="http://schemas.microsoft.com/office/drawing/2010/main" val="0"/>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a:p>
        </p:txBody>
      </p:sp>
    </p:spTree>
    <p:extLst>
      <p:ext uri="{BB962C8B-B14F-4D97-AF65-F5344CB8AC3E}">
        <p14:creationId xmlns:p14="http://schemas.microsoft.com/office/powerpoint/2010/main" val="3176473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4C27C8-165C-5513-DB4B-9D840097C545}"/>
              </a:ext>
            </a:extLst>
          </p:cNvPr>
          <p:cNvSpPr>
            <a:spLocks noGrp="1"/>
          </p:cNvSpPr>
          <p:nvPr>
            <p:ph type="title"/>
          </p:nvPr>
        </p:nvSpPr>
        <p:spPr>
          <a:xfrm>
            <a:off x="120650" y="44132"/>
            <a:ext cx="10515600" cy="1325563"/>
          </a:xfrm>
          <a:noFill/>
        </p:spPr>
        <p:txBody>
          <a:bodyPr rtlCol="0" anchor="ctr"/>
          <a:lstStyle>
            <a:defPPr>
              <a:defRPr lang="it-IT"/>
            </a:defPPr>
          </a:lstStyle>
          <a:p>
            <a:pPr rtl="0"/>
            <a:r>
              <a:rPr lang="it-IT" dirty="0"/>
              <a:t>AI LEARN come sarà…</a:t>
            </a:r>
          </a:p>
        </p:txBody>
      </p:sp>
      <p:sp>
        <p:nvSpPr>
          <p:cNvPr id="3" name="Segnaposto contenuto 2">
            <a:extLst>
              <a:ext uri="{FF2B5EF4-FFF2-40B4-BE49-F238E27FC236}">
                <a16:creationId xmlns:a16="http://schemas.microsoft.com/office/drawing/2014/main" id="{FACE640F-7F5A-BDB7-205D-765FA80B6796}"/>
              </a:ext>
            </a:extLst>
          </p:cNvPr>
          <p:cNvSpPr>
            <a:spLocks noGrp="1"/>
          </p:cNvSpPr>
          <p:nvPr>
            <p:ph sz="half" idx="1"/>
          </p:nvPr>
        </p:nvSpPr>
        <p:spPr>
          <a:xfrm>
            <a:off x="2509934" y="1678302"/>
            <a:ext cx="5876827" cy="3668139"/>
          </a:xfrm>
          <a:noFill/>
        </p:spPr>
        <p:txBody>
          <a:bodyPr rtlCol="0">
            <a:noAutofit/>
          </a:bodyPr>
          <a:lstStyle>
            <a:defPPr>
              <a:defRPr lang="it-IT"/>
            </a:defPPr>
          </a:lstStyle>
          <a:p>
            <a:r>
              <a:rPr lang="it-IT" dirty="0"/>
              <a:t>L'AI funzionerà </a:t>
            </a:r>
            <a:r>
              <a:rPr lang="it-IT" b="1" dirty="0"/>
              <a:t>attraverso una chat</a:t>
            </a:r>
          </a:p>
          <a:p>
            <a:r>
              <a:rPr lang="it-IT" dirty="0"/>
              <a:t>La chat sarà richiamabile nell’intranet aziendale, Nella sezione formazione, troverà CTA “AI-LEARN”</a:t>
            </a:r>
          </a:p>
          <a:p>
            <a:r>
              <a:rPr lang="it-IT" dirty="0"/>
              <a:t>L’AI deve simulare scenari critici e tipologie di assistenza :</a:t>
            </a:r>
          </a:p>
          <a:p>
            <a:pPr marL="708660" lvl="2" indent="-342900">
              <a:buFont typeface="+mj-lt"/>
              <a:buAutoNum type="arabicPeriod"/>
            </a:pPr>
            <a:r>
              <a:rPr lang="it-IT" dirty="0"/>
              <a:t>L'AI si comporterà </a:t>
            </a:r>
            <a:r>
              <a:rPr lang="it-IT" b="1" dirty="0"/>
              <a:t>come un cliente con un problema specifico relativo al servizio o al prodotto.</a:t>
            </a:r>
          </a:p>
          <a:p>
            <a:pPr marL="708660" lvl="2" indent="-342900">
              <a:buFont typeface="+mj-lt"/>
              <a:buAutoNum type="arabicPeriod"/>
            </a:pPr>
            <a:r>
              <a:rPr lang="it-IT" dirty="0"/>
              <a:t>L'AI si comporterà come </a:t>
            </a:r>
            <a:r>
              <a:rPr lang="it-IT" b="1" dirty="0"/>
              <a:t>un potenziale cliente</a:t>
            </a:r>
            <a:r>
              <a:rPr lang="it-IT" dirty="0"/>
              <a:t> interessato ad acquistare o saperne di più su un prodotto/servizio.</a:t>
            </a:r>
          </a:p>
          <a:p>
            <a:pPr marL="708660" lvl="2" indent="-342900">
              <a:buFont typeface="+mj-lt"/>
              <a:buAutoNum type="arabicPeriod"/>
            </a:pPr>
            <a:r>
              <a:rPr lang="it-IT" dirty="0"/>
              <a:t>Fidelizzazione </a:t>
            </a:r>
            <a:r>
              <a:rPr lang="it-IT" dirty="0" err="1"/>
              <a:t>retemption</a:t>
            </a:r>
            <a:r>
              <a:rPr lang="it-IT" dirty="0"/>
              <a:t> e anti-</a:t>
            </a:r>
            <a:r>
              <a:rPr lang="it-IT" dirty="0" err="1"/>
              <a:t>churn</a:t>
            </a:r>
            <a:r>
              <a:rPr lang="it-IT" dirty="0"/>
              <a:t> (deve rientrare nel primo n</a:t>
            </a:r>
            <a:r>
              <a:rPr lang="it-IT" sz="1600" dirty="0"/>
              <a:t>)</a:t>
            </a:r>
          </a:p>
          <a:p>
            <a:pPr lvl="1"/>
            <a:endParaRPr lang="it-IT" dirty="0"/>
          </a:p>
          <a:p>
            <a:pPr marL="365760" lvl="2" indent="0">
              <a:buNone/>
            </a:pPr>
            <a:r>
              <a:rPr lang="it-IT" dirty="0"/>
              <a:t> </a:t>
            </a:r>
            <a:br>
              <a:rPr lang="it-IT" dirty="0"/>
            </a:br>
            <a:endParaRPr lang="it-IT" dirty="0"/>
          </a:p>
        </p:txBody>
      </p:sp>
      <p:sp>
        <p:nvSpPr>
          <p:cNvPr id="4" name="CasellaDiTesto 3">
            <a:extLst>
              <a:ext uri="{FF2B5EF4-FFF2-40B4-BE49-F238E27FC236}">
                <a16:creationId xmlns:a16="http://schemas.microsoft.com/office/drawing/2014/main" id="{D62B1082-F698-54ED-70A7-174FCDAF59BD}"/>
              </a:ext>
            </a:extLst>
          </p:cNvPr>
          <p:cNvSpPr txBox="1"/>
          <p:nvPr/>
        </p:nvSpPr>
        <p:spPr>
          <a:xfrm>
            <a:off x="2618014" y="1047750"/>
            <a:ext cx="5373461" cy="523220"/>
          </a:xfrm>
          <a:prstGeom prst="rect">
            <a:avLst/>
          </a:prstGeom>
          <a:noFill/>
        </p:spPr>
        <p:txBody>
          <a:bodyPr wrap="square" rtlCol="0">
            <a:spAutoFit/>
          </a:bodyPr>
          <a:lstStyle/>
          <a:p>
            <a:pPr algn="ctr"/>
            <a:r>
              <a:rPr lang="it-IT" sz="2800" b="1" dirty="0">
                <a:solidFill>
                  <a:schemeClr val="accent5"/>
                </a:solidFill>
                <a:latin typeface="+mj-lt"/>
                <a:ea typeface="+mj-ea"/>
                <a:cs typeface="+mj-cs"/>
              </a:rPr>
              <a:t>Aspetto funzionale (Front end) </a:t>
            </a:r>
          </a:p>
        </p:txBody>
      </p:sp>
      <p:sp>
        <p:nvSpPr>
          <p:cNvPr id="5" name="Rettangolo 4"/>
          <p:cNvSpPr/>
          <p:nvPr/>
        </p:nvSpPr>
        <p:spPr>
          <a:xfrm>
            <a:off x="2209800" y="1047750"/>
            <a:ext cx="6467475" cy="5105400"/>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descr="ChatGPT, having a conversation with AI - Parametric Architecture"/>
          <p:cNvSpPr/>
          <p:nvPr/>
        </p:nvSpPr>
        <p:spPr>
          <a:xfrm>
            <a:off x="8785484" y="1678302"/>
            <a:ext cx="3338453" cy="3265173"/>
          </a:xfrm>
          <a:prstGeom prst="ellipse">
            <a:avLst/>
          </a:prstGeom>
          <a:blipFill rotWithShape="1">
            <a:blip r:embed="rId3">
              <a:extLst>
                <a:ext uri="{28A0092B-C50C-407E-A947-70E740481C1C}">
                  <a14:useLocalDpi xmlns:a14="http://schemas.microsoft.com/office/drawing/2010/main" val="0"/>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a:p>
        </p:txBody>
      </p:sp>
    </p:spTree>
    <p:extLst>
      <p:ext uri="{BB962C8B-B14F-4D97-AF65-F5344CB8AC3E}">
        <p14:creationId xmlns:p14="http://schemas.microsoft.com/office/powerpoint/2010/main" val="729609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CA87D0-D515-A4A3-8CD4-A57E57FB461D}"/>
              </a:ext>
            </a:extLst>
          </p:cNvPr>
          <p:cNvSpPr>
            <a:spLocks noGrp="1"/>
          </p:cNvSpPr>
          <p:nvPr>
            <p:ph type="title"/>
          </p:nvPr>
        </p:nvSpPr>
        <p:spPr>
          <a:xfrm>
            <a:off x="262156" y="83668"/>
            <a:ext cx="11280200" cy="1325563"/>
          </a:xfrm>
        </p:spPr>
        <p:txBody>
          <a:bodyPr/>
          <a:lstStyle/>
          <a:p>
            <a:r>
              <a:rPr lang="it-IT" sz="3600" dirty="0">
                <a:solidFill>
                  <a:schemeClr val="accent4"/>
                </a:solidFill>
                <a:sym typeface="Wingdings" panose="05000000000000000000" pitchFamily="2" charset="2"/>
              </a:rPr>
              <a:t>Spiegazione del funzionamento meccanismo di valutazione per pesi aggregato per macro-tematica (Back End)</a:t>
            </a:r>
            <a:endParaRPr lang="it-IT" sz="3600" dirty="0">
              <a:solidFill>
                <a:schemeClr val="accent4"/>
              </a:solidFill>
            </a:endParaRPr>
          </a:p>
        </p:txBody>
      </p:sp>
      <p:sp>
        <p:nvSpPr>
          <p:cNvPr id="5" name="Segnaposto contenuto 2">
            <a:extLst>
              <a:ext uri="{FF2B5EF4-FFF2-40B4-BE49-F238E27FC236}">
                <a16:creationId xmlns:a16="http://schemas.microsoft.com/office/drawing/2014/main" id="{FACE640F-7F5A-BDB7-205D-765FA80B6796}"/>
              </a:ext>
            </a:extLst>
          </p:cNvPr>
          <p:cNvSpPr txBox="1">
            <a:spLocks/>
          </p:cNvSpPr>
          <p:nvPr/>
        </p:nvSpPr>
        <p:spPr>
          <a:xfrm>
            <a:off x="454113" y="2267274"/>
            <a:ext cx="4338419" cy="5069205"/>
          </a:xfrm>
          <a:prstGeom prst="rect">
            <a:avLst/>
          </a:prstGeom>
          <a:noFill/>
        </p:spPr>
        <p:txBody>
          <a:bodyPr vert="horz" lIns="91440" tIns="45720" rIns="91440" bIns="45720" rtlCol="0">
            <a:noAutofit/>
          </a:bodyPr>
          <a:lstStyle>
            <a:defPPr>
              <a:defRPr lang="it-IT"/>
            </a:defPPr>
            <a:lvl1pPr marL="22860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800" kern="1200">
                <a:solidFill>
                  <a:schemeClr val="tx1"/>
                </a:solidFill>
                <a:latin typeface="+mn-lt"/>
                <a:ea typeface="+mn-ea"/>
                <a:cs typeface="+mn-cs"/>
              </a:defRPr>
            </a:lvl1pPr>
            <a:lvl2pPr marL="285750" indent="-28575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800" kern="1200">
                <a:solidFill>
                  <a:schemeClr val="tx1"/>
                </a:solidFill>
                <a:latin typeface="+mn-lt"/>
                <a:ea typeface="+mn-ea"/>
                <a:cs typeface="+mn-cs"/>
              </a:defRPr>
            </a:lvl2pPr>
            <a:lvl3pPr marL="651510" indent="-28575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800" kern="1200">
                <a:solidFill>
                  <a:schemeClr val="tx1"/>
                </a:solidFill>
                <a:latin typeface="+mn-lt"/>
                <a:ea typeface="+mn-ea"/>
                <a:cs typeface="+mn-cs"/>
              </a:defRPr>
            </a:lvl3pPr>
            <a:lvl4pPr marL="925830" indent="-28575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800" kern="1200">
                <a:solidFill>
                  <a:schemeClr val="tx1"/>
                </a:solidFill>
                <a:latin typeface="+mn-lt"/>
                <a:ea typeface="+mn-ea"/>
                <a:cs typeface="+mn-cs"/>
              </a:defRPr>
            </a:lvl4pPr>
            <a:lvl5pPr marL="1200150" indent="-28575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a:lstStyle>
          <a:p>
            <a:r>
              <a:rPr lang="it-IT" sz="2000" dirty="0">
                <a:latin typeface="+mj-lt"/>
              </a:rPr>
              <a:t>Per </a:t>
            </a:r>
            <a:r>
              <a:rPr lang="it-IT" sz="2000" b="1" dirty="0">
                <a:latin typeface="+mj-lt"/>
              </a:rPr>
              <a:t>ogni tipologia di assistenza </a:t>
            </a:r>
            <a:r>
              <a:rPr lang="it-IT" sz="2000" b="1" dirty="0" err="1">
                <a:latin typeface="+mj-lt"/>
              </a:rPr>
              <a:t>Caring</a:t>
            </a:r>
            <a:r>
              <a:rPr lang="it-IT" sz="2000" b="1" dirty="0">
                <a:latin typeface="+mj-lt"/>
              </a:rPr>
              <a:t> o Commerciale (</a:t>
            </a:r>
            <a:r>
              <a:rPr lang="it-IT" sz="2000" b="1" dirty="0" err="1">
                <a:latin typeface="+mj-lt"/>
              </a:rPr>
              <a:t>Push</a:t>
            </a:r>
            <a:r>
              <a:rPr lang="it-IT" sz="2000" b="1" dirty="0">
                <a:latin typeface="+mj-lt"/>
              </a:rPr>
              <a:t> e Pull) </a:t>
            </a:r>
            <a:r>
              <a:rPr lang="it-IT" sz="2000" dirty="0">
                <a:latin typeface="+mj-lt"/>
              </a:rPr>
              <a:t>verranno individuati dei KPI specifici </a:t>
            </a:r>
          </a:p>
          <a:p>
            <a:r>
              <a:rPr lang="it-IT" sz="2000" dirty="0">
                <a:latin typeface="+mj-lt"/>
              </a:rPr>
              <a:t>Per ciascun KPI verrà assegnato un coefficiente di valutazione da ponderare al valore del KPI (i </a:t>
            </a:r>
            <a:r>
              <a:rPr lang="it-IT" sz="2000" dirty="0" err="1">
                <a:latin typeface="+mj-lt"/>
              </a:rPr>
              <a:t>kpi</a:t>
            </a:r>
            <a:r>
              <a:rPr lang="it-IT" sz="2000" dirty="0">
                <a:latin typeface="+mj-lt"/>
              </a:rPr>
              <a:t> delle </a:t>
            </a:r>
            <a:r>
              <a:rPr lang="it-IT" sz="2000" dirty="0" err="1">
                <a:latin typeface="+mj-lt"/>
              </a:rPr>
              <a:t>macrocategoria</a:t>
            </a:r>
            <a:r>
              <a:rPr lang="it-IT" sz="2000" dirty="0">
                <a:latin typeface="+mj-lt"/>
              </a:rPr>
              <a:t> pesano diversamente sul tipo di assistenza)</a:t>
            </a:r>
          </a:p>
          <a:p>
            <a:endParaRPr lang="it-IT" dirty="0"/>
          </a:p>
          <a:p>
            <a:endParaRPr lang="it-IT" dirty="0"/>
          </a:p>
          <a:p>
            <a:endParaRPr lang="it-IT" dirty="0"/>
          </a:p>
          <a:p>
            <a:pPr lvl="1"/>
            <a:endParaRPr lang="it-IT" dirty="0"/>
          </a:p>
          <a:p>
            <a:pPr marL="365760" lvl="2" indent="0">
              <a:buFont typeface="Arial" panose="020B0604020202020204" pitchFamily="34" charset="0"/>
              <a:buNone/>
            </a:pPr>
            <a:r>
              <a:rPr lang="it-IT" dirty="0"/>
              <a:t> </a:t>
            </a:r>
            <a:br>
              <a:rPr lang="it-IT" dirty="0"/>
            </a:br>
            <a:endParaRPr lang="it-IT" dirty="0"/>
          </a:p>
        </p:txBody>
      </p:sp>
      <p:sp>
        <p:nvSpPr>
          <p:cNvPr id="8" name="Titolo 1">
            <a:extLst>
              <a:ext uri="{FF2B5EF4-FFF2-40B4-BE49-F238E27FC236}">
                <a16:creationId xmlns:a16="http://schemas.microsoft.com/office/drawing/2014/main" id="{B7545968-70F7-0180-6448-3547E442EF4A}"/>
              </a:ext>
            </a:extLst>
          </p:cNvPr>
          <p:cNvSpPr txBox="1">
            <a:spLocks/>
          </p:cNvSpPr>
          <p:nvPr/>
        </p:nvSpPr>
        <p:spPr>
          <a:xfrm>
            <a:off x="1519382" y="746449"/>
            <a:ext cx="10515600" cy="1325563"/>
          </a:xfrm>
          <a:prstGeom prst="rect">
            <a:avLst/>
          </a:prstGeom>
          <a:noFill/>
        </p:spPr>
        <p:txBody>
          <a:bodyPr vert="horz" lIns="91440" tIns="45720" rIns="91440" bIns="45720" rtlCol="0" anchor="ctr" anchorCtr="0">
            <a:noAutofit/>
          </a:bodyPr>
          <a:lstStyle>
            <a:defPPr>
              <a:defRPr lang="it-IT"/>
            </a:defPPr>
            <a:lvl1pPr algn="l" defTabSz="914400" rtl="0" eaLnBrk="1" latinLnBrk="0" hangingPunct="1">
              <a:lnSpc>
                <a:spcPct val="90000"/>
              </a:lnSpc>
              <a:spcBef>
                <a:spcPct val="0"/>
              </a:spcBef>
              <a:buNone/>
              <a:defRPr lang="it-IT" sz="4400" kern="1200">
                <a:solidFill>
                  <a:schemeClr val="tx1"/>
                </a:solidFill>
                <a:latin typeface="+mj-lt"/>
                <a:ea typeface="+mj-ea"/>
                <a:cs typeface="+mj-cs"/>
              </a:defRPr>
            </a:lvl1pPr>
          </a:lstStyle>
          <a:p>
            <a:r>
              <a:rPr lang="it-IT" dirty="0"/>
              <a:t>…valutabile scalabile</a:t>
            </a:r>
          </a:p>
        </p:txBody>
      </p:sp>
      <p:pic>
        <p:nvPicPr>
          <p:cNvPr id="10" name="Immagine 9">
            <a:extLst>
              <a:ext uri="{FF2B5EF4-FFF2-40B4-BE49-F238E27FC236}">
                <a16:creationId xmlns:a16="http://schemas.microsoft.com/office/drawing/2014/main" id="{818E9E15-E2A7-D232-6343-D5842BCB9FFF}"/>
              </a:ext>
            </a:extLst>
          </p:cNvPr>
          <p:cNvPicPr>
            <a:picLocks noChangeAspect="1"/>
          </p:cNvPicPr>
          <p:nvPr/>
        </p:nvPicPr>
        <p:blipFill rotWithShape="1">
          <a:blip r:embed="rId2"/>
          <a:srcRect t="18813" r="7320" b="18307"/>
          <a:stretch/>
        </p:blipFill>
        <p:spPr>
          <a:xfrm>
            <a:off x="6359337" y="3755661"/>
            <a:ext cx="5522667" cy="1752600"/>
          </a:xfrm>
          <a:prstGeom prst="rect">
            <a:avLst/>
          </a:prstGeom>
        </p:spPr>
      </p:pic>
      <p:sp>
        <p:nvSpPr>
          <p:cNvPr id="4" name="Rettangolo 3"/>
          <p:cNvSpPr/>
          <p:nvPr/>
        </p:nvSpPr>
        <p:spPr>
          <a:xfrm>
            <a:off x="5446356" y="1856890"/>
            <a:ext cx="6096000" cy="1600438"/>
          </a:xfrm>
          <a:prstGeom prst="rect">
            <a:avLst/>
          </a:prstGeom>
        </p:spPr>
        <p:txBody>
          <a:bodyPr>
            <a:noAutofit/>
          </a:bodyPr>
          <a:lstStyle/>
          <a:p>
            <a:pPr marL="285750" indent="-285750">
              <a:buClr>
                <a:schemeClr val="accent2"/>
              </a:buClr>
              <a:buFont typeface="Arial" panose="020B0604020202020204" pitchFamily="34" charset="0"/>
              <a:buChar char="•"/>
            </a:pPr>
            <a:r>
              <a:rPr lang="it-IT" sz="2000" dirty="0">
                <a:latin typeface="+mj-lt"/>
              </a:rPr>
              <a:t>Al termine della </a:t>
            </a:r>
            <a:r>
              <a:rPr lang="it-IT" sz="2000" b="1" dirty="0">
                <a:latin typeface="+mj-lt"/>
              </a:rPr>
              <a:t>formazione verranno assegnati </a:t>
            </a:r>
          </a:p>
          <a:p>
            <a:pPr marL="742950" lvl="1" indent="-285750">
              <a:buClr>
                <a:schemeClr val="accent2"/>
              </a:buClr>
              <a:buFont typeface="Arial" panose="020B0604020202020204" pitchFamily="34" charset="0"/>
              <a:buChar char="•"/>
            </a:pPr>
            <a:r>
              <a:rPr lang="it-IT" sz="2000" b="1" dirty="0">
                <a:latin typeface="+mj-lt"/>
              </a:rPr>
              <a:t>un punteggio complessivo </a:t>
            </a:r>
            <a:r>
              <a:rPr lang="it-IT" sz="2000" dirty="0">
                <a:latin typeface="+mj-lt"/>
              </a:rPr>
              <a:t>in base al quale se </a:t>
            </a:r>
            <a:r>
              <a:rPr lang="it-IT" sz="2000" b="1" dirty="0">
                <a:latin typeface="+mj-lt"/>
              </a:rPr>
              <a:t>raggiunta la soglia stabilita l’operatore può essere ritenuto pronto</a:t>
            </a:r>
          </a:p>
          <a:p>
            <a:pPr marL="742950" lvl="1" indent="-285750">
              <a:buClr>
                <a:schemeClr val="accent2"/>
              </a:buClr>
              <a:buFont typeface="Arial" panose="020B0604020202020204" pitchFamily="34" charset="0"/>
              <a:buChar char="•"/>
            </a:pPr>
            <a:r>
              <a:rPr lang="it-IT" b="1" dirty="0">
                <a:highlight>
                  <a:srgbClr val="FFFF00"/>
                </a:highlight>
                <a:latin typeface="+mj-lt"/>
              </a:rPr>
              <a:t>Un punteggio differenziato per ogni macro categoria</a:t>
            </a:r>
          </a:p>
        </p:txBody>
      </p:sp>
      <p:pic>
        <p:nvPicPr>
          <p:cNvPr id="11" name="Elemento grafico 35" descr="Lente di ingrandimento con riempimento a tinta unita">
            <a:extLst>
              <a:ext uri="{FF2B5EF4-FFF2-40B4-BE49-F238E27FC236}">
                <a16:creationId xmlns:a16="http://schemas.microsoft.com/office/drawing/2014/main" id="{2C8FDA65-8FB0-C625-3A23-7DEC28A365D0}"/>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84279" y="3115387"/>
            <a:ext cx="258077" cy="258077"/>
          </a:xfrm>
          <a:prstGeom prst="rect">
            <a:avLst/>
          </a:prstGeom>
        </p:spPr>
      </p:pic>
    </p:spTree>
    <p:extLst>
      <p:ext uri="{BB962C8B-B14F-4D97-AF65-F5344CB8AC3E}">
        <p14:creationId xmlns:p14="http://schemas.microsoft.com/office/powerpoint/2010/main" val="2492784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545968-70F7-0180-6448-3547E442EF4A}"/>
              </a:ext>
            </a:extLst>
          </p:cNvPr>
          <p:cNvSpPr>
            <a:spLocks noGrp="1"/>
          </p:cNvSpPr>
          <p:nvPr>
            <p:ph type="title"/>
          </p:nvPr>
        </p:nvSpPr>
        <p:spPr>
          <a:xfrm>
            <a:off x="116115" y="-88900"/>
            <a:ext cx="10515600" cy="1325563"/>
          </a:xfrm>
          <a:noFill/>
        </p:spPr>
        <p:txBody>
          <a:bodyPr rtlCol="0" anchor="ctr">
            <a:noAutofit/>
          </a:bodyPr>
          <a:lstStyle>
            <a:defPPr>
              <a:defRPr lang="it-IT"/>
            </a:defPPr>
          </a:lstStyle>
          <a:p>
            <a:pPr rtl="0"/>
            <a:r>
              <a:rPr lang="it-IT" dirty="0"/>
              <a:t>…dinamico flessibile e modulabile </a:t>
            </a:r>
          </a:p>
        </p:txBody>
      </p:sp>
      <p:sp>
        <p:nvSpPr>
          <p:cNvPr id="8" name="Segnaposto contenuto 7">
            <a:extLst>
              <a:ext uri="{FF2B5EF4-FFF2-40B4-BE49-F238E27FC236}">
                <a16:creationId xmlns:a16="http://schemas.microsoft.com/office/drawing/2014/main" id="{215CE58D-2739-522B-7C3A-6A7C985360C0}"/>
              </a:ext>
            </a:extLst>
          </p:cNvPr>
          <p:cNvSpPr>
            <a:spLocks noGrp="1"/>
          </p:cNvSpPr>
          <p:nvPr>
            <p:ph sz="half" idx="1"/>
          </p:nvPr>
        </p:nvSpPr>
        <p:spPr>
          <a:xfrm>
            <a:off x="206636" y="1025908"/>
            <a:ext cx="10577479" cy="4297678"/>
          </a:xfrm>
          <a:noFill/>
        </p:spPr>
        <p:txBody>
          <a:bodyPr vert="horz" lIns="91440" tIns="45720" rIns="91440" bIns="45720" rtlCol="0" anchor="t">
            <a:normAutofit/>
          </a:bodyPr>
          <a:lstStyle>
            <a:defPPr>
              <a:defRPr lang="it-IT"/>
            </a:defPPr>
          </a:lstStyle>
          <a:p>
            <a:br>
              <a:rPr lang="it-IT" dirty="0"/>
            </a:br>
            <a:endParaRPr lang="it-IT" dirty="0"/>
          </a:p>
        </p:txBody>
      </p:sp>
      <p:sp>
        <p:nvSpPr>
          <p:cNvPr id="5" name="Segnaposto contenuto 2">
            <a:extLst>
              <a:ext uri="{FF2B5EF4-FFF2-40B4-BE49-F238E27FC236}">
                <a16:creationId xmlns:a16="http://schemas.microsoft.com/office/drawing/2014/main" id="{FACE640F-7F5A-BDB7-205D-765FA80B6796}"/>
              </a:ext>
            </a:extLst>
          </p:cNvPr>
          <p:cNvSpPr txBox="1">
            <a:spLocks/>
          </p:cNvSpPr>
          <p:nvPr/>
        </p:nvSpPr>
        <p:spPr>
          <a:xfrm>
            <a:off x="6324532" y="3802734"/>
            <a:ext cx="4914261" cy="5726112"/>
          </a:xfrm>
          <a:prstGeom prst="rect">
            <a:avLst/>
          </a:prstGeom>
          <a:noFill/>
        </p:spPr>
        <p:txBody>
          <a:bodyPr vert="horz" lIns="91440" tIns="45720" rIns="91440" bIns="45720" rtlCol="0">
            <a:normAutofit/>
          </a:bodyPr>
          <a:lstStyle>
            <a:defPPr>
              <a:defRPr lang="it-IT"/>
            </a:defPPr>
            <a:lvl1pPr marL="0" indent="0" algn="l" defTabSz="914400" rtl="0" eaLnBrk="1" latinLnBrk="0" hangingPunct="1">
              <a:lnSpc>
                <a:spcPct val="90000"/>
              </a:lnSpc>
              <a:spcBef>
                <a:spcPts val="1000"/>
              </a:spcBef>
              <a:spcAft>
                <a:spcPts val="800"/>
              </a:spcAft>
              <a:buFont typeface="Arial" panose="020B0604020202020204" pitchFamily="34" charset="0"/>
              <a:buNone/>
              <a:defRPr lang="it-IT" sz="1800" kern="1200">
                <a:solidFill>
                  <a:schemeClr val="tx1"/>
                </a:solidFill>
                <a:latin typeface="+mn-lt"/>
                <a:ea typeface="+mn-ea"/>
                <a:cs typeface="+mn-cs"/>
              </a:defRPr>
            </a:lvl1pPr>
            <a:lvl2pPr marL="742950" indent="-28575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600" kern="1200">
                <a:solidFill>
                  <a:schemeClr val="tx1"/>
                </a:solidFill>
                <a:latin typeface="+mn-lt"/>
                <a:ea typeface="+mn-ea"/>
                <a:cs typeface="+mn-cs"/>
              </a:defRPr>
            </a:lvl2pPr>
            <a:lvl3pPr marL="1200150" indent="-28575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400" kern="1200">
                <a:solidFill>
                  <a:schemeClr val="tx1"/>
                </a:solidFill>
                <a:latin typeface="+mn-lt"/>
                <a:ea typeface="+mn-ea"/>
                <a:cs typeface="+mn-cs"/>
              </a:defRPr>
            </a:lvl3pPr>
            <a:lvl4pPr marL="1543050" indent="-17145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200" kern="1200">
                <a:solidFill>
                  <a:schemeClr val="tx1"/>
                </a:solidFill>
                <a:latin typeface="+mn-lt"/>
                <a:ea typeface="+mn-ea"/>
                <a:cs typeface="+mn-cs"/>
              </a:defRPr>
            </a:lvl4pPr>
            <a:lvl5pPr marL="2000250" indent="-17145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a:lstStyle>
          <a:p>
            <a:pPr marL="228600" lvl="0" indent="-228600">
              <a:lnSpc>
                <a:spcPct val="70000"/>
              </a:lnSpc>
              <a:buClr>
                <a:schemeClr val="accent2"/>
              </a:buClr>
              <a:buFont typeface="Arial" panose="020B0604020202020204" pitchFamily="34" charset="0"/>
              <a:buChar char="•"/>
            </a:pPr>
            <a:r>
              <a:rPr lang="it-IT" sz="2000" b="1" dirty="0">
                <a:latin typeface="+mj-lt"/>
              </a:rPr>
              <a:t>Lo strumento sarà flessibile e modulabile in base alla tipologia di assistenza </a:t>
            </a:r>
            <a:r>
              <a:rPr lang="it-IT" sz="2000" dirty="0">
                <a:latin typeface="+mj-lt"/>
              </a:rPr>
              <a:t>(</a:t>
            </a:r>
            <a:r>
              <a:rPr lang="it-IT" sz="2000" dirty="0" err="1">
                <a:latin typeface="+mj-lt"/>
              </a:rPr>
              <a:t>caring</a:t>
            </a:r>
            <a:r>
              <a:rPr lang="it-IT" sz="2000" dirty="0">
                <a:latin typeface="+mj-lt"/>
              </a:rPr>
              <a:t> o commerciale), per ognuna delle quali sono individuati delle macro categorie di KPI. </a:t>
            </a:r>
          </a:p>
          <a:p>
            <a:pPr marL="228600" indent="-228600">
              <a:lnSpc>
                <a:spcPct val="70000"/>
              </a:lnSpc>
              <a:buClr>
                <a:schemeClr val="accent2"/>
              </a:buClr>
              <a:buFont typeface="Arial" panose="020B0604020202020204" pitchFamily="34" charset="0"/>
              <a:buChar char="•"/>
            </a:pPr>
            <a:r>
              <a:rPr lang="it-IT" sz="2000" b="1" dirty="0">
                <a:latin typeface="+mj-lt"/>
              </a:rPr>
              <a:t>Nel caso in cui l’operatore non riesca a raggiungere l’obiettivo di formazione dovrà ripetere la formazione sia teorica che pratica con la piattaforma AI LEARN ma solo nelle aree critica La piattaforma potrà essere utilizzata anche post periodo di formazione per la tipologia di assistenza</a:t>
            </a:r>
          </a:p>
          <a:p>
            <a:pPr marL="228600" indent="-228600">
              <a:lnSpc>
                <a:spcPct val="70000"/>
              </a:lnSpc>
              <a:buClr>
                <a:schemeClr val="accent2"/>
              </a:buClr>
              <a:buFont typeface="Arial" panose="020B0604020202020204" pitchFamily="34" charset="0"/>
              <a:buChar char="•"/>
            </a:pPr>
            <a:endParaRPr lang="it-IT" sz="2000" b="1" dirty="0"/>
          </a:p>
          <a:p>
            <a:pPr marL="228600" indent="-228600">
              <a:lnSpc>
                <a:spcPct val="70000"/>
              </a:lnSpc>
              <a:buClr>
                <a:schemeClr val="accent2"/>
              </a:buClr>
              <a:buFont typeface="Arial" panose="020B0604020202020204" pitchFamily="34" charset="0"/>
              <a:buChar char="•"/>
            </a:pPr>
            <a:endParaRPr lang="it-IT" sz="2000" b="1" dirty="0"/>
          </a:p>
        </p:txBody>
      </p:sp>
      <p:sp>
        <p:nvSpPr>
          <p:cNvPr id="6" name="Titolo 1">
            <a:extLst>
              <a:ext uri="{FF2B5EF4-FFF2-40B4-BE49-F238E27FC236}">
                <a16:creationId xmlns:a16="http://schemas.microsoft.com/office/drawing/2014/main" id="{42F4C7E7-3AFC-3C5C-982B-7AC1CAD46034}"/>
              </a:ext>
            </a:extLst>
          </p:cNvPr>
          <p:cNvSpPr txBox="1">
            <a:spLocks/>
          </p:cNvSpPr>
          <p:nvPr/>
        </p:nvSpPr>
        <p:spPr>
          <a:xfrm>
            <a:off x="850275" y="1945686"/>
            <a:ext cx="4830618" cy="2787214"/>
          </a:xfrm>
          <a:prstGeom prst="rect">
            <a:avLst/>
          </a:prstGeom>
          <a:noFill/>
          <a:ln w="28575">
            <a:solidFill>
              <a:schemeClr val="accent2"/>
            </a:solidFill>
          </a:ln>
        </p:spPr>
        <p:txBody>
          <a:bodyPr vert="horz" lIns="91440" tIns="45720" rIns="91440" bIns="45720" rtlCol="0" anchor="ctr" anchorCtr="0">
            <a:noAutofit/>
          </a:bodyPr>
          <a:lstStyle>
            <a:defPPr>
              <a:defRPr lang="it-IT"/>
            </a:defPPr>
            <a:lvl1pPr algn="l" defTabSz="914400" rtl="0" eaLnBrk="1" latinLnBrk="0" hangingPunct="1">
              <a:lnSpc>
                <a:spcPct val="90000"/>
              </a:lnSpc>
              <a:spcBef>
                <a:spcPct val="0"/>
              </a:spcBef>
              <a:buNone/>
              <a:defRPr lang="it-IT" sz="4400" kern="1200">
                <a:solidFill>
                  <a:schemeClr val="tx1"/>
                </a:solidFill>
                <a:latin typeface="+mj-lt"/>
                <a:ea typeface="+mj-ea"/>
                <a:cs typeface="+mj-cs"/>
              </a:defRPr>
            </a:lvl1pPr>
          </a:lstStyle>
          <a:p>
            <a:r>
              <a:rPr lang="it-IT" sz="2800" dirty="0">
                <a:solidFill>
                  <a:schemeClr val="accent2"/>
                </a:solidFill>
              </a:rPr>
              <a:t>Grazie alla flessibilità dello strumento sarà possibile agire nella formazione mantenendo sempre il focus sulle giuste priorità del cliente «azienda committente</a:t>
            </a:r>
            <a:r>
              <a:rPr lang="it-IT" sz="3600" dirty="0">
                <a:solidFill>
                  <a:schemeClr val="accent2"/>
                </a:solidFill>
              </a:rPr>
              <a:t>»</a:t>
            </a:r>
          </a:p>
        </p:txBody>
      </p:sp>
      <p:pic>
        <p:nvPicPr>
          <p:cNvPr id="7" name="Immagine 6">
            <a:extLst>
              <a:ext uri="{FF2B5EF4-FFF2-40B4-BE49-F238E27FC236}">
                <a16:creationId xmlns:a16="http://schemas.microsoft.com/office/drawing/2014/main" id="{818E9E15-E2A7-D232-6343-D5842BCB9FFF}"/>
              </a:ext>
            </a:extLst>
          </p:cNvPr>
          <p:cNvPicPr>
            <a:picLocks noChangeAspect="1"/>
          </p:cNvPicPr>
          <p:nvPr/>
        </p:nvPicPr>
        <p:blipFill rotWithShape="1">
          <a:blip r:embed="rId3"/>
          <a:srcRect t="18813" r="7320" b="18307"/>
          <a:stretch/>
        </p:blipFill>
        <p:spPr>
          <a:xfrm>
            <a:off x="6170805" y="1475171"/>
            <a:ext cx="5522667" cy="1752600"/>
          </a:xfrm>
          <a:prstGeom prst="rect">
            <a:avLst/>
          </a:prstGeom>
        </p:spPr>
      </p:pic>
    </p:spTree>
    <p:extLst>
      <p:ext uri="{BB962C8B-B14F-4D97-AF65-F5344CB8AC3E}">
        <p14:creationId xmlns:p14="http://schemas.microsoft.com/office/powerpoint/2010/main" val="280295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C2181D-911C-1343-7267-E35AC86CCA0E}"/>
              </a:ext>
            </a:extLst>
          </p:cNvPr>
          <p:cNvSpPr>
            <a:spLocks noGrp="1"/>
          </p:cNvSpPr>
          <p:nvPr>
            <p:ph type="title"/>
          </p:nvPr>
        </p:nvSpPr>
        <p:spPr>
          <a:xfrm>
            <a:off x="609957" y="1119031"/>
            <a:ext cx="4384736" cy="4619938"/>
          </a:xfrm>
          <a:noFill/>
        </p:spPr>
        <p:txBody>
          <a:bodyPr rtlCol="0">
            <a:noAutofit/>
          </a:bodyPr>
          <a:lstStyle>
            <a:defPPr>
              <a:defRPr lang="it-IT"/>
            </a:defPPr>
          </a:lstStyle>
          <a:p>
            <a:pPr rtl="0"/>
            <a:r>
              <a:rPr lang="it-IT"/>
              <a:t>Agenda</a:t>
            </a:r>
          </a:p>
        </p:txBody>
      </p:sp>
      <p:sp>
        <p:nvSpPr>
          <p:cNvPr id="3" name="Segnaposto contenuto 2">
            <a:extLst>
              <a:ext uri="{FF2B5EF4-FFF2-40B4-BE49-F238E27FC236}">
                <a16:creationId xmlns:a16="http://schemas.microsoft.com/office/drawing/2014/main" id="{9BEA8735-F1DC-1DE6-0A38-429B2F660F8A}"/>
              </a:ext>
            </a:extLst>
          </p:cNvPr>
          <p:cNvSpPr>
            <a:spLocks noGrp="1"/>
          </p:cNvSpPr>
          <p:nvPr>
            <p:ph idx="1"/>
          </p:nvPr>
        </p:nvSpPr>
        <p:spPr>
          <a:xfrm>
            <a:off x="5716271" y="884326"/>
            <a:ext cx="5552091" cy="5768220"/>
          </a:xfrm>
          <a:noFill/>
        </p:spPr>
        <p:txBody>
          <a:bodyPr rtlCol="0">
            <a:normAutofit/>
          </a:bodyPr>
          <a:lstStyle>
            <a:defPPr>
              <a:defRPr lang="it-IT"/>
            </a:defPPr>
          </a:lstStyle>
          <a:p>
            <a:pPr marL="342900" indent="-342900">
              <a:buClr>
                <a:schemeClr val="accent2"/>
              </a:buClr>
              <a:buFont typeface="Arial" panose="020B0604020202020204" pitchFamily="34" charset="0"/>
              <a:buChar char="•"/>
            </a:pPr>
            <a:r>
              <a:rPr lang="it-IT" b="1" dirty="0"/>
              <a:t>Bisogni delle aziende</a:t>
            </a:r>
          </a:p>
          <a:p>
            <a:pPr marL="342900" indent="-342900">
              <a:buClr>
                <a:schemeClr val="accent2"/>
              </a:buClr>
              <a:buFont typeface="Arial" panose="020B0604020202020204" pitchFamily="34" charset="0"/>
              <a:buChar char="•"/>
            </a:pPr>
            <a:r>
              <a:rPr lang="it-IT" b="1" dirty="0"/>
              <a:t>Scenario AS IS </a:t>
            </a:r>
          </a:p>
          <a:p>
            <a:pPr marL="342900" indent="-342900">
              <a:buClr>
                <a:schemeClr val="accent2"/>
              </a:buClr>
              <a:buFont typeface="Arial" panose="020B0604020202020204" pitchFamily="34" charset="0"/>
              <a:buChar char="•"/>
            </a:pPr>
            <a:r>
              <a:rPr lang="it-IT" b="1" dirty="0" err="1"/>
              <a:t>Purpose</a:t>
            </a:r>
            <a:r>
              <a:rPr lang="it-IT" b="1" dirty="0"/>
              <a:t> AI LEARN</a:t>
            </a:r>
          </a:p>
        </p:txBody>
      </p:sp>
    </p:spTree>
    <p:extLst>
      <p:ext uri="{BB962C8B-B14F-4D97-AF65-F5344CB8AC3E}">
        <p14:creationId xmlns:p14="http://schemas.microsoft.com/office/powerpoint/2010/main" val="3920724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2513E45-4F5C-9394-1D42-7FB6C0170D83}"/>
              </a:ext>
            </a:extLst>
          </p:cNvPr>
          <p:cNvSpPr>
            <a:spLocks noGrp="1"/>
          </p:cNvSpPr>
          <p:nvPr>
            <p:ph type="title"/>
          </p:nvPr>
        </p:nvSpPr>
        <p:spPr>
          <a:xfrm>
            <a:off x="5274075" y="593768"/>
            <a:ext cx="7543800" cy="4016331"/>
          </a:xfrm>
        </p:spPr>
        <p:txBody>
          <a:bodyPr rtlCol="0" anchor="b">
            <a:normAutofit/>
          </a:bodyPr>
          <a:lstStyle>
            <a:defPPr>
              <a:defRPr lang="it-IT"/>
            </a:defPPr>
          </a:lstStyle>
          <a:p>
            <a:pPr rtl="0"/>
            <a:r>
              <a:rPr lang="it-IT" dirty="0"/>
              <a:t>Di cosa hanno bisogno le aziende?</a:t>
            </a:r>
          </a:p>
        </p:txBody>
      </p:sp>
      <p:sp>
        <p:nvSpPr>
          <p:cNvPr id="2" name="Ovale 1" descr="La formazione dei call center">
            <a:extLst>
              <a:ext uri="{FF2B5EF4-FFF2-40B4-BE49-F238E27FC236}">
                <a16:creationId xmlns:a16="http://schemas.microsoft.com/office/drawing/2014/main" id="{3542646D-E6EE-3163-9ABF-3AB636458BE8}"/>
              </a:ext>
            </a:extLst>
          </p:cNvPr>
          <p:cNvSpPr/>
          <p:nvPr/>
        </p:nvSpPr>
        <p:spPr>
          <a:xfrm>
            <a:off x="498752" y="1123601"/>
            <a:ext cx="4619624" cy="4617720"/>
          </a:xfrm>
          <a:prstGeom prst="ellipse">
            <a:avLst/>
          </a:prstGeom>
          <a:blipFill>
            <a:blip r:embed="rId3">
              <a:extLst>
                <a:ext uri="{28A0092B-C50C-407E-A947-70E740481C1C}">
                  <a14:useLocalDpi xmlns:a14="http://schemas.microsoft.com/office/drawing/2010/main" val="0"/>
                </a:ext>
              </a:extLst>
            </a:blip>
            <a:srcRect/>
            <a:stretch>
              <a:fillRect l="-44000" r="-44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a:p>
        </p:txBody>
      </p:sp>
    </p:spTree>
    <p:extLst>
      <p:ext uri="{BB962C8B-B14F-4D97-AF65-F5344CB8AC3E}">
        <p14:creationId xmlns:p14="http://schemas.microsoft.com/office/powerpoint/2010/main" val="32939243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35F5E3-2B1C-7C0A-8581-67A9052D13AA}"/>
              </a:ext>
            </a:extLst>
          </p:cNvPr>
          <p:cNvSpPr>
            <a:spLocks noGrp="1"/>
          </p:cNvSpPr>
          <p:nvPr>
            <p:ph type="title"/>
          </p:nvPr>
        </p:nvSpPr>
        <p:spPr>
          <a:xfrm>
            <a:off x="83820" y="-341884"/>
            <a:ext cx="10515600" cy="1472974"/>
          </a:xfrm>
          <a:noFill/>
        </p:spPr>
        <p:txBody>
          <a:bodyPr rtlCol="0" anchor="ctr"/>
          <a:lstStyle>
            <a:defPPr>
              <a:defRPr lang="it-IT"/>
            </a:defPPr>
          </a:lstStyle>
          <a:p>
            <a:r>
              <a:rPr lang="it-IT" dirty="0"/>
              <a:t>Di cosa hanno bisogno le aziende?</a:t>
            </a:r>
            <a:r>
              <a:rPr lang="it-IT" b="1" dirty="0">
                <a:solidFill>
                  <a:srgbClr val="EE7660"/>
                </a:solidFill>
              </a:rPr>
              <a:t> </a:t>
            </a:r>
            <a:endParaRPr lang="it-IT" dirty="0"/>
          </a:p>
        </p:txBody>
      </p:sp>
      <p:grpSp>
        <p:nvGrpSpPr>
          <p:cNvPr id="11" name="Gruppo 10"/>
          <p:cNvGrpSpPr/>
          <p:nvPr/>
        </p:nvGrpSpPr>
        <p:grpSpPr>
          <a:xfrm>
            <a:off x="397328" y="945578"/>
            <a:ext cx="5298064" cy="1874359"/>
            <a:chOff x="397328" y="945578"/>
            <a:chExt cx="5298064" cy="1874359"/>
          </a:xfrm>
        </p:grpSpPr>
        <p:sp>
          <p:nvSpPr>
            <p:cNvPr id="12" name="Rettangolo 11"/>
            <p:cNvSpPr/>
            <p:nvPr/>
          </p:nvSpPr>
          <p:spPr>
            <a:xfrm>
              <a:off x="857246" y="945578"/>
              <a:ext cx="4838146" cy="1874359"/>
            </a:xfrm>
            <a:prstGeom prst="rect">
              <a:avLst/>
            </a:prstGeom>
          </p:spPr>
          <p:txBody>
            <a:bodyPr wrap="square">
              <a:spAutoFit/>
            </a:bodyPr>
            <a:lstStyle/>
            <a:p>
              <a:pPr lvl="0" algn="just">
                <a:lnSpc>
                  <a:spcPct val="90000"/>
                </a:lnSpc>
                <a:spcBef>
                  <a:spcPts val="1000"/>
                </a:spcBef>
                <a:spcAft>
                  <a:spcPts val="800"/>
                </a:spcAft>
                <a:buClr>
                  <a:srgbClr val="4D90EF"/>
                </a:buClr>
              </a:pPr>
              <a:r>
                <a:rPr lang="it-IT" sz="2000" b="1" dirty="0">
                  <a:solidFill>
                    <a:srgbClr val="4D90EF"/>
                  </a:solidFill>
                  <a:latin typeface="Tw Cen MT"/>
                </a:rPr>
                <a:t>GARANTIRE UN SERVIZIO DI ALTA QUALITÀ</a:t>
              </a:r>
            </a:p>
            <a:p>
              <a:pPr lvl="0" algn="just">
                <a:lnSpc>
                  <a:spcPct val="90000"/>
                </a:lnSpc>
                <a:spcBef>
                  <a:spcPts val="1000"/>
                </a:spcBef>
                <a:spcAft>
                  <a:spcPts val="800"/>
                </a:spcAft>
                <a:buClr>
                  <a:srgbClr val="4D90EF"/>
                </a:buClr>
              </a:pPr>
              <a:r>
                <a:rPr lang="it-IT" dirty="0">
                  <a:solidFill>
                    <a:srgbClr val="000000"/>
                  </a:solidFill>
                  <a:latin typeface="Tw Cen MT"/>
                </a:rPr>
                <a:t>Le aziende devono assicurarsi che i loro </a:t>
              </a:r>
              <a:r>
                <a:rPr lang="it-IT" b="1" dirty="0">
                  <a:solidFill>
                    <a:srgbClr val="000000"/>
                  </a:solidFill>
                  <a:latin typeface="Tw Cen MT"/>
                </a:rPr>
                <a:t>operatori sia junior che senior, siano adeguatamente preparati </a:t>
              </a:r>
              <a:r>
                <a:rPr lang="it-IT" dirty="0">
                  <a:solidFill>
                    <a:srgbClr val="000000"/>
                  </a:solidFill>
                  <a:latin typeface="Tw Cen MT"/>
                </a:rPr>
                <a:t>e dotati degli strumenti necessari per gestire al meglio le esigenze dei clienti</a:t>
              </a:r>
            </a:p>
          </p:txBody>
        </p:sp>
        <p:pic>
          <p:nvPicPr>
            <p:cNvPr id="4" name="Immagine 3"/>
            <p:cNvPicPr>
              <a:picLocks noChangeAspect="1"/>
            </p:cNvPicPr>
            <p:nvPr/>
          </p:nvPicPr>
          <p:blipFill>
            <a:blip r:embed="rId3"/>
            <a:stretch>
              <a:fillRect/>
            </a:stretch>
          </p:blipFill>
          <p:spPr>
            <a:xfrm>
              <a:off x="397328" y="978427"/>
              <a:ext cx="426185" cy="426185"/>
            </a:xfrm>
            <a:prstGeom prst="rect">
              <a:avLst/>
            </a:prstGeom>
          </p:spPr>
        </p:pic>
      </p:grpSp>
      <p:grpSp>
        <p:nvGrpSpPr>
          <p:cNvPr id="8" name="Gruppo 7"/>
          <p:cNvGrpSpPr/>
          <p:nvPr/>
        </p:nvGrpSpPr>
        <p:grpSpPr>
          <a:xfrm>
            <a:off x="346985" y="4508785"/>
            <a:ext cx="5812515" cy="2372957"/>
            <a:chOff x="346985" y="4508785"/>
            <a:chExt cx="5812515" cy="2372957"/>
          </a:xfrm>
        </p:grpSpPr>
        <p:sp>
          <p:nvSpPr>
            <p:cNvPr id="14" name="Rettangolo 13"/>
            <p:cNvSpPr/>
            <p:nvPr/>
          </p:nvSpPr>
          <p:spPr>
            <a:xfrm>
              <a:off x="930695" y="4508785"/>
              <a:ext cx="5228805" cy="2372957"/>
            </a:xfrm>
            <a:prstGeom prst="rect">
              <a:avLst/>
            </a:prstGeom>
          </p:spPr>
          <p:txBody>
            <a:bodyPr wrap="square">
              <a:noAutofit/>
            </a:bodyPr>
            <a:lstStyle/>
            <a:p>
              <a:pPr lvl="0" algn="just">
                <a:lnSpc>
                  <a:spcPct val="90000"/>
                </a:lnSpc>
                <a:spcBef>
                  <a:spcPts val="1000"/>
                </a:spcBef>
                <a:spcAft>
                  <a:spcPts val="800"/>
                </a:spcAft>
                <a:buClr>
                  <a:srgbClr val="4D90EF"/>
                </a:buClr>
              </a:pPr>
              <a:r>
                <a:rPr lang="it-IT" sz="2000" b="1" dirty="0">
                  <a:solidFill>
                    <a:srgbClr val="EE7660"/>
                  </a:solidFill>
                  <a:latin typeface="Tw Cen MT"/>
                </a:rPr>
                <a:t>LIVELLO DI PREPARAZIONE DEGLI OPERATORI</a:t>
              </a:r>
            </a:p>
            <a:p>
              <a:pPr lvl="0" algn="just">
                <a:lnSpc>
                  <a:spcPct val="90000"/>
                </a:lnSpc>
                <a:spcBef>
                  <a:spcPts val="1000"/>
                </a:spcBef>
                <a:spcAft>
                  <a:spcPts val="800"/>
                </a:spcAft>
                <a:buClr>
                  <a:srgbClr val="4D90EF"/>
                </a:buClr>
              </a:pPr>
              <a:r>
                <a:rPr lang="it-IT" dirty="0">
                  <a:solidFill>
                    <a:srgbClr val="000000"/>
                  </a:solidFill>
                  <a:latin typeface="Tw Cen MT"/>
                </a:rPr>
                <a:t>Uno degli aspetti cruciali della formazione per il servizio clienti è </a:t>
              </a:r>
              <a:r>
                <a:rPr lang="it-IT" b="1" dirty="0">
                  <a:solidFill>
                    <a:srgbClr val="000000"/>
                  </a:solidFill>
                  <a:latin typeface="Tw Cen MT"/>
                </a:rPr>
                <a:t>l'empatia</a:t>
              </a:r>
              <a:r>
                <a:rPr lang="it-IT" dirty="0">
                  <a:solidFill>
                    <a:srgbClr val="000000"/>
                  </a:solidFill>
                  <a:latin typeface="Tw Cen MT"/>
                </a:rPr>
                <a:t> e la </a:t>
              </a:r>
              <a:r>
                <a:rPr lang="it-IT" b="1" dirty="0">
                  <a:solidFill>
                    <a:srgbClr val="000000"/>
                  </a:solidFill>
                  <a:latin typeface="Tw Cen MT"/>
                </a:rPr>
                <a:t>capacità di gestire le interazioni </a:t>
              </a:r>
              <a:r>
                <a:rPr lang="it-IT" dirty="0">
                  <a:solidFill>
                    <a:srgbClr val="000000"/>
                  </a:solidFill>
                  <a:latin typeface="Tw Cen MT"/>
                </a:rPr>
                <a:t>con i clienti in modo </a:t>
              </a:r>
              <a:r>
                <a:rPr lang="it-IT" b="1" dirty="0">
                  <a:solidFill>
                    <a:srgbClr val="000000"/>
                  </a:solidFill>
                  <a:latin typeface="Tw Cen MT"/>
                </a:rPr>
                <a:t>efficace</a:t>
              </a:r>
              <a:r>
                <a:rPr lang="it-IT" dirty="0">
                  <a:solidFill>
                    <a:srgbClr val="000000"/>
                  </a:solidFill>
                  <a:latin typeface="Tw Cen MT"/>
                </a:rPr>
                <a:t>. Queste competenze possono essere sviluppate attraverso sessioni pratiche di </a:t>
              </a:r>
              <a:r>
                <a:rPr lang="it-IT" dirty="0" err="1">
                  <a:solidFill>
                    <a:srgbClr val="000000"/>
                  </a:solidFill>
                  <a:latin typeface="Tw Cen MT"/>
                </a:rPr>
                <a:t>role-playing</a:t>
              </a:r>
              <a:r>
                <a:rPr lang="it-IT" dirty="0">
                  <a:solidFill>
                    <a:srgbClr val="000000"/>
                  </a:solidFill>
                  <a:latin typeface="Tw Cen MT"/>
                </a:rPr>
                <a:t>, simulazioni di situazioni reali</a:t>
              </a:r>
            </a:p>
          </p:txBody>
        </p:sp>
        <p:pic>
          <p:nvPicPr>
            <p:cNvPr id="5" name="Immagine 4"/>
            <p:cNvPicPr>
              <a:picLocks noChangeAspect="1"/>
            </p:cNvPicPr>
            <p:nvPr/>
          </p:nvPicPr>
          <p:blipFill>
            <a:blip r:embed="rId4"/>
            <a:stretch>
              <a:fillRect/>
            </a:stretch>
          </p:blipFill>
          <p:spPr>
            <a:xfrm>
              <a:off x="346985" y="4508785"/>
              <a:ext cx="526869" cy="526869"/>
            </a:xfrm>
            <a:prstGeom prst="rect">
              <a:avLst/>
            </a:prstGeom>
          </p:spPr>
        </p:pic>
      </p:grpSp>
      <p:grpSp>
        <p:nvGrpSpPr>
          <p:cNvPr id="10" name="Gruppo 9"/>
          <p:cNvGrpSpPr/>
          <p:nvPr/>
        </p:nvGrpSpPr>
        <p:grpSpPr>
          <a:xfrm>
            <a:off x="6368308" y="4373628"/>
            <a:ext cx="4648356" cy="1742466"/>
            <a:chOff x="6371247" y="4425004"/>
            <a:chExt cx="4648356" cy="1742466"/>
          </a:xfrm>
        </p:grpSpPr>
        <p:sp>
          <p:nvSpPr>
            <p:cNvPr id="16" name="Rettangolo 15"/>
            <p:cNvSpPr/>
            <p:nvPr/>
          </p:nvSpPr>
          <p:spPr>
            <a:xfrm>
              <a:off x="6371247" y="4570110"/>
              <a:ext cx="4529546" cy="1597360"/>
            </a:xfrm>
            <a:prstGeom prst="rect">
              <a:avLst/>
            </a:prstGeom>
          </p:spPr>
          <p:txBody>
            <a:bodyPr wrap="square">
              <a:spAutoFit/>
            </a:bodyPr>
            <a:lstStyle/>
            <a:p>
              <a:pPr lvl="0">
                <a:lnSpc>
                  <a:spcPct val="90000"/>
                </a:lnSpc>
                <a:spcBef>
                  <a:spcPts val="1000"/>
                </a:spcBef>
                <a:spcAft>
                  <a:spcPts val="800"/>
                </a:spcAft>
                <a:buClr>
                  <a:srgbClr val="4D90EF"/>
                </a:buClr>
              </a:pPr>
              <a:r>
                <a:rPr lang="it-IT" sz="2000" b="1" dirty="0">
                  <a:solidFill>
                    <a:srgbClr val="2BC2B4"/>
                  </a:solidFill>
                  <a:latin typeface="Tw Cen MT"/>
                </a:rPr>
                <a:t>PERFORMANCE DEGLI OPERATORI</a:t>
              </a:r>
            </a:p>
            <a:p>
              <a:pPr lvl="0" algn="just">
                <a:lnSpc>
                  <a:spcPct val="90000"/>
                </a:lnSpc>
                <a:spcBef>
                  <a:spcPts val="1000"/>
                </a:spcBef>
                <a:spcAft>
                  <a:spcPts val="800"/>
                </a:spcAft>
                <a:buClr>
                  <a:srgbClr val="4D90EF"/>
                </a:buClr>
              </a:pPr>
              <a:r>
                <a:rPr lang="it-IT" b="1" dirty="0">
                  <a:solidFill>
                    <a:srgbClr val="000000"/>
                  </a:solidFill>
                  <a:latin typeface="Tw Cen MT"/>
                </a:rPr>
                <a:t>Questo può essere fatto raccogliendo feedback</a:t>
              </a:r>
              <a:r>
                <a:rPr lang="it-IT" dirty="0">
                  <a:solidFill>
                    <a:srgbClr val="000000"/>
                  </a:solidFill>
                  <a:latin typeface="Tw Cen MT"/>
                </a:rPr>
                <a:t>, che possano aiutare a </a:t>
              </a:r>
              <a:r>
                <a:rPr lang="it-IT" b="1" dirty="0">
                  <a:solidFill>
                    <a:srgbClr val="000000"/>
                  </a:solidFill>
                  <a:latin typeface="Tw Cen MT"/>
                </a:rPr>
                <a:t>identificare aree di miglioramento</a:t>
              </a:r>
              <a:r>
                <a:rPr lang="it-IT" dirty="0">
                  <a:solidFill>
                    <a:srgbClr val="000000"/>
                  </a:solidFill>
                  <a:latin typeface="Tw Cen MT"/>
                </a:rPr>
                <a:t> e apportare eventuali aggiustamenti ai programmi di formazione</a:t>
              </a:r>
            </a:p>
          </p:txBody>
        </p:sp>
        <p:pic>
          <p:nvPicPr>
            <p:cNvPr id="7" name="Immagine 6"/>
            <p:cNvPicPr>
              <a:picLocks noChangeAspect="1"/>
            </p:cNvPicPr>
            <p:nvPr/>
          </p:nvPicPr>
          <p:blipFill>
            <a:blip r:embed="rId5"/>
            <a:stretch>
              <a:fillRect/>
            </a:stretch>
          </p:blipFill>
          <p:spPr>
            <a:xfrm>
              <a:off x="10477494" y="4425004"/>
              <a:ext cx="542109" cy="542109"/>
            </a:xfrm>
            <a:prstGeom prst="rect">
              <a:avLst/>
            </a:prstGeom>
          </p:spPr>
        </p:pic>
      </p:grpSp>
      <p:grpSp>
        <p:nvGrpSpPr>
          <p:cNvPr id="6" name="Gruppo 5"/>
          <p:cNvGrpSpPr/>
          <p:nvPr/>
        </p:nvGrpSpPr>
        <p:grpSpPr>
          <a:xfrm>
            <a:off x="6167097" y="945578"/>
            <a:ext cx="6024903" cy="1874359"/>
            <a:chOff x="6045177" y="1008230"/>
            <a:chExt cx="5935442" cy="1874359"/>
          </a:xfrm>
        </p:grpSpPr>
        <p:sp>
          <p:nvSpPr>
            <p:cNvPr id="17" name="Rettangolo 16"/>
            <p:cNvSpPr/>
            <p:nvPr/>
          </p:nvSpPr>
          <p:spPr>
            <a:xfrm>
              <a:off x="6045177" y="1008230"/>
              <a:ext cx="5181686" cy="1874359"/>
            </a:xfrm>
            <a:prstGeom prst="rect">
              <a:avLst/>
            </a:prstGeom>
          </p:spPr>
          <p:txBody>
            <a:bodyPr wrap="square">
              <a:spAutoFit/>
            </a:bodyPr>
            <a:lstStyle/>
            <a:p>
              <a:pPr lvl="0" algn="just">
                <a:lnSpc>
                  <a:spcPct val="90000"/>
                </a:lnSpc>
                <a:spcBef>
                  <a:spcPts val="1000"/>
                </a:spcBef>
                <a:spcAft>
                  <a:spcPts val="800"/>
                </a:spcAft>
                <a:buClr>
                  <a:srgbClr val="4D90EF"/>
                </a:buClr>
              </a:pPr>
              <a:r>
                <a:rPr lang="it-IT" sz="2000" b="1" dirty="0">
                  <a:solidFill>
                    <a:srgbClr val="C097F8"/>
                  </a:solidFill>
                  <a:latin typeface="Tw Cen MT"/>
                </a:rPr>
                <a:t>AUMENTARE IL VALORE DEL CLIENTE (Up/Cross </a:t>
              </a:r>
              <a:r>
                <a:rPr lang="it-IT" sz="2000" b="1" dirty="0" err="1">
                  <a:solidFill>
                    <a:srgbClr val="C097F8"/>
                  </a:solidFill>
                  <a:latin typeface="Tw Cen MT"/>
                </a:rPr>
                <a:t>Selling</a:t>
              </a:r>
              <a:r>
                <a:rPr lang="it-IT" sz="2000" b="1" dirty="0">
                  <a:solidFill>
                    <a:srgbClr val="C097F8"/>
                  </a:solidFill>
                  <a:latin typeface="Tw Cen MT"/>
                </a:rPr>
                <a:t>)</a:t>
              </a:r>
            </a:p>
            <a:p>
              <a:pPr lvl="0" algn="just">
                <a:lnSpc>
                  <a:spcPct val="90000"/>
                </a:lnSpc>
                <a:spcBef>
                  <a:spcPts val="1000"/>
                </a:spcBef>
                <a:spcAft>
                  <a:spcPts val="800"/>
                </a:spcAft>
                <a:buClr>
                  <a:srgbClr val="4D90EF"/>
                </a:buClr>
              </a:pPr>
              <a:r>
                <a:rPr lang="it-IT" dirty="0">
                  <a:solidFill>
                    <a:srgbClr val="000000"/>
                  </a:solidFill>
                  <a:latin typeface="Tw Cen MT"/>
                </a:rPr>
                <a:t>Una relazione stabile e di fiducia tra azienda e cliente, offre la possibilità di aumentare il valore della </a:t>
              </a:r>
              <a:r>
                <a:rPr lang="it-IT" dirty="0" err="1">
                  <a:latin typeface="Tw Cen MT"/>
                </a:rPr>
                <a:t>Customer</a:t>
              </a:r>
              <a:r>
                <a:rPr lang="it-IT" dirty="0">
                  <a:latin typeface="Tw Cen MT"/>
                </a:rPr>
                <a:t> Base </a:t>
              </a:r>
              <a:r>
                <a:rPr lang="it-IT" dirty="0">
                  <a:solidFill>
                    <a:srgbClr val="000000"/>
                  </a:solidFill>
                  <a:latin typeface="Tw Cen MT"/>
                </a:rPr>
                <a:t>attraverso la vendita di servizi/beni aggiuntivi</a:t>
              </a:r>
            </a:p>
          </p:txBody>
        </p:sp>
        <p:pic>
          <p:nvPicPr>
            <p:cNvPr id="9" name="Immagine 8"/>
            <p:cNvPicPr>
              <a:picLocks noChangeAspect="1"/>
            </p:cNvPicPr>
            <p:nvPr/>
          </p:nvPicPr>
          <p:blipFill>
            <a:blip r:embed="rId6"/>
            <a:stretch>
              <a:fillRect/>
            </a:stretch>
          </p:blipFill>
          <p:spPr>
            <a:xfrm>
              <a:off x="11423272" y="1008230"/>
              <a:ext cx="557347" cy="557347"/>
            </a:xfrm>
            <a:prstGeom prst="rect">
              <a:avLst/>
            </a:prstGeom>
          </p:spPr>
        </p:pic>
      </p:grpSp>
      <p:sp>
        <p:nvSpPr>
          <p:cNvPr id="15" name="Titolo 1">
            <a:extLst>
              <a:ext uri="{FF2B5EF4-FFF2-40B4-BE49-F238E27FC236}">
                <a16:creationId xmlns:a16="http://schemas.microsoft.com/office/drawing/2014/main" id="{9635F5E3-2B1C-7C0A-8581-67A9052D13AA}"/>
              </a:ext>
            </a:extLst>
          </p:cNvPr>
          <p:cNvSpPr txBox="1">
            <a:spLocks/>
          </p:cNvSpPr>
          <p:nvPr/>
        </p:nvSpPr>
        <p:spPr>
          <a:xfrm>
            <a:off x="0" y="2684781"/>
            <a:ext cx="10515600" cy="1472974"/>
          </a:xfrm>
          <a:prstGeom prst="rect">
            <a:avLst/>
          </a:prstGeom>
          <a:noFill/>
        </p:spPr>
        <p:txBody>
          <a:bodyPr vert="horz" lIns="91440" tIns="45720" rIns="91440" bIns="45720" rtlCol="0" anchor="ctr" anchorCtr="0">
            <a:noAutofit/>
          </a:bodyPr>
          <a:lstStyle>
            <a:defPPr>
              <a:defRPr lang="it-IT"/>
            </a:defPPr>
            <a:lvl1pPr algn="l" defTabSz="914400" rtl="0" eaLnBrk="1" latinLnBrk="0" hangingPunct="1">
              <a:lnSpc>
                <a:spcPct val="90000"/>
              </a:lnSpc>
              <a:spcBef>
                <a:spcPct val="0"/>
              </a:spcBef>
              <a:buNone/>
              <a:defRPr lang="it-IT" sz="4400" kern="1200">
                <a:solidFill>
                  <a:schemeClr val="tx1"/>
                </a:solidFill>
                <a:latin typeface="+mj-lt"/>
                <a:ea typeface="+mj-ea"/>
                <a:cs typeface="+mj-cs"/>
              </a:defRPr>
            </a:lvl1pPr>
          </a:lstStyle>
          <a:p>
            <a:r>
              <a:rPr lang="it-IT" sz="2800" dirty="0"/>
              <a:t>Come possiamo rispondere a questi bisogni?</a:t>
            </a:r>
          </a:p>
        </p:txBody>
      </p:sp>
      <p:sp>
        <p:nvSpPr>
          <p:cNvPr id="18" name="Titolo 1">
            <a:extLst>
              <a:ext uri="{FF2B5EF4-FFF2-40B4-BE49-F238E27FC236}">
                <a16:creationId xmlns:a16="http://schemas.microsoft.com/office/drawing/2014/main" id="{9635F5E3-2B1C-7C0A-8581-67A9052D13AA}"/>
              </a:ext>
            </a:extLst>
          </p:cNvPr>
          <p:cNvSpPr txBox="1">
            <a:spLocks/>
          </p:cNvSpPr>
          <p:nvPr/>
        </p:nvSpPr>
        <p:spPr>
          <a:xfrm>
            <a:off x="5013961" y="3167459"/>
            <a:ext cx="10515600" cy="1472974"/>
          </a:xfrm>
          <a:prstGeom prst="rect">
            <a:avLst/>
          </a:prstGeom>
          <a:noFill/>
        </p:spPr>
        <p:txBody>
          <a:bodyPr vert="horz" lIns="91440" tIns="45720" rIns="91440" bIns="45720" rtlCol="0" anchor="ctr" anchorCtr="0">
            <a:noAutofit/>
          </a:bodyPr>
          <a:lstStyle>
            <a:defPPr>
              <a:defRPr lang="it-IT"/>
            </a:defPPr>
            <a:lvl1pPr algn="l" defTabSz="914400" rtl="0" eaLnBrk="1" latinLnBrk="0" hangingPunct="1">
              <a:lnSpc>
                <a:spcPct val="90000"/>
              </a:lnSpc>
              <a:spcBef>
                <a:spcPct val="0"/>
              </a:spcBef>
              <a:buNone/>
              <a:defRPr lang="it-IT" sz="4400" kern="1200">
                <a:solidFill>
                  <a:schemeClr val="tx1"/>
                </a:solidFill>
                <a:latin typeface="+mj-lt"/>
                <a:ea typeface="+mj-ea"/>
                <a:cs typeface="+mj-cs"/>
              </a:defRPr>
            </a:lvl1pPr>
          </a:lstStyle>
          <a:p>
            <a:r>
              <a:rPr lang="it-IT" sz="2800" dirty="0"/>
              <a:t>…attraverso il monitoraggio costante di:</a:t>
            </a:r>
          </a:p>
        </p:txBody>
      </p:sp>
    </p:spTree>
    <p:extLst>
      <p:ext uri="{BB962C8B-B14F-4D97-AF65-F5344CB8AC3E}">
        <p14:creationId xmlns:p14="http://schemas.microsoft.com/office/powerpoint/2010/main" val="26143286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2513E45-4F5C-9394-1D42-7FB6C0170D83}"/>
              </a:ext>
            </a:extLst>
          </p:cNvPr>
          <p:cNvSpPr>
            <a:spLocks noGrp="1"/>
          </p:cNvSpPr>
          <p:nvPr>
            <p:ph type="title"/>
          </p:nvPr>
        </p:nvSpPr>
        <p:spPr>
          <a:xfrm>
            <a:off x="5686425" y="408545"/>
            <a:ext cx="6043114" cy="3649718"/>
          </a:xfrm>
        </p:spPr>
        <p:txBody>
          <a:bodyPr rtlCol="0" anchor="b">
            <a:normAutofit/>
          </a:bodyPr>
          <a:lstStyle>
            <a:defPPr>
              <a:defRPr lang="it-IT"/>
            </a:defPPr>
          </a:lstStyle>
          <a:p>
            <a:r>
              <a:rPr lang="it-IT" dirty="0"/>
              <a:t>Da dove partiamo e dove possiamo arrivare…</a:t>
            </a:r>
          </a:p>
        </p:txBody>
      </p:sp>
      <p:sp>
        <p:nvSpPr>
          <p:cNvPr id="5" name="Segnaposto contenuto 4">
            <a:extLst>
              <a:ext uri="{FF2B5EF4-FFF2-40B4-BE49-F238E27FC236}">
                <a16:creationId xmlns:a16="http://schemas.microsoft.com/office/drawing/2014/main" id="{55C37F52-5C08-7C02-C9CA-E2AD930A95FB}"/>
              </a:ext>
            </a:extLst>
          </p:cNvPr>
          <p:cNvSpPr>
            <a:spLocks noGrp="1"/>
          </p:cNvSpPr>
          <p:nvPr>
            <p:ph idx="1"/>
          </p:nvPr>
        </p:nvSpPr>
        <p:spPr>
          <a:xfrm>
            <a:off x="5686425" y="4372588"/>
            <a:ext cx="5507421" cy="2141482"/>
          </a:xfrm>
        </p:spPr>
        <p:txBody>
          <a:bodyPr rtlCol="0">
            <a:normAutofit/>
          </a:bodyPr>
          <a:lstStyle>
            <a:defPPr>
              <a:defRPr lang="it-IT"/>
            </a:defPPr>
          </a:lstStyle>
          <a:p>
            <a:pPr rtl="0"/>
            <a:r>
              <a:rPr lang="it-IT" dirty="0"/>
              <a:t>Come avviene oggi la formazione e come potrebbe essere</a:t>
            </a:r>
          </a:p>
          <a:p>
            <a:pPr rtl="0"/>
            <a:endParaRPr lang="it-IT" dirty="0"/>
          </a:p>
        </p:txBody>
      </p:sp>
      <p:pic>
        <p:nvPicPr>
          <p:cNvPr id="3" name="Segnaposto immagine 2"/>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20876" r="20876"/>
          <a:stretch>
            <a:fillRect/>
          </a:stretch>
        </p:blipFill>
        <p:spPr>
          <a:xfrm>
            <a:off x="501375" y="1135375"/>
            <a:ext cx="4619625" cy="4617720"/>
          </a:xfrm>
        </p:spPr>
      </p:pic>
    </p:spTree>
    <p:extLst>
      <p:ext uri="{BB962C8B-B14F-4D97-AF65-F5344CB8AC3E}">
        <p14:creationId xmlns:p14="http://schemas.microsoft.com/office/powerpoint/2010/main" val="2879249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A9874B-BCA9-8420-1595-EDD1865A099A}"/>
              </a:ext>
            </a:extLst>
          </p:cNvPr>
          <p:cNvSpPr>
            <a:spLocks noGrp="1"/>
          </p:cNvSpPr>
          <p:nvPr>
            <p:ph type="title"/>
          </p:nvPr>
        </p:nvSpPr>
        <p:spPr>
          <a:xfrm>
            <a:off x="838200" y="365125"/>
            <a:ext cx="10515600" cy="1325563"/>
          </a:xfrm>
          <a:noFill/>
        </p:spPr>
        <p:txBody>
          <a:bodyPr rtlCol="0" anchor="ctr"/>
          <a:lstStyle>
            <a:defPPr>
              <a:defRPr lang="it-IT"/>
            </a:defPPr>
          </a:lstStyle>
          <a:p>
            <a:pPr rtl="0"/>
            <a:r>
              <a:rPr lang="it-IT" dirty="0"/>
              <a:t>Da dove partiamo e dove possiamo arrivare…</a:t>
            </a:r>
          </a:p>
        </p:txBody>
      </p:sp>
      <p:sp>
        <p:nvSpPr>
          <p:cNvPr id="3" name="Segnaposto contenuto 2">
            <a:extLst>
              <a:ext uri="{FF2B5EF4-FFF2-40B4-BE49-F238E27FC236}">
                <a16:creationId xmlns:a16="http://schemas.microsoft.com/office/drawing/2014/main" id="{68A5FD2B-E3E5-1C2B-0151-21F216B14A33}"/>
              </a:ext>
            </a:extLst>
          </p:cNvPr>
          <p:cNvSpPr>
            <a:spLocks noGrp="1"/>
          </p:cNvSpPr>
          <p:nvPr>
            <p:ph sz="half" idx="1"/>
          </p:nvPr>
        </p:nvSpPr>
        <p:spPr>
          <a:xfrm>
            <a:off x="381001" y="2407466"/>
            <a:ext cx="5249364" cy="2564584"/>
          </a:xfrm>
          <a:noFill/>
          <a:ln w="28575">
            <a:solidFill>
              <a:schemeClr val="accent4"/>
            </a:solidFill>
          </a:ln>
        </p:spPr>
        <p:txBody>
          <a:bodyPr rtlCol="0">
            <a:normAutofit/>
          </a:bodyPr>
          <a:lstStyle>
            <a:defPPr>
              <a:defRPr lang="it-IT"/>
            </a:defPPr>
          </a:lstStyle>
          <a:p>
            <a:pPr algn="ctr"/>
            <a:r>
              <a:rPr lang="it-IT" sz="2800" b="1" dirty="0">
                <a:solidFill>
                  <a:schemeClr val="accent4"/>
                </a:solidFill>
                <a:latin typeface="+mj-lt"/>
              </a:rPr>
              <a:t>Scenario AS IS</a:t>
            </a:r>
          </a:p>
          <a:p>
            <a:pPr lvl="1"/>
            <a:r>
              <a:rPr lang="it-IT" dirty="0">
                <a:latin typeface="+mj-lt"/>
              </a:rPr>
              <a:t>Formazione in aula con sessioni teoriche condotte da tutor esperti</a:t>
            </a:r>
          </a:p>
          <a:p>
            <a:pPr lvl="1"/>
            <a:r>
              <a:rPr lang="it-IT" dirty="0">
                <a:latin typeface="+mj-lt"/>
              </a:rPr>
              <a:t>A seguito della formazione in aula l’operatore viene seguito da un collega senior per un affiancamento passivo</a:t>
            </a:r>
          </a:p>
        </p:txBody>
      </p:sp>
      <p:sp>
        <p:nvSpPr>
          <p:cNvPr id="11" name="Segnaposto contenuto 3">
            <a:extLst>
              <a:ext uri="{FF2B5EF4-FFF2-40B4-BE49-F238E27FC236}">
                <a16:creationId xmlns:a16="http://schemas.microsoft.com/office/drawing/2014/main" id="{ACFBB810-3430-2C29-1AA0-9744AA0A1AA3}"/>
              </a:ext>
            </a:extLst>
          </p:cNvPr>
          <p:cNvSpPr txBox="1">
            <a:spLocks/>
          </p:cNvSpPr>
          <p:nvPr/>
        </p:nvSpPr>
        <p:spPr>
          <a:xfrm>
            <a:off x="5957291" y="2407466"/>
            <a:ext cx="5607043" cy="2564583"/>
          </a:xfrm>
          <a:prstGeom prst="rect">
            <a:avLst/>
          </a:prstGeom>
          <a:noFill/>
          <a:ln w="28575">
            <a:solidFill>
              <a:schemeClr val="accent6"/>
            </a:solidFill>
          </a:ln>
        </p:spPr>
        <p:txBody>
          <a:bodyPr vert="horz" lIns="91440" tIns="45720" rIns="91440" bIns="45720" rtlCol="0">
            <a:noAutofit/>
          </a:bodyPr>
          <a:lstStyle>
            <a:defPPr>
              <a:defRPr lang="it-IT"/>
            </a:defPPr>
            <a:lvl1pPr marL="0" indent="0" algn="l" defTabSz="914400" rtl="0" eaLnBrk="1" latinLnBrk="0" hangingPunct="1">
              <a:lnSpc>
                <a:spcPct val="90000"/>
              </a:lnSpc>
              <a:spcBef>
                <a:spcPts val="1000"/>
              </a:spcBef>
              <a:spcAft>
                <a:spcPts val="800"/>
              </a:spcAft>
              <a:buFont typeface="Arial" panose="020B0604020202020204" pitchFamily="34" charset="0"/>
              <a:buNone/>
              <a:defRPr lang="it-IT" sz="2000" kern="1200">
                <a:solidFill>
                  <a:schemeClr val="tx1"/>
                </a:solidFill>
                <a:latin typeface="+mn-lt"/>
                <a:ea typeface="+mn-ea"/>
                <a:cs typeface="+mn-cs"/>
              </a:defRPr>
            </a:lvl1pPr>
            <a:lvl2pPr marL="22860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2000" kern="1200">
                <a:solidFill>
                  <a:schemeClr val="tx1"/>
                </a:solidFill>
                <a:latin typeface="+mn-lt"/>
                <a:ea typeface="+mn-ea"/>
                <a:cs typeface="+mn-cs"/>
              </a:defRPr>
            </a:lvl2pPr>
            <a:lvl3pPr marL="59436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2000" kern="1200">
                <a:solidFill>
                  <a:schemeClr val="tx1"/>
                </a:solidFill>
                <a:latin typeface="+mn-lt"/>
                <a:ea typeface="+mn-ea"/>
                <a:cs typeface="+mn-cs"/>
              </a:defRPr>
            </a:lvl3pPr>
            <a:lvl4pPr marL="86868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2000" kern="1200">
                <a:solidFill>
                  <a:schemeClr val="tx1"/>
                </a:solidFill>
                <a:latin typeface="+mn-lt"/>
                <a:ea typeface="+mn-ea"/>
                <a:cs typeface="+mn-cs"/>
              </a:defRPr>
            </a:lvl4pPr>
            <a:lvl5pPr marL="1143000" indent="-228600" algn="l" defTabSz="914400" rtl="0" eaLnBrk="1" latinLnBrk="0" hangingPunct="1">
              <a:lnSpc>
                <a:spcPct val="90000"/>
              </a:lnSpc>
              <a:spcBef>
                <a:spcPts val="1000"/>
              </a:spcBef>
              <a:spcAft>
                <a:spcPts val="800"/>
              </a:spcAft>
              <a:buClr>
                <a:schemeClr val="accent2"/>
              </a:buClr>
              <a:buFont typeface="Arial" panose="020B0604020202020204" pitchFamily="34" charset="0"/>
              <a:buChar char="•"/>
              <a:defRPr lang="it-IT"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a:lstStyle>
          <a:p>
            <a:pPr algn="ctr"/>
            <a:r>
              <a:rPr lang="it-IT" sz="2800" b="1" dirty="0">
                <a:solidFill>
                  <a:schemeClr val="accent6"/>
                </a:solidFill>
                <a:latin typeface="+mj-lt"/>
              </a:rPr>
              <a:t>Scenario TO BE </a:t>
            </a:r>
          </a:p>
          <a:p>
            <a:pPr lvl="1"/>
            <a:r>
              <a:rPr lang="it-IT" dirty="0">
                <a:latin typeface="+mj-lt"/>
              </a:rPr>
              <a:t>Formazione in aula con sessioni teoriche condotte da tutor esperti</a:t>
            </a:r>
          </a:p>
          <a:p>
            <a:pPr lvl="1"/>
            <a:r>
              <a:rPr lang="it-IT" dirty="0">
                <a:latin typeface="+mj-lt"/>
              </a:rPr>
              <a:t>Dopo la formazione teorica, inizierà una </a:t>
            </a:r>
            <a:r>
              <a:rPr lang="it-IT" b="1" dirty="0">
                <a:latin typeface="+mj-lt"/>
              </a:rPr>
              <a:t>sessione  di training attraverso l'uso di un cliente virtuale AI-</a:t>
            </a:r>
            <a:r>
              <a:rPr lang="it-IT" b="1" dirty="0" err="1">
                <a:latin typeface="+mj-lt"/>
              </a:rPr>
              <a:t>based</a:t>
            </a:r>
            <a:r>
              <a:rPr lang="it-IT" b="1" dirty="0">
                <a:latin typeface="+mj-lt"/>
              </a:rPr>
              <a:t> che possa simulare conversazioni realistiche.</a:t>
            </a:r>
          </a:p>
          <a:p>
            <a:pPr marL="0" lvl="1" indent="0">
              <a:buFont typeface="Arial" panose="020B0604020202020204" pitchFamily="34" charset="0"/>
              <a:buNone/>
            </a:pPr>
            <a:br>
              <a:rPr lang="it-IT" sz="2400" dirty="0">
                <a:latin typeface="+mj-lt"/>
              </a:rPr>
            </a:br>
            <a:endParaRPr lang="it-IT" sz="2400" dirty="0">
              <a:latin typeface="+mj-lt"/>
            </a:endParaRPr>
          </a:p>
        </p:txBody>
      </p:sp>
      <p:pic>
        <p:nvPicPr>
          <p:cNvPr id="12" name="Immagine 11">
            <a:extLst>
              <a:ext uri="{FF2B5EF4-FFF2-40B4-BE49-F238E27FC236}">
                <a16:creationId xmlns:a16="http://schemas.microsoft.com/office/drawing/2014/main" id="{6432B55E-9721-965A-2F98-FEDA24E9FC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231148">
            <a:off x="11128328" y="3545145"/>
            <a:ext cx="753637" cy="495541"/>
          </a:xfrm>
          <a:prstGeom prst="rect">
            <a:avLst/>
          </a:prstGeom>
        </p:spPr>
      </p:pic>
    </p:spTree>
    <p:extLst>
      <p:ext uri="{BB962C8B-B14F-4D97-AF65-F5344CB8AC3E}">
        <p14:creationId xmlns:p14="http://schemas.microsoft.com/office/powerpoint/2010/main" val="11276497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par>
                          <p:cTn id="26" fill="hold">
                            <p:stCondLst>
                              <p:cond delay="1000"/>
                            </p:stCondLst>
                            <p:childTnLst>
                              <p:par>
                                <p:cTn id="27" presetID="6" presetClass="emph" presetSubtype="0" fill="hold" nodeType="afterEffect">
                                  <p:stCondLst>
                                    <p:cond delay="0"/>
                                  </p:stCondLst>
                                  <p:childTnLst>
                                    <p:animScale>
                                      <p:cBhvr>
                                        <p:cTn id="28" dur="2000" fill="hold"/>
                                        <p:tgtEl>
                                          <p:spTgt spid="12"/>
                                        </p:tgtEl>
                                      </p:cBhvr>
                                      <p:by x="150000" y="150000"/>
                                    </p:animScale>
                                  </p:childTnLst>
                                </p:cTn>
                              </p:par>
                            </p:childTnLst>
                          </p:cTn>
                        </p:par>
                        <p:par>
                          <p:cTn id="29" fill="hold">
                            <p:stCondLst>
                              <p:cond delay="3000"/>
                            </p:stCondLst>
                            <p:childTnLst>
                              <p:par>
                                <p:cTn id="30" presetID="32" presetClass="emph" presetSubtype="0" fill="hold" nodeType="afterEffect">
                                  <p:stCondLst>
                                    <p:cond delay="0"/>
                                  </p:stCondLst>
                                  <p:childTnLst>
                                    <p:animRot by="120000">
                                      <p:cBhvr>
                                        <p:cTn id="31" dur="100" fill="hold">
                                          <p:stCondLst>
                                            <p:cond delay="0"/>
                                          </p:stCondLst>
                                        </p:cTn>
                                        <p:tgtEl>
                                          <p:spTgt spid="12"/>
                                        </p:tgtEl>
                                        <p:attrNameLst>
                                          <p:attrName>r</p:attrName>
                                        </p:attrNameLst>
                                      </p:cBhvr>
                                    </p:animRot>
                                    <p:animRot by="-240000">
                                      <p:cBhvr>
                                        <p:cTn id="32" dur="200" fill="hold">
                                          <p:stCondLst>
                                            <p:cond delay="200"/>
                                          </p:stCondLst>
                                        </p:cTn>
                                        <p:tgtEl>
                                          <p:spTgt spid="12"/>
                                        </p:tgtEl>
                                        <p:attrNameLst>
                                          <p:attrName>r</p:attrName>
                                        </p:attrNameLst>
                                      </p:cBhvr>
                                    </p:animRot>
                                    <p:animRot by="240000">
                                      <p:cBhvr>
                                        <p:cTn id="33" dur="200" fill="hold">
                                          <p:stCondLst>
                                            <p:cond delay="400"/>
                                          </p:stCondLst>
                                        </p:cTn>
                                        <p:tgtEl>
                                          <p:spTgt spid="12"/>
                                        </p:tgtEl>
                                        <p:attrNameLst>
                                          <p:attrName>r</p:attrName>
                                        </p:attrNameLst>
                                      </p:cBhvr>
                                    </p:animRot>
                                    <p:animRot by="-240000">
                                      <p:cBhvr>
                                        <p:cTn id="34" dur="200" fill="hold">
                                          <p:stCondLst>
                                            <p:cond delay="600"/>
                                          </p:stCondLst>
                                        </p:cTn>
                                        <p:tgtEl>
                                          <p:spTgt spid="12"/>
                                        </p:tgtEl>
                                        <p:attrNameLst>
                                          <p:attrName>r</p:attrName>
                                        </p:attrNameLst>
                                      </p:cBhvr>
                                    </p:animRot>
                                    <p:animRot by="120000">
                                      <p:cBhvr>
                                        <p:cTn id="35" dur="200" fill="hold">
                                          <p:stCondLst>
                                            <p:cond delay="800"/>
                                          </p:stCondLst>
                                        </p:cTn>
                                        <p:tgtEl>
                                          <p:spTgt spid="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2FD40D9F-ADB1-1F3F-A0BC-2363A7C0129B}"/>
              </a:ext>
            </a:extLst>
          </p:cNvPr>
          <p:cNvSpPr txBox="1"/>
          <p:nvPr/>
        </p:nvSpPr>
        <p:spPr>
          <a:xfrm>
            <a:off x="4803242" y="614398"/>
            <a:ext cx="6327267" cy="1446550"/>
          </a:xfrm>
          <a:prstGeom prst="rect">
            <a:avLst/>
          </a:prstGeom>
          <a:noFill/>
          <a:ln w="28575">
            <a:solidFill>
              <a:schemeClr val="accent5"/>
            </a:solidFill>
          </a:ln>
        </p:spPr>
        <p:txBody>
          <a:bodyPr wrap="square">
            <a:spAutoFit/>
          </a:bodyPr>
          <a:lstStyle/>
          <a:p>
            <a:pPr algn="ctr"/>
            <a:r>
              <a:rPr lang="it-IT" sz="3200" b="1" dirty="0">
                <a:solidFill>
                  <a:schemeClr val="accent5"/>
                </a:solidFill>
                <a:latin typeface="+mj-lt"/>
                <a:ea typeface="+mj-ea"/>
                <a:cs typeface="+mj-cs"/>
              </a:rPr>
              <a:t>Come?</a:t>
            </a:r>
            <a:r>
              <a:rPr lang="it-IT" sz="3200" b="1" dirty="0">
                <a:solidFill>
                  <a:schemeClr val="accent6"/>
                </a:solidFill>
                <a:latin typeface="+mj-lt"/>
              </a:rPr>
              <a:t> </a:t>
            </a:r>
          </a:p>
          <a:p>
            <a:pPr algn="ctr"/>
            <a:r>
              <a:rPr lang="it-IT" sz="2800" dirty="0">
                <a:latin typeface="+mj-lt"/>
                <a:ea typeface="+mj-ea"/>
                <a:cs typeface="+mj-cs"/>
              </a:rPr>
              <a:t>Verificando una serie di KPI differenziati in base alle aree su cui si vuole intervenire </a:t>
            </a:r>
          </a:p>
        </p:txBody>
      </p:sp>
      <p:pic>
        <p:nvPicPr>
          <p:cNvPr id="5" name="Picture 4" descr="Blue arrow icon on white background flat style Vector Image">
            <a:extLst>
              <a:ext uri="{FF2B5EF4-FFF2-40B4-BE49-F238E27FC236}">
                <a16:creationId xmlns:a16="http://schemas.microsoft.com/office/drawing/2014/main" id="{400BCC25-0FB0-4D0C-8BE4-FE76E3ECA8BF}"/>
              </a:ext>
            </a:extLst>
          </p:cNvPr>
          <p:cNvPicPr>
            <a:picLocks noChangeAspect="1" noChangeArrowheads="1"/>
          </p:cNvPicPr>
          <p:nvPr/>
        </p:nvPicPr>
        <p:blipFill rotWithShape="1">
          <a:blip r:embed="rId2"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l="3541" t="28353" r="3541" b="41110"/>
          <a:stretch/>
        </p:blipFill>
        <p:spPr bwMode="auto">
          <a:xfrm rot="13176022" flipH="1" flipV="1">
            <a:off x="5876091" y="5491051"/>
            <a:ext cx="1928329" cy="665531"/>
          </a:xfrm>
          <a:prstGeom prst="rect">
            <a:avLst/>
          </a:prstGeom>
          <a:noFill/>
          <a:extLst>
            <a:ext uri="{909E8E84-426E-40DD-AFC4-6F175D3DCCD1}">
              <a14:hiddenFill xmlns:a14="http://schemas.microsoft.com/office/drawing/2010/main">
                <a:solidFill>
                  <a:srgbClr val="FFFFFF"/>
                </a:solidFill>
              </a14:hiddenFill>
            </a:ext>
          </a:extLst>
        </p:spPr>
      </p:pic>
      <p:sp>
        <p:nvSpPr>
          <p:cNvPr id="10" name="Segnaposto contenuto 2">
            <a:extLst>
              <a:ext uri="{FF2B5EF4-FFF2-40B4-BE49-F238E27FC236}">
                <a16:creationId xmlns:a16="http://schemas.microsoft.com/office/drawing/2014/main" id="{68A5FD2B-E3E5-1C2B-0151-21F216B14A33}"/>
              </a:ext>
            </a:extLst>
          </p:cNvPr>
          <p:cNvSpPr>
            <a:spLocks noGrp="1"/>
          </p:cNvSpPr>
          <p:nvPr>
            <p:ph sz="half" idx="1"/>
          </p:nvPr>
        </p:nvSpPr>
        <p:spPr>
          <a:xfrm>
            <a:off x="286431" y="638673"/>
            <a:ext cx="3944137" cy="4455255"/>
          </a:xfrm>
          <a:noFill/>
          <a:ln w="28575">
            <a:solidFill>
              <a:schemeClr val="accent2"/>
            </a:solidFill>
          </a:ln>
        </p:spPr>
        <p:txBody>
          <a:bodyPr rtlCol="0">
            <a:noAutofit/>
          </a:bodyPr>
          <a:lstStyle>
            <a:defPPr>
              <a:defRPr lang="it-IT"/>
            </a:defPPr>
          </a:lstStyle>
          <a:p>
            <a:pPr algn="ctr"/>
            <a:r>
              <a:rPr lang="it-IT" sz="3200" b="1" dirty="0">
                <a:solidFill>
                  <a:schemeClr val="accent2"/>
                </a:solidFill>
                <a:latin typeface="+mj-lt"/>
              </a:rPr>
              <a:t>Benefici attesi</a:t>
            </a:r>
            <a:r>
              <a:rPr lang="it-IT" sz="3200" dirty="0">
                <a:solidFill>
                  <a:schemeClr val="accent2"/>
                </a:solidFill>
                <a:latin typeface="+mj-lt"/>
              </a:rPr>
              <a:t> </a:t>
            </a:r>
            <a:br>
              <a:rPr lang="it-IT" sz="3200" dirty="0">
                <a:solidFill>
                  <a:schemeClr val="accent2"/>
                </a:solidFill>
                <a:latin typeface="+mj-lt"/>
              </a:rPr>
            </a:br>
            <a:r>
              <a:rPr lang="it-IT" sz="2800" dirty="0">
                <a:latin typeface="+mj-lt"/>
              </a:rPr>
              <a:t>migliorare le competenze comunicative, tecniche e nozionistiche degli operatori junior e senior, </a:t>
            </a:r>
            <a:r>
              <a:rPr lang="it-IT" sz="2800" b="1" dirty="0">
                <a:latin typeface="+mj-lt"/>
              </a:rPr>
              <a:t>ridurre il tempo di formazione on-the-job e aumentare la soddisfazione del cliente, migliorando le performance commerciali </a:t>
            </a:r>
            <a:endParaRPr lang="it-IT" sz="2800" dirty="0">
              <a:latin typeface="+mj-lt"/>
            </a:endParaRPr>
          </a:p>
        </p:txBody>
      </p:sp>
      <p:sp>
        <p:nvSpPr>
          <p:cNvPr id="2" name="Titolo 1">
            <a:extLst>
              <a:ext uri="{FF2B5EF4-FFF2-40B4-BE49-F238E27FC236}">
                <a16:creationId xmlns:a16="http://schemas.microsoft.com/office/drawing/2014/main" id="{7A1B9037-7CF9-F8E4-8936-D940A8C91090}"/>
              </a:ext>
            </a:extLst>
          </p:cNvPr>
          <p:cNvSpPr txBox="1">
            <a:spLocks/>
          </p:cNvSpPr>
          <p:nvPr/>
        </p:nvSpPr>
        <p:spPr>
          <a:xfrm>
            <a:off x="4803242" y="3315454"/>
            <a:ext cx="6327266" cy="1569660"/>
          </a:xfrm>
          <a:prstGeom prst="rect">
            <a:avLst/>
          </a:prstGeom>
          <a:noFill/>
          <a:ln w="28575">
            <a:solidFill>
              <a:schemeClr val="accent5"/>
            </a:solidFill>
          </a:ln>
        </p:spPr>
        <p:txBody>
          <a:bodyPr wrap="square">
            <a:spAutoFit/>
          </a:bodyPr>
          <a:lstStyle>
            <a:defPPr rtl="0">
              <a:defRPr lang="it-IT"/>
            </a:defPPr>
            <a:lvl1pPr algn="ctr">
              <a:defRPr sz="3200" b="1">
                <a:solidFill>
                  <a:schemeClr val="accent5"/>
                </a:solidFill>
                <a:latin typeface="+mj-lt"/>
                <a:ea typeface="+mj-ea"/>
                <a:cs typeface="+mj-cs"/>
              </a:defRPr>
            </a:lvl1pPr>
          </a:lstStyle>
          <a:p>
            <a:r>
              <a:rPr lang="it-IT" sz="2400" b="0" dirty="0">
                <a:solidFill>
                  <a:schemeClr val="tx1"/>
                </a:solidFill>
              </a:rPr>
              <a:t>Consentendo al Business di mantenere sempre il focus sulle giuste priorità del cliente </a:t>
            </a:r>
          </a:p>
          <a:p>
            <a:r>
              <a:rPr lang="it-IT" sz="2400" b="0" dirty="0">
                <a:solidFill>
                  <a:schemeClr val="tx1"/>
                </a:solidFill>
              </a:rPr>
              <a:t>«azienda committente»</a:t>
            </a:r>
          </a:p>
          <a:p>
            <a:r>
              <a:rPr lang="it-IT" sz="2400" b="0" dirty="0">
                <a:solidFill>
                  <a:schemeClr val="tx1"/>
                </a:solidFill>
              </a:rPr>
              <a:t>potendole riclassificare in corsa a tempo zero </a:t>
            </a:r>
          </a:p>
        </p:txBody>
      </p:sp>
      <p:pic>
        <p:nvPicPr>
          <p:cNvPr id="17" name="Immagine 16">
            <a:extLst>
              <a:ext uri="{FF2B5EF4-FFF2-40B4-BE49-F238E27FC236}">
                <a16:creationId xmlns:a16="http://schemas.microsoft.com/office/drawing/2014/main" id="{493BCA9E-1B32-44E9-32B1-B29249F7BD07}"/>
              </a:ext>
            </a:extLst>
          </p:cNvPr>
          <p:cNvPicPr>
            <a:picLocks noChangeAspect="1"/>
          </p:cNvPicPr>
          <p:nvPr/>
        </p:nvPicPr>
        <p:blipFill>
          <a:blip r:embed="rId3"/>
          <a:stretch>
            <a:fillRect/>
          </a:stretch>
        </p:blipFill>
        <p:spPr>
          <a:xfrm>
            <a:off x="8496861" y="5093929"/>
            <a:ext cx="2121592" cy="1731414"/>
          </a:xfrm>
          <a:prstGeom prst="rect">
            <a:avLst/>
          </a:prstGeom>
        </p:spPr>
      </p:pic>
      <p:grpSp>
        <p:nvGrpSpPr>
          <p:cNvPr id="14" name="Gruppo 13">
            <a:extLst>
              <a:ext uri="{FF2B5EF4-FFF2-40B4-BE49-F238E27FC236}">
                <a16:creationId xmlns:a16="http://schemas.microsoft.com/office/drawing/2014/main" id="{DE095201-0A77-476E-9762-8737F1A18273}"/>
              </a:ext>
            </a:extLst>
          </p:cNvPr>
          <p:cNvGrpSpPr/>
          <p:nvPr/>
        </p:nvGrpSpPr>
        <p:grpSpPr>
          <a:xfrm>
            <a:off x="7741336" y="2060948"/>
            <a:ext cx="440191" cy="1220647"/>
            <a:chOff x="7741336" y="2060948"/>
            <a:chExt cx="440191" cy="1220647"/>
          </a:xfrm>
        </p:grpSpPr>
        <p:sp>
          <p:nvSpPr>
            <p:cNvPr id="12" name="Pentagono 11">
              <a:extLst>
                <a:ext uri="{FF2B5EF4-FFF2-40B4-BE49-F238E27FC236}">
                  <a16:creationId xmlns:a16="http://schemas.microsoft.com/office/drawing/2014/main" id="{6F2D4821-2DB3-3830-6322-4CF75AAF5CFE}"/>
                </a:ext>
              </a:extLst>
            </p:cNvPr>
            <p:cNvSpPr/>
            <p:nvPr/>
          </p:nvSpPr>
          <p:spPr>
            <a:xfrm rot="5400000">
              <a:off x="7351110" y="2451179"/>
              <a:ext cx="1220647" cy="440186"/>
            </a:xfrm>
            <a:prstGeom prst="homePlate">
              <a:avLst>
                <a:gd name="adj" fmla="val 68885"/>
              </a:avLst>
            </a:prstGeom>
            <a:solidFill>
              <a:srgbClr val="C097F8"/>
            </a:solidFill>
            <a:ln>
              <a:solidFill>
                <a:srgbClr val="C097F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Mostrina 12">
              <a:extLst>
                <a:ext uri="{FF2B5EF4-FFF2-40B4-BE49-F238E27FC236}">
                  <a16:creationId xmlns:a16="http://schemas.microsoft.com/office/drawing/2014/main" id="{85A1BCFC-8C70-2C65-7202-B96306F8EC9C}"/>
                </a:ext>
              </a:extLst>
            </p:cNvPr>
            <p:cNvSpPr/>
            <p:nvPr/>
          </p:nvSpPr>
          <p:spPr>
            <a:xfrm rot="5400000">
              <a:off x="7712001" y="2390151"/>
              <a:ext cx="498860" cy="440189"/>
            </a:xfrm>
            <a:prstGeom prst="chevron">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grpSp>
    </p:spTree>
    <p:extLst>
      <p:ext uri="{BB962C8B-B14F-4D97-AF65-F5344CB8AC3E}">
        <p14:creationId xmlns:p14="http://schemas.microsoft.com/office/powerpoint/2010/main" val="3111072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fade">
                                      <p:cBhvr>
                                        <p:cTn id="7" dur="500"/>
                                        <p:tgtEl>
                                          <p:spTgt spid="10">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500"/>
                                        <p:tgtEl>
                                          <p:spTgt spid="1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par>
                          <p:cTn id="16" fill="hold">
                            <p:stCondLst>
                              <p:cond delay="500"/>
                            </p:stCondLst>
                            <p:childTnLst>
                              <p:par>
                                <p:cTn id="17" presetID="22" presetClass="entr" presetSubtype="1"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up)">
                                      <p:cBhvr>
                                        <p:cTn id="19" dur="500"/>
                                        <p:tgtEl>
                                          <p:spTgt spid="14"/>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1500"/>
                            </p:stCondLst>
                            <p:childTnLst>
                              <p:par>
                                <p:cTn id="25" presetID="22" presetClass="entr" presetSubtype="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childTnLst>
                          </p:cTn>
                        </p:par>
                        <p:par>
                          <p:cTn id="28" fill="hold">
                            <p:stCondLst>
                              <p:cond delay="2000"/>
                            </p:stCondLst>
                            <p:childTnLst>
                              <p:par>
                                <p:cTn id="29" presetID="10" presetClass="entr" presetSubtype="0"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build="p"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2513E45-4F5C-9394-1D42-7FB6C0170D83}"/>
              </a:ext>
            </a:extLst>
          </p:cNvPr>
          <p:cNvSpPr>
            <a:spLocks noGrp="1"/>
          </p:cNvSpPr>
          <p:nvPr>
            <p:ph type="title"/>
          </p:nvPr>
        </p:nvSpPr>
        <p:spPr>
          <a:xfrm>
            <a:off x="6222118" y="269637"/>
            <a:ext cx="5507421" cy="3649718"/>
          </a:xfrm>
        </p:spPr>
        <p:txBody>
          <a:bodyPr rtlCol="0" anchor="b">
            <a:normAutofit/>
          </a:bodyPr>
          <a:lstStyle>
            <a:defPPr>
              <a:defRPr lang="it-IT"/>
            </a:defPPr>
          </a:lstStyle>
          <a:p>
            <a:r>
              <a:rPr lang="it-IT" dirty="0"/>
              <a:t>Demo</a:t>
            </a:r>
          </a:p>
        </p:txBody>
      </p:sp>
      <p:sp>
        <p:nvSpPr>
          <p:cNvPr id="8" name="Ovale 7" descr="ChatGPT, having a conversation with AI - Parametric Architecture"/>
          <p:cNvSpPr/>
          <p:nvPr/>
        </p:nvSpPr>
        <p:spPr>
          <a:xfrm>
            <a:off x="377585" y="1073880"/>
            <a:ext cx="4808543" cy="4712973"/>
          </a:xfrm>
          <a:prstGeom prst="ellipse">
            <a:avLst/>
          </a:prstGeom>
          <a:blipFill rotWithShape="1">
            <a:blip r:embed="rId3">
              <a:extLst>
                <a:ext uri="{28A0092B-C50C-407E-A947-70E740481C1C}">
                  <a14:useLocalDpi xmlns:a14="http://schemas.microsoft.com/office/drawing/2010/main" val="0"/>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it-IT"/>
          </a:p>
        </p:txBody>
      </p:sp>
    </p:spTree>
    <p:extLst>
      <p:ext uri="{BB962C8B-B14F-4D97-AF65-F5344CB8AC3E}">
        <p14:creationId xmlns:p14="http://schemas.microsoft.com/office/powerpoint/2010/main" val="3064788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po 10"/>
          <p:cNvGrpSpPr/>
          <p:nvPr/>
        </p:nvGrpSpPr>
        <p:grpSpPr>
          <a:xfrm>
            <a:off x="6645004" y="2988695"/>
            <a:ext cx="4960124" cy="752180"/>
            <a:chOff x="6810104" y="2988695"/>
            <a:chExt cx="4960124" cy="752180"/>
          </a:xfrm>
        </p:grpSpPr>
        <p:sp>
          <p:nvSpPr>
            <p:cNvPr id="18" name="Rettangolo 17">
              <a:hlinkClick r:id="rId2"/>
            </p:cNvPr>
            <p:cNvSpPr/>
            <p:nvPr/>
          </p:nvSpPr>
          <p:spPr>
            <a:xfrm>
              <a:off x="6810104" y="3092055"/>
              <a:ext cx="4032017" cy="586205"/>
            </a:xfrm>
            <a:prstGeom prst="rect">
              <a:avLst/>
            </a:prstGeom>
            <a:solidFill>
              <a:schemeClr val="bg1"/>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chemeClr val="accent4"/>
                  </a:solidFill>
                  <a:latin typeface="+mj-lt"/>
                </a:rPr>
                <a:t>Demo Operatore «Da perfezionare»</a:t>
              </a:r>
            </a:p>
          </p:txBody>
        </p:sp>
        <p:pic>
          <p:nvPicPr>
            <p:cNvPr id="5" name="Immagine 4"/>
            <p:cNvPicPr>
              <a:picLocks noChangeAspect="1"/>
            </p:cNvPicPr>
            <p:nvPr/>
          </p:nvPicPr>
          <p:blipFill>
            <a:blip r:embed="rId3"/>
            <a:stretch>
              <a:fillRect/>
            </a:stretch>
          </p:blipFill>
          <p:spPr>
            <a:xfrm>
              <a:off x="11018048" y="2988695"/>
              <a:ext cx="752180" cy="752180"/>
            </a:xfrm>
            <a:prstGeom prst="rect">
              <a:avLst/>
            </a:prstGeom>
          </p:spPr>
        </p:pic>
      </p:grpSp>
      <p:grpSp>
        <p:nvGrpSpPr>
          <p:cNvPr id="7" name="Gruppo 6"/>
          <p:cNvGrpSpPr/>
          <p:nvPr/>
        </p:nvGrpSpPr>
        <p:grpSpPr>
          <a:xfrm>
            <a:off x="881807" y="2891246"/>
            <a:ext cx="5019157" cy="849629"/>
            <a:chOff x="1046907" y="2891246"/>
            <a:chExt cx="5019157" cy="849629"/>
          </a:xfrm>
        </p:grpSpPr>
        <p:sp>
          <p:nvSpPr>
            <p:cNvPr id="16" name="Rettangolo 15">
              <a:hlinkClick r:id="rId4"/>
            </p:cNvPr>
            <p:cNvSpPr/>
            <p:nvPr/>
          </p:nvSpPr>
          <p:spPr>
            <a:xfrm>
              <a:off x="1046907" y="3059953"/>
              <a:ext cx="3918068" cy="586205"/>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it-IT" sz="2400" dirty="0">
                <a:solidFill>
                  <a:schemeClr val="accent2"/>
                </a:solidFill>
                <a:latin typeface="+mj-lt"/>
              </a:endParaRPr>
            </a:p>
            <a:p>
              <a:pPr algn="ctr"/>
              <a:r>
                <a:rPr lang="it-IT" sz="2000" dirty="0">
                  <a:solidFill>
                    <a:schemeClr val="accent2"/>
                  </a:solidFill>
                  <a:latin typeface="+mj-lt"/>
                </a:rPr>
                <a:t>Demo Operatore «Sufficiente»</a:t>
              </a:r>
            </a:p>
            <a:p>
              <a:pPr marL="285750" indent="-285750" algn="ctr">
                <a:buFont typeface="Arial" panose="020B0604020202020204" pitchFamily="34" charset="0"/>
                <a:buChar char="•"/>
              </a:pPr>
              <a:endParaRPr lang="it-IT" sz="2000" dirty="0">
                <a:solidFill>
                  <a:schemeClr val="accent2"/>
                </a:solidFill>
                <a:latin typeface="+mj-lt"/>
              </a:endParaRPr>
            </a:p>
          </p:txBody>
        </p:sp>
        <p:pic>
          <p:nvPicPr>
            <p:cNvPr id="6" name="Immagine 5"/>
            <p:cNvPicPr>
              <a:picLocks noChangeAspect="1"/>
            </p:cNvPicPr>
            <p:nvPr/>
          </p:nvPicPr>
          <p:blipFill>
            <a:blip r:embed="rId5"/>
            <a:stretch>
              <a:fillRect/>
            </a:stretch>
          </p:blipFill>
          <p:spPr>
            <a:xfrm>
              <a:off x="5216435" y="2891246"/>
              <a:ext cx="849629" cy="849629"/>
            </a:xfrm>
            <a:prstGeom prst="rect">
              <a:avLst/>
            </a:prstGeom>
          </p:spPr>
        </p:pic>
      </p:grpSp>
    </p:spTree>
    <p:extLst>
      <p:ext uri="{BB962C8B-B14F-4D97-AF65-F5344CB8AC3E}">
        <p14:creationId xmlns:p14="http://schemas.microsoft.com/office/powerpoint/2010/main" val="26177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ersonalizzata">
  <a:themeElements>
    <a:clrScheme name="TM78504181">
      <a:dk1>
        <a:srgbClr val="000000"/>
      </a:dk1>
      <a:lt1>
        <a:srgbClr val="FFFFFF"/>
      </a:lt1>
      <a:dk2>
        <a:srgbClr val="FFF8F4"/>
      </a:dk2>
      <a:lt2>
        <a:srgbClr val="E8E8E8"/>
      </a:lt2>
      <a:accent1>
        <a:srgbClr val="EE7660"/>
      </a:accent1>
      <a:accent2>
        <a:srgbClr val="4D90EF"/>
      </a:accent2>
      <a:accent3>
        <a:srgbClr val="5B5160"/>
      </a:accent3>
      <a:accent4>
        <a:srgbClr val="2BC2B4"/>
      </a:accent4>
      <a:accent5>
        <a:srgbClr val="C097F8"/>
      </a:accent5>
      <a:accent6>
        <a:srgbClr val="FF9413"/>
      </a:accent6>
      <a:hlink>
        <a:srgbClr val="467886"/>
      </a:hlink>
      <a:folHlink>
        <a:srgbClr val="96607D"/>
      </a:folHlink>
    </a:clrScheme>
    <a:fontScheme name="Custom 49">
      <a:majorFont>
        <a:latin typeface="Tw Cen MT"/>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78504181_Win32_SL_V11" id="{D9600F65-346D-4C25-A611-673E5C44A142}" vid="{299F2556-E258-444F-A1E6-FA759CE2285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b554e1a-8ede-4f09-b381-8ebbf73b249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8A462410CD56DE409D35DCD76E6FA1BD" ma:contentTypeVersion="14" ma:contentTypeDescription="Creare un nuovo documento." ma:contentTypeScope="" ma:versionID="17e0880e065b665d3066d2c52b3dbf17">
  <xsd:schema xmlns:xsd="http://www.w3.org/2001/XMLSchema" xmlns:xs="http://www.w3.org/2001/XMLSchema" xmlns:p="http://schemas.microsoft.com/office/2006/metadata/properties" xmlns:ns3="0b554e1a-8ede-4f09-b381-8ebbf73b2498" xmlns:ns4="72690750-1f99-4697-a264-b825559d0597" targetNamespace="http://schemas.microsoft.com/office/2006/metadata/properties" ma:root="true" ma:fieldsID="9531f342b6decb59c069145c0f6e2fcf" ns3:_="" ns4:_="">
    <xsd:import namespace="0b554e1a-8ede-4f09-b381-8ebbf73b2498"/>
    <xsd:import namespace="72690750-1f99-4697-a264-b825559d059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_activity" minOccurs="0"/>
                <xsd:element ref="ns3:MediaServiceObjectDetectorVersions" minOccurs="0"/>
                <xsd:element ref="ns3:MediaServiceGenerationTime" minOccurs="0"/>
                <xsd:element ref="ns3:MediaServiceEventHashCode"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554e1a-8ede-4f09-b381-8ebbf73b24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690750-1f99-4697-a264-b825559d0597"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element name="SharingHintHash" ma:index="12"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165DE6-2DCE-44FC-94B7-A499559DBF88}">
  <ds:schemaRefs>
    <ds:schemaRef ds:uri="72690750-1f99-4697-a264-b825559d0597"/>
    <ds:schemaRef ds:uri="http://schemas.microsoft.com/office/2006/documentManagement/types"/>
    <ds:schemaRef ds:uri="0b554e1a-8ede-4f09-b381-8ebbf73b2498"/>
    <ds:schemaRef ds:uri="http://purl.org/dc/dcmitype/"/>
    <ds:schemaRef ds:uri="http://schemas.openxmlformats.org/package/2006/metadata/core-properties"/>
    <ds:schemaRef ds:uri="http://schemas.microsoft.com/office/2006/metadata/properties"/>
    <ds:schemaRef ds:uri="http://purl.org/dc/terms/"/>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67FFD73E-D96B-4428-99CD-717A4897D3B4}">
  <ds:schemaRefs>
    <ds:schemaRef ds:uri="http://schemas.microsoft.com/sharepoint/v3/contenttype/forms"/>
  </ds:schemaRefs>
</ds:datastoreItem>
</file>

<file path=customXml/itemProps3.xml><?xml version="1.0" encoding="utf-8"?>
<ds:datastoreItem xmlns:ds="http://schemas.openxmlformats.org/officeDocument/2006/customXml" ds:itemID="{BFAEB823-DAAE-4C3B-B45C-5F76FDAB8F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554e1a-8ede-4f09-b381-8ebbf73b2498"/>
    <ds:schemaRef ds:uri="72690750-1f99-4697-a264-b825559d05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21065</TotalTime>
  <Words>773</Words>
  <Application>Microsoft Office PowerPoint</Application>
  <PresentationFormat>Widescreen</PresentationFormat>
  <Paragraphs>94</Paragraphs>
  <Slides>16</Slides>
  <Notes>12</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16</vt:i4>
      </vt:variant>
    </vt:vector>
  </HeadingPairs>
  <TitlesOfParts>
    <vt:vector size="24" baseType="lpstr">
      <vt:lpstr>Aptos</vt:lpstr>
      <vt:lpstr>Arial</vt:lpstr>
      <vt:lpstr>Avenir Next LT Pro</vt:lpstr>
      <vt:lpstr>Avenir Next LT Pro Light</vt:lpstr>
      <vt:lpstr>Calibri</vt:lpstr>
      <vt:lpstr>Tw Cen MT</vt:lpstr>
      <vt:lpstr>Wingdings</vt:lpstr>
      <vt:lpstr>Personalizzata</vt:lpstr>
      <vt:lpstr>AI LEARN, un nuovo strumento per la formazione degli operatori</vt:lpstr>
      <vt:lpstr>Agenda</vt:lpstr>
      <vt:lpstr>Di cosa hanno bisogno le aziende?</vt:lpstr>
      <vt:lpstr>Di cosa hanno bisogno le aziende? </vt:lpstr>
      <vt:lpstr>Da dove partiamo e dove possiamo arrivare…</vt:lpstr>
      <vt:lpstr>Da dove partiamo e dove possiamo arrivare…</vt:lpstr>
      <vt:lpstr>Presentazione standard di PowerPoint</vt:lpstr>
      <vt:lpstr>Demo</vt:lpstr>
      <vt:lpstr>Presentazione standard di PowerPoint</vt:lpstr>
      <vt:lpstr>Cosa abbiamo imparato… </vt:lpstr>
      <vt:lpstr>Grazie</vt:lpstr>
      <vt:lpstr>Presentazione standard di PowerPoint</vt:lpstr>
      <vt:lpstr>AI LEARN come sarà…</vt:lpstr>
      <vt:lpstr>AI LEARN come sarà…</vt:lpstr>
      <vt:lpstr>Spiegazione del funzionamento meccanismo di valutazione per pesi aggregato per macro-tematica (Back End)</vt:lpstr>
      <vt:lpstr>…dinamico flessibile e modulabile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 LEARN: UN NUOVO STRUMENTO PER LA FORMAZIONE DEGLI OPERATORI</dc:title>
  <dc:creator>BOCCUTI MARIA (DTO)</dc:creator>
  <cp:lastModifiedBy>Mario Massone</cp:lastModifiedBy>
  <cp:revision>126</cp:revision>
  <dcterms:created xsi:type="dcterms:W3CDTF">2024-01-11T14:50:00Z</dcterms:created>
  <dcterms:modified xsi:type="dcterms:W3CDTF">2024-07-01T12:09:02Z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0x0101008A462410CD56DE409D35DCD76E6FA1BD</vt:lpwstr>
  </property>
  <property fmtid="{D5CDD505-2E9C-101B-9397-08002B2CF9AE}" pid="3" name="MSIP_Label_797ad33d-ed35-43c0-b526-22bc83c17deb_Enabled">
    <vt:lpwstr>true</vt:lpwstr>
  </property>
  <property fmtid="{D5CDD505-2E9C-101B-9397-08002B2CF9AE}" pid="4" name="MSIP_Label_797ad33d-ed35-43c0-b526-22bc83c17deb_SetDate">
    <vt:lpwstr>2024-04-23T13:01:14Z</vt:lpwstr>
  </property>
  <property fmtid="{D5CDD505-2E9C-101B-9397-08002B2CF9AE}" pid="5" name="MSIP_Label_797ad33d-ed35-43c0-b526-22bc83c17deb_Method">
    <vt:lpwstr>Standard</vt:lpwstr>
  </property>
  <property fmtid="{D5CDD505-2E9C-101B-9397-08002B2CF9AE}" pid="6" name="MSIP_Label_797ad33d-ed35-43c0-b526-22bc83c17deb_Name">
    <vt:lpwstr>797ad33d-ed35-43c0-b526-22bc83c17deb</vt:lpwstr>
  </property>
  <property fmtid="{D5CDD505-2E9C-101B-9397-08002B2CF9AE}" pid="7" name="MSIP_Label_797ad33d-ed35-43c0-b526-22bc83c17deb_SiteId">
    <vt:lpwstr>d539d4bf-5610-471a-afc2-1c76685cfefa</vt:lpwstr>
  </property>
  <property fmtid="{D5CDD505-2E9C-101B-9397-08002B2CF9AE}" pid="8" name="MSIP_Label_797ad33d-ed35-43c0-b526-22bc83c17deb_ActionId">
    <vt:lpwstr>c4bb48f1-e8f5-4220-a282-88dad271200a</vt:lpwstr>
  </property>
  <property fmtid="{D5CDD505-2E9C-101B-9397-08002B2CF9AE}" pid="9" name="MSIP_Label_797ad33d-ed35-43c0-b526-22bc83c17deb_ContentBits">
    <vt:lpwstr>1</vt:lpwstr>
  </property>
  <property fmtid="{D5CDD505-2E9C-101B-9397-08002B2CF9AE}" pid="10" name="ClassificationContentMarkingHeaderLocations">
    <vt:lpwstr>Personalizzata:8</vt:lpwstr>
  </property>
  <property fmtid="{D5CDD505-2E9C-101B-9397-08002B2CF9AE}" pid="11" name="ClassificationContentMarkingHeaderText">
    <vt:lpwstr>INTERNAL</vt:lpwstr>
  </property>
</Properties>
</file>