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  <p:sldMasterId id="2147483663" r:id="rId2"/>
  </p:sldMasterIdLst>
  <p:notesMasterIdLst>
    <p:notesMasterId r:id="rId26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9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</p:sldIdLst>
  <p:sldSz cx="16256000" cy="9144000"/>
  <p:notesSz cx="6858000" cy="9144000"/>
  <p:embeddedFontLst>
    <p:embeddedFont>
      <p:font typeface="Mate" panose="020B0604020202020204" charset="0"/>
      <p:regular r:id="rId27"/>
      <p: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33" roundtripDataSignature="AMtx7mjVCHII2WwHojiZ5/tJ+ypE3I9CS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1B53CAE-8F9F-4F34-A153-26BA802D83F9}">
  <a:tblStyle styleId="{61B53CAE-8F9F-4F34-A153-26BA802D83F9}" styleName="Table_0">
    <a:wholeTbl>
      <a:tcTxStyle b="off" i="off"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 b="off" i="off"/>
      <a:tcStyle>
        <a:tcBdr/>
      </a:tcStyle>
    </a:band1H>
    <a:band2H>
      <a:tcTxStyle b="off" i="off"/>
      <a:tcStyle>
        <a:tcBdr/>
      </a:tcStyle>
    </a:band2H>
    <a:band1V>
      <a:tcTxStyle b="off" i="off"/>
      <a:tcStyle>
        <a:tcBdr/>
      </a:tcStyle>
    </a:band1V>
    <a:band2V>
      <a:tcTxStyle b="off" i="off"/>
      <a:tcStyle>
        <a:tcBdr/>
      </a:tcStyle>
    </a:band2V>
    <a:lastCol>
      <a:tcTxStyle b="off" i="off"/>
      <a:tcStyle>
        <a:tcBdr/>
      </a:tcStyle>
    </a:lastCol>
    <a:firstCol>
      <a:tcTxStyle b="off" i="off"/>
      <a:tcStyle>
        <a:tcBdr/>
      </a:tcStyle>
    </a:firstCol>
    <a:lastRow>
      <a:tcTxStyle b="off" i="off"/>
      <a:tcStyle>
        <a:tcBdr/>
      </a:tcStyle>
    </a:lastRow>
    <a:seCell>
      <a:tcTxStyle b="off" i="off"/>
      <a:tcStyle>
        <a:tcBdr/>
      </a:tcStyle>
    </a:seCell>
    <a:swCell>
      <a:tcTxStyle b="off" i="off"/>
      <a:tcStyle>
        <a:tcBdr/>
      </a:tcStyle>
    </a:swCell>
    <a:firstRow>
      <a:tcTxStyle b="off" i="off"/>
      <a:tcStyle>
        <a:tcBdr/>
      </a:tcStyle>
    </a:firstRow>
    <a:neCell>
      <a:tcTxStyle b="off" i="off"/>
      <a:tcStyle>
        <a:tcBdr/>
      </a:tcStyle>
    </a:neCell>
    <a:nwCell>
      <a:tcTxStyle b="off" i="off"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4" d="100"/>
          <a:sy n="44" d="100"/>
        </p:scale>
        <p:origin x="940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customschemas.google.com/relationships/presentationmetadata" Target="meta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font" Target="fonts/font2.fntdata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font" Target="fonts/font1.fntdata"/><Relationship Id="rId35" Type="http://schemas.openxmlformats.org/officeDocument/2006/relationships/viewProps" Target="viewProps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69" name="Google Shape;169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6" name="Google Shape;176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1" name="Google Shape;201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6" name="Google Shape;206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US"/>
              <a:t>evidenziare 2-3 parole chiave</a:t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12" name="Google Shape;212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19" name="Google Shape;219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3fd43035c88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26" name="Google Shape;226;g3fd43035c88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33" name="Google Shape;23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49" name="Google Shape;249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56" name="Google Shape;256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64" name="Google Shape;264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US"/>
              <a:t>da valutare</a:t>
            </a:r>
            <a:endParaRPr/>
          </a:p>
        </p:txBody>
      </p:sp>
      <p:sp>
        <p:nvSpPr>
          <p:cNvPr id="271" name="Google Shape;271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78" name="Google Shape;278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85" name="Google Shape;285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g3fd45ff0167_0_1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92" name="Google Shape;292;g3fd45ff0167_0_1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9631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01" name="Google Shape;301;p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08" name="Google Shape;308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US"/>
              <a:t>aggiungere finalità e principi </a:t>
            </a:r>
            <a:endParaRPr/>
          </a:p>
        </p:txBody>
      </p:sp>
      <p:sp>
        <p:nvSpPr>
          <p:cNvPr id="314" name="Google Shape;314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Google Shape;321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22" name="Google Shape;322;p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28" name="Google Shape;328;p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36" name="Google Shape;336;p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Google Shape;34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42" name="Google Shape;342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" name="Google Shape;402;g3fd45ff0167_0_3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3" name="Google Shape;403;g3fd45ff0167_0_3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Generated (g3e2f05648dd_44_0)">
  <p:cSld name="Generated (g3e2f05648dd_44_0)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uto con didascalia">
  <p:cSld name="Contenuto con didascalia">
    <p:bg>
      <p:bgPr>
        <a:solidFill>
          <a:schemeClr val="lt1"/>
        </a:solidFill>
        <a:effectLst/>
      </p:bgPr>
    </p:bg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25"/>
          <p:cNvSpPr txBox="1">
            <a:spLocks noGrp="1"/>
          </p:cNvSpPr>
          <p:nvPr>
            <p:ph type="title"/>
          </p:nvPr>
        </p:nvSpPr>
        <p:spPr>
          <a:xfrm>
            <a:off x="508000" y="914400"/>
            <a:ext cx="5181600" cy="243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25" rIns="121900" bIns="60925" anchor="t" anchorCtr="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rial"/>
              <a:buNone/>
              <a:defRPr sz="37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25"/>
          <p:cNvSpPr txBox="1">
            <a:spLocks noGrp="1"/>
          </p:cNvSpPr>
          <p:nvPr>
            <p:ph type="body" idx="1"/>
          </p:nvPr>
        </p:nvSpPr>
        <p:spPr>
          <a:xfrm>
            <a:off x="512064" y="3650081"/>
            <a:ext cx="5177700" cy="457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25" rIns="121900" bIns="60925" anchor="t" anchorCtr="0">
            <a:normAutofit/>
          </a:bodyPr>
          <a:lstStyle>
            <a:lvl1pPr marL="457200" lvl="0" indent="-228600" algn="l">
              <a:lnSpc>
                <a:spcPct val="12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/>
            </a:lvl1pPr>
            <a:lvl2pPr marL="914400" lvl="1" indent="-228600" algn="l">
              <a:lnSpc>
                <a:spcPct val="120000"/>
              </a:lnSpc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1900"/>
              <a:buNone/>
              <a:defRPr sz="1900"/>
            </a:lvl2pPr>
            <a:lvl3pPr marL="1371600" lvl="2" indent="-228600" algn="l">
              <a:lnSpc>
                <a:spcPct val="120000"/>
              </a:lnSpc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3pPr>
            <a:lvl4pPr marL="1828800" lvl="3" indent="-228600" algn="l">
              <a:lnSpc>
                <a:spcPct val="120000"/>
              </a:lnSpc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1300"/>
              <a:buNone/>
              <a:defRPr sz="1300"/>
            </a:lvl4pPr>
            <a:lvl5pPr marL="2286000" lvl="4" indent="-228600" algn="l">
              <a:lnSpc>
                <a:spcPct val="120000"/>
              </a:lnSpc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1300"/>
              <a:buNone/>
              <a:defRPr sz="1300"/>
            </a:lvl5pPr>
            <a:lvl6pPr marL="2743200" lvl="5" indent="-228600" algn="l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1300"/>
              <a:buNone/>
              <a:defRPr sz="1300"/>
            </a:lvl6pPr>
            <a:lvl7pPr marL="3200400" lvl="6" indent="-228600" algn="l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1300"/>
              <a:buNone/>
              <a:defRPr sz="1300"/>
            </a:lvl7pPr>
            <a:lvl8pPr marL="3657600" lvl="7" indent="-228600" algn="l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1300"/>
              <a:buNone/>
              <a:defRPr sz="1300"/>
            </a:lvl8pPr>
            <a:lvl9pPr marL="4114800" lvl="8" indent="-228600" algn="l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1300"/>
              <a:buNone/>
              <a:defRPr sz="1300"/>
            </a:lvl9pPr>
          </a:lstStyle>
          <a:p>
            <a:endParaRPr/>
          </a:p>
        </p:txBody>
      </p:sp>
      <p:sp>
        <p:nvSpPr>
          <p:cNvPr id="19" name="Google Shape;19;p25"/>
          <p:cNvSpPr txBox="1">
            <a:spLocks noGrp="1"/>
          </p:cNvSpPr>
          <p:nvPr>
            <p:ph type="body" idx="2"/>
          </p:nvPr>
        </p:nvSpPr>
        <p:spPr>
          <a:xfrm>
            <a:off x="6908800" y="914400"/>
            <a:ext cx="8839200" cy="731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25" rIns="121900" bIns="60925" anchor="t" anchorCtr="0">
            <a:normAutofit/>
          </a:bodyPr>
          <a:lstStyle>
            <a:lvl1pPr marL="457200" lvl="0" indent="-349250" algn="l">
              <a:lnSpc>
                <a:spcPct val="120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  <a:defRPr b="0"/>
            </a:lvl1pPr>
            <a:lvl2pPr marL="914400" lvl="1" indent="-349250" algn="l">
              <a:lnSpc>
                <a:spcPct val="120000"/>
              </a:lnSpc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1900"/>
              <a:buChar char="–"/>
              <a:defRPr b="0"/>
            </a:lvl2pPr>
            <a:lvl3pPr marL="1371600" lvl="2" indent="-349250" algn="l">
              <a:lnSpc>
                <a:spcPct val="120000"/>
              </a:lnSpc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  <a:defRPr b="0"/>
            </a:lvl3pPr>
            <a:lvl4pPr marL="1828800" lvl="3" indent="-349250" algn="l">
              <a:lnSpc>
                <a:spcPct val="120000"/>
              </a:lnSpc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1900"/>
              <a:buChar char="–"/>
              <a:defRPr b="0"/>
            </a:lvl4pPr>
            <a:lvl5pPr marL="2286000" lvl="4" indent="-349250" algn="l">
              <a:lnSpc>
                <a:spcPct val="120000"/>
              </a:lnSpc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1900"/>
              <a:buChar char="»"/>
              <a:defRPr b="0"/>
            </a:lvl5pPr>
            <a:lvl6pPr marL="2743200" lvl="5" indent="-381000" algn="l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/>
            </a:lvl6pPr>
            <a:lvl7pPr marL="3200400" lvl="6" indent="-381000" algn="l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/>
            </a:lvl7pPr>
            <a:lvl8pPr marL="3657600" lvl="7" indent="-381000" algn="l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/>
            </a:lvl8pPr>
            <a:lvl9pPr marL="4114800" lvl="8" indent="-381000" algn="l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25"/>
          <p:cNvSpPr txBox="1">
            <a:spLocks noGrp="1"/>
          </p:cNvSpPr>
          <p:nvPr>
            <p:ph type="ftr" idx="11"/>
          </p:nvPr>
        </p:nvSpPr>
        <p:spPr>
          <a:xfrm>
            <a:off x="508000" y="8462743"/>
            <a:ext cx="42672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25" rIns="121900" bIns="609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25"/>
          <p:cNvSpPr txBox="1">
            <a:spLocks noGrp="1"/>
          </p:cNvSpPr>
          <p:nvPr>
            <p:ph type="dt" idx="10"/>
          </p:nvPr>
        </p:nvSpPr>
        <p:spPr>
          <a:xfrm>
            <a:off x="12700000" y="8453967"/>
            <a:ext cx="24003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25" rIns="121900" bIns="60925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25"/>
          <p:cNvSpPr txBox="1">
            <a:spLocks noGrp="1"/>
          </p:cNvSpPr>
          <p:nvPr>
            <p:ph type="sldNum" idx="12"/>
          </p:nvPr>
        </p:nvSpPr>
        <p:spPr>
          <a:xfrm>
            <a:off x="15167592" y="8453967"/>
            <a:ext cx="5724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25" rIns="121900" bIns="609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EFAULT">
  <p:cSld name="DEFAULT">
    <p:bg>
      <p:bgPr>
        <a:solidFill>
          <a:schemeClr val="lt1"/>
        </a:solidFill>
        <a:effectLst/>
      </p:bgPr>
    </p:bg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29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29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7" name="Google Shape;27;p2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2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2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3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3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3" name="Google Shape;33;p3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3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3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31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31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9" name="Google Shape;39;p3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3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3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3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3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45" name="Google Shape;45;p32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46" name="Google Shape;46;p3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3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3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3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33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2" name="Google Shape;52;p33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53" name="Google Shape;53;p33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4" name="Google Shape;54;p33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55" name="Google Shape;55;p3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3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3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3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3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3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3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35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35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6" name="Google Shape;66;p35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7" name="Google Shape;67;p3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3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3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36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36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73" name="Google Shape;73;p36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74" name="Google Shape;74;p3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3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3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3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37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0" name="Google Shape;80;p3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3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3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38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38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6" name="Google Shape;86;p3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3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3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uota" type="blank">
  <p:cSld name="BLANK"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7"/>
          <p:cNvSpPr txBox="1">
            <a:spLocks noGrp="1"/>
          </p:cNvSpPr>
          <p:nvPr>
            <p:ph type="dt" idx="10"/>
          </p:nvPr>
        </p:nvSpPr>
        <p:spPr>
          <a:xfrm>
            <a:off x="11176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00" name="Google Shape;100;p27"/>
          <p:cNvSpPr txBox="1">
            <a:spLocks noGrp="1"/>
          </p:cNvSpPr>
          <p:nvPr>
            <p:ph type="ftr" idx="11"/>
          </p:nvPr>
        </p:nvSpPr>
        <p:spPr>
          <a:xfrm>
            <a:off x="5384800" y="8475137"/>
            <a:ext cx="54864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27"/>
          <p:cNvSpPr txBox="1">
            <a:spLocks noGrp="1"/>
          </p:cNvSpPr>
          <p:nvPr>
            <p:ph type="sldNum" idx="12"/>
          </p:nvPr>
        </p:nvSpPr>
        <p:spPr>
          <a:xfrm>
            <a:off x="114808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olo e contenuto" type="obj">
  <p:cSld name="OBJECT"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39"/>
          <p:cNvSpPr txBox="1">
            <a:spLocks noGrp="1"/>
          </p:cNvSpPr>
          <p:nvPr>
            <p:ph type="title"/>
          </p:nvPr>
        </p:nvSpPr>
        <p:spPr>
          <a:xfrm>
            <a:off x="4214519" y="486837"/>
            <a:ext cx="10923600" cy="176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04" name="Google Shape;104;p39"/>
          <p:cNvSpPr txBox="1">
            <a:spLocks noGrp="1"/>
          </p:cNvSpPr>
          <p:nvPr>
            <p:ph type="body" idx="1"/>
          </p:nvPr>
        </p:nvSpPr>
        <p:spPr>
          <a:xfrm>
            <a:off x="1117600" y="2434167"/>
            <a:ext cx="14020800" cy="580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rmAutofit/>
          </a:bodyPr>
          <a:lstStyle>
            <a:lvl1pPr marL="457200" lvl="0" indent="-41275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1pPr>
            <a:lvl2pPr marL="914400" lvl="1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2pPr>
            <a:lvl3pPr marL="1371600" lvl="2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3pPr>
            <a:lvl4pPr marL="1828800" lvl="3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4pPr>
            <a:lvl5pPr marL="2286000" lvl="4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5pPr>
            <a:lvl6pPr marL="2743200" lvl="5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6pPr>
            <a:lvl7pPr marL="3200400" lvl="6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7pPr>
            <a:lvl8pPr marL="3657600" lvl="7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8pPr>
            <a:lvl9pPr marL="4114800" lvl="8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9pPr>
          </a:lstStyle>
          <a:p>
            <a:endParaRPr/>
          </a:p>
        </p:txBody>
      </p:sp>
      <p:sp>
        <p:nvSpPr>
          <p:cNvPr id="105" name="Google Shape;105;p39"/>
          <p:cNvSpPr txBox="1">
            <a:spLocks noGrp="1"/>
          </p:cNvSpPr>
          <p:nvPr>
            <p:ph type="dt" idx="10"/>
          </p:nvPr>
        </p:nvSpPr>
        <p:spPr>
          <a:xfrm>
            <a:off x="11176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06" name="Google Shape;106;p39"/>
          <p:cNvSpPr txBox="1">
            <a:spLocks noGrp="1"/>
          </p:cNvSpPr>
          <p:nvPr>
            <p:ph type="ftr" idx="11"/>
          </p:nvPr>
        </p:nvSpPr>
        <p:spPr>
          <a:xfrm>
            <a:off x="5384800" y="8475137"/>
            <a:ext cx="54864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07" name="Google Shape;107;p39"/>
          <p:cNvSpPr txBox="1">
            <a:spLocks noGrp="1"/>
          </p:cNvSpPr>
          <p:nvPr>
            <p:ph type="sldNum" idx="12"/>
          </p:nvPr>
        </p:nvSpPr>
        <p:spPr>
          <a:xfrm>
            <a:off x="114808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iapositiva titolo" type="title">
  <p:cSld name="TITLE"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40"/>
          <p:cNvSpPr txBox="1">
            <a:spLocks noGrp="1"/>
          </p:cNvSpPr>
          <p:nvPr>
            <p:ph type="ctrTitle"/>
          </p:nvPr>
        </p:nvSpPr>
        <p:spPr>
          <a:xfrm>
            <a:off x="1219200" y="1496484"/>
            <a:ext cx="13817700" cy="31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800"/>
              <a:buFont typeface="Calibri"/>
              <a:buNone/>
              <a:defRPr sz="9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10" name="Google Shape;110;p40"/>
          <p:cNvSpPr txBox="1">
            <a:spLocks noGrp="1"/>
          </p:cNvSpPr>
          <p:nvPr>
            <p:ph type="subTitle" idx="1"/>
          </p:nvPr>
        </p:nvSpPr>
        <p:spPr>
          <a:xfrm>
            <a:off x="2032000" y="4802717"/>
            <a:ext cx="12192000" cy="220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3900"/>
              <a:buNone/>
              <a:defRPr sz="3900"/>
            </a:lvl1pPr>
            <a:lvl2pPr lvl="1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3300"/>
              <a:buNone/>
              <a:defRPr sz="3300"/>
            </a:lvl2pPr>
            <a:lvl3pPr lvl="2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None/>
              <a:defRPr sz="2900"/>
            </a:lvl3pPr>
            <a:lvl4pPr lvl="3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/>
            </a:lvl4pPr>
            <a:lvl5pPr lvl="4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/>
            </a:lvl5pPr>
            <a:lvl6pPr lvl="5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/>
            </a:lvl6pPr>
            <a:lvl7pPr lvl="6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/>
            </a:lvl7pPr>
            <a:lvl8pPr lvl="7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/>
            </a:lvl8pPr>
            <a:lvl9pPr lvl="8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111" name="Google Shape;111;p40"/>
          <p:cNvSpPr txBox="1">
            <a:spLocks noGrp="1"/>
          </p:cNvSpPr>
          <p:nvPr>
            <p:ph type="dt" idx="10"/>
          </p:nvPr>
        </p:nvSpPr>
        <p:spPr>
          <a:xfrm>
            <a:off x="11176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12" name="Google Shape;112;p40"/>
          <p:cNvSpPr txBox="1">
            <a:spLocks noGrp="1"/>
          </p:cNvSpPr>
          <p:nvPr>
            <p:ph type="ftr" idx="11"/>
          </p:nvPr>
        </p:nvSpPr>
        <p:spPr>
          <a:xfrm>
            <a:off x="5384800" y="8475137"/>
            <a:ext cx="54864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13" name="Google Shape;113;p40"/>
          <p:cNvSpPr txBox="1">
            <a:spLocks noGrp="1"/>
          </p:cNvSpPr>
          <p:nvPr>
            <p:ph type="sldNum" idx="12"/>
          </p:nvPr>
        </p:nvSpPr>
        <p:spPr>
          <a:xfrm>
            <a:off x="114808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ntestazione sezione" type="secHead">
  <p:cSld name="SECTION_HEADER"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41"/>
          <p:cNvSpPr txBox="1">
            <a:spLocks noGrp="1"/>
          </p:cNvSpPr>
          <p:nvPr>
            <p:ph type="title"/>
          </p:nvPr>
        </p:nvSpPr>
        <p:spPr>
          <a:xfrm>
            <a:off x="1109134" y="2279655"/>
            <a:ext cx="14020800" cy="380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800"/>
              <a:buFont typeface="Calibri"/>
              <a:buNone/>
              <a:defRPr sz="9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16" name="Google Shape;116;p41"/>
          <p:cNvSpPr txBox="1">
            <a:spLocks noGrp="1"/>
          </p:cNvSpPr>
          <p:nvPr>
            <p:ph type="body" idx="1"/>
          </p:nvPr>
        </p:nvSpPr>
        <p:spPr>
          <a:xfrm>
            <a:off x="1109134" y="6119288"/>
            <a:ext cx="14020800" cy="20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3900"/>
              <a:buNone/>
              <a:defRPr sz="39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888888"/>
              </a:buClr>
              <a:buSzPts val="3300"/>
              <a:buNone/>
              <a:defRPr sz="33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888888"/>
              </a:buClr>
              <a:buSzPts val="2900"/>
              <a:buNone/>
              <a:defRPr sz="29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888888"/>
              </a:buClr>
              <a:buSzPts val="2600"/>
              <a:buNone/>
              <a:defRPr sz="2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888888"/>
              </a:buClr>
              <a:buSzPts val="2600"/>
              <a:buNone/>
              <a:defRPr sz="2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888888"/>
              </a:buClr>
              <a:buSzPts val="2600"/>
              <a:buNone/>
              <a:defRPr sz="2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888888"/>
              </a:buClr>
              <a:buSzPts val="2600"/>
              <a:buNone/>
              <a:defRPr sz="2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888888"/>
              </a:buClr>
              <a:buSzPts val="2600"/>
              <a:buNone/>
              <a:defRPr sz="2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888888"/>
              </a:buClr>
              <a:buSzPts val="2600"/>
              <a:buNone/>
              <a:defRPr sz="2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17" name="Google Shape;117;p41"/>
          <p:cNvSpPr txBox="1">
            <a:spLocks noGrp="1"/>
          </p:cNvSpPr>
          <p:nvPr>
            <p:ph type="dt" idx="10"/>
          </p:nvPr>
        </p:nvSpPr>
        <p:spPr>
          <a:xfrm>
            <a:off x="11176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18" name="Google Shape;118;p41"/>
          <p:cNvSpPr txBox="1">
            <a:spLocks noGrp="1"/>
          </p:cNvSpPr>
          <p:nvPr>
            <p:ph type="ftr" idx="11"/>
          </p:nvPr>
        </p:nvSpPr>
        <p:spPr>
          <a:xfrm>
            <a:off x="5384800" y="8475137"/>
            <a:ext cx="54864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19" name="Google Shape;119;p41"/>
          <p:cNvSpPr txBox="1">
            <a:spLocks noGrp="1"/>
          </p:cNvSpPr>
          <p:nvPr>
            <p:ph type="sldNum" idx="12"/>
          </p:nvPr>
        </p:nvSpPr>
        <p:spPr>
          <a:xfrm>
            <a:off x="114808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ue contenuti" type="twoObj">
  <p:cSld name="TWO_OBJECTS"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42"/>
          <p:cNvSpPr txBox="1">
            <a:spLocks noGrp="1"/>
          </p:cNvSpPr>
          <p:nvPr>
            <p:ph type="title"/>
          </p:nvPr>
        </p:nvSpPr>
        <p:spPr>
          <a:xfrm>
            <a:off x="4214519" y="486837"/>
            <a:ext cx="10923600" cy="176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22" name="Google Shape;122;p42"/>
          <p:cNvSpPr txBox="1">
            <a:spLocks noGrp="1"/>
          </p:cNvSpPr>
          <p:nvPr>
            <p:ph type="body" idx="1"/>
          </p:nvPr>
        </p:nvSpPr>
        <p:spPr>
          <a:xfrm>
            <a:off x="1117600" y="2434167"/>
            <a:ext cx="6908700" cy="580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rmAutofit/>
          </a:bodyPr>
          <a:lstStyle>
            <a:lvl1pPr marL="457200" lvl="0" indent="-41275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1pPr>
            <a:lvl2pPr marL="914400" lvl="1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2pPr>
            <a:lvl3pPr marL="1371600" lvl="2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3pPr>
            <a:lvl4pPr marL="1828800" lvl="3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4pPr>
            <a:lvl5pPr marL="2286000" lvl="4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5pPr>
            <a:lvl6pPr marL="2743200" lvl="5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6pPr>
            <a:lvl7pPr marL="3200400" lvl="6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7pPr>
            <a:lvl8pPr marL="3657600" lvl="7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8pPr>
            <a:lvl9pPr marL="4114800" lvl="8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9pPr>
          </a:lstStyle>
          <a:p>
            <a:endParaRPr/>
          </a:p>
        </p:txBody>
      </p:sp>
      <p:sp>
        <p:nvSpPr>
          <p:cNvPr id="123" name="Google Shape;123;p42"/>
          <p:cNvSpPr txBox="1">
            <a:spLocks noGrp="1"/>
          </p:cNvSpPr>
          <p:nvPr>
            <p:ph type="body" idx="2"/>
          </p:nvPr>
        </p:nvSpPr>
        <p:spPr>
          <a:xfrm>
            <a:off x="8229600" y="2434167"/>
            <a:ext cx="6908700" cy="580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rmAutofit/>
          </a:bodyPr>
          <a:lstStyle>
            <a:lvl1pPr marL="457200" lvl="0" indent="-41275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1pPr>
            <a:lvl2pPr marL="914400" lvl="1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2pPr>
            <a:lvl3pPr marL="1371600" lvl="2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3pPr>
            <a:lvl4pPr marL="1828800" lvl="3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4pPr>
            <a:lvl5pPr marL="2286000" lvl="4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5pPr>
            <a:lvl6pPr marL="2743200" lvl="5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6pPr>
            <a:lvl7pPr marL="3200400" lvl="6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7pPr>
            <a:lvl8pPr marL="3657600" lvl="7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8pPr>
            <a:lvl9pPr marL="4114800" lvl="8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9pPr>
          </a:lstStyle>
          <a:p>
            <a:endParaRPr/>
          </a:p>
        </p:txBody>
      </p:sp>
      <p:sp>
        <p:nvSpPr>
          <p:cNvPr id="124" name="Google Shape;124;p42"/>
          <p:cNvSpPr txBox="1">
            <a:spLocks noGrp="1"/>
          </p:cNvSpPr>
          <p:nvPr>
            <p:ph type="dt" idx="10"/>
          </p:nvPr>
        </p:nvSpPr>
        <p:spPr>
          <a:xfrm>
            <a:off x="11176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42"/>
          <p:cNvSpPr txBox="1">
            <a:spLocks noGrp="1"/>
          </p:cNvSpPr>
          <p:nvPr>
            <p:ph type="ftr" idx="11"/>
          </p:nvPr>
        </p:nvSpPr>
        <p:spPr>
          <a:xfrm>
            <a:off x="5384800" y="8475137"/>
            <a:ext cx="54864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26" name="Google Shape;126;p42"/>
          <p:cNvSpPr txBox="1">
            <a:spLocks noGrp="1"/>
          </p:cNvSpPr>
          <p:nvPr>
            <p:ph type="sldNum" idx="12"/>
          </p:nvPr>
        </p:nvSpPr>
        <p:spPr>
          <a:xfrm>
            <a:off x="114808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fronto" type="twoTxTwoObj">
  <p:cSld name="TWO_OBJECTS_WITH_TEXT"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43"/>
          <p:cNvSpPr txBox="1">
            <a:spLocks noGrp="1"/>
          </p:cNvSpPr>
          <p:nvPr>
            <p:ph type="title"/>
          </p:nvPr>
        </p:nvSpPr>
        <p:spPr>
          <a:xfrm>
            <a:off x="1119717" y="486837"/>
            <a:ext cx="14020800" cy="176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29" name="Google Shape;129;p43"/>
          <p:cNvSpPr txBox="1">
            <a:spLocks noGrp="1"/>
          </p:cNvSpPr>
          <p:nvPr>
            <p:ph type="body" idx="1"/>
          </p:nvPr>
        </p:nvSpPr>
        <p:spPr>
          <a:xfrm>
            <a:off x="1119719" y="2241551"/>
            <a:ext cx="6876900" cy="109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3900"/>
              <a:buNone/>
              <a:defRPr sz="3900" b="1"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3300"/>
              <a:buNone/>
              <a:defRPr sz="3300" b="1"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None/>
              <a:defRPr sz="2900" b="1"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 b="1"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 b="1"/>
            </a:lvl5pPr>
            <a:lvl6pPr marL="2743200" lvl="5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 b="1"/>
            </a:lvl6pPr>
            <a:lvl7pPr marL="3200400" lvl="6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 b="1"/>
            </a:lvl7pPr>
            <a:lvl8pPr marL="3657600" lvl="7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 b="1"/>
            </a:lvl8pPr>
            <a:lvl9pPr marL="4114800" lvl="8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 b="1"/>
            </a:lvl9pPr>
          </a:lstStyle>
          <a:p>
            <a:endParaRPr/>
          </a:p>
        </p:txBody>
      </p:sp>
      <p:sp>
        <p:nvSpPr>
          <p:cNvPr id="130" name="Google Shape;130;p43"/>
          <p:cNvSpPr txBox="1">
            <a:spLocks noGrp="1"/>
          </p:cNvSpPr>
          <p:nvPr>
            <p:ph type="body" idx="2"/>
          </p:nvPr>
        </p:nvSpPr>
        <p:spPr>
          <a:xfrm>
            <a:off x="1119719" y="3340100"/>
            <a:ext cx="6876900" cy="491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rmAutofit/>
          </a:bodyPr>
          <a:lstStyle>
            <a:lvl1pPr marL="457200" lvl="0" indent="-41275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1pPr>
            <a:lvl2pPr marL="914400" lvl="1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2pPr>
            <a:lvl3pPr marL="1371600" lvl="2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3pPr>
            <a:lvl4pPr marL="1828800" lvl="3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4pPr>
            <a:lvl5pPr marL="2286000" lvl="4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5pPr>
            <a:lvl6pPr marL="2743200" lvl="5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6pPr>
            <a:lvl7pPr marL="3200400" lvl="6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7pPr>
            <a:lvl8pPr marL="3657600" lvl="7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8pPr>
            <a:lvl9pPr marL="4114800" lvl="8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9pPr>
          </a:lstStyle>
          <a:p>
            <a:endParaRPr/>
          </a:p>
        </p:txBody>
      </p:sp>
      <p:sp>
        <p:nvSpPr>
          <p:cNvPr id="131" name="Google Shape;131;p43"/>
          <p:cNvSpPr txBox="1">
            <a:spLocks noGrp="1"/>
          </p:cNvSpPr>
          <p:nvPr>
            <p:ph type="body" idx="3"/>
          </p:nvPr>
        </p:nvSpPr>
        <p:spPr>
          <a:xfrm>
            <a:off x="8229602" y="2241551"/>
            <a:ext cx="6910800" cy="109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3900"/>
              <a:buNone/>
              <a:defRPr sz="3900" b="1"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3300"/>
              <a:buNone/>
              <a:defRPr sz="3300" b="1"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None/>
              <a:defRPr sz="2900" b="1"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 b="1"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 b="1"/>
            </a:lvl5pPr>
            <a:lvl6pPr marL="2743200" lvl="5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 b="1"/>
            </a:lvl6pPr>
            <a:lvl7pPr marL="3200400" lvl="6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 b="1"/>
            </a:lvl7pPr>
            <a:lvl8pPr marL="3657600" lvl="7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 b="1"/>
            </a:lvl8pPr>
            <a:lvl9pPr marL="4114800" lvl="8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 b="1"/>
            </a:lvl9pPr>
          </a:lstStyle>
          <a:p>
            <a:endParaRPr/>
          </a:p>
        </p:txBody>
      </p:sp>
      <p:sp>
        <p:nvSpPr>
          <p:cNvPr id="132" name="Google Shape;132;p43"/>
          <p:cNvSpPr txBox="1">
            <a:spLocks noGrp="1"/>
          </p:cNvSpPr>
          <p:nvPr>
            <p:ph type="body" idx="4"/>
          </p:nvPr>
        </p:nvSpPr>
        <p:spPr>
          <a:xfrm>
            <a:off x="8229602" y="3340100"/>
            <a:ext cx="6910800" cy="491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rmAutofit/>
          </a:bodyPr>
          <a:lstStyle>
            <a:lvl1pPr marL="457200" lvl="0" indent="-41275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1pPr>
            <a:lvl2pPr marL="914400" lvl="1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2pPr>
            <a:lvl3pPr marL="1371600" lvl="2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3pPr>
            <a:lvl4pPr marL="1828800" lvl="3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4pPr>
            <a:lvl5pPr marL="2286000" lvl="4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5pPr>
            <a:lvl6pPr marL="2743200" lvl="5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6pPr>
            <a:lvl7pPr marL="3200400" lvl="6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7pPr>
            <a:lvl8pPr marL="3657600" lvl="7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8pPr>
            <a:lvl9pPr marL="4114800" lvl="8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9pPr>
          </a:lstStyle>
          <a:p>
            <a:endParaRPr/>
          </a:p>
        </p:txBody>
      </p:sp>
      <p:sp>
        <p:nvSpPr>
          <p:cNvPr id="133" name="Google Shape;133;p43"/>
          <p:cNvSpPr txBox="1">
            <a:spLocks noGrp="1"/>
          </p:cNvSpPr>
          <p:nvPr>
            <p:ph type="dt" idx="10"/>
          </p:nvPr>
        </p:nvSpPr>
        <p:spPr>
          <a:xfrm>
            <a:off x="11176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34" name="Google Shape;134;p43"/>
          <p:cNvSpPr txBox="1">
            <a:spLocks noGrp="1"/>
          </p:cNvSpPr>
          <p:nvPr>
            <p:ph type="ftr" idx="11"/>
          </p:nvPr>
        </p:nvSpPr>
        <p:spPr>
          <a:xfrm>
            <a:off x="5384800" y="8475137"/>
            <a:ext cx="54864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43"/>
          <p:cNvSpPr txBox="1">
            <a:spLocks noGrp="1"/>
          </p:cNvSpPr>
          <p:nvPr>
            <p:ph type="sldNum" idx="12"/>
          </p:nvPr>
        </p:nvSpPr>
        <p:spPr>
          <a:xfrm>
            <a:off x="114808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olo titolo" type="titleOnly">
  <p:cSld name="TITLE_ONLY"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44"/>
          <p:cNvSpPr txBox="1">
            <a:spLocks noGrp="1"/>
          </p:cNvSpPr>
          <p:nvPr>
            <p:ph type="title"/>
          </p:nvPr>
        </p:nvSpPr>
        <p:spPr>
          <a:xfrm>
            <a:off x="4214519" y="486837"/>
            <a:ext cx="10923600" cy="176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44"/>
          <p:cNvSpPr txBox="1">
            <a:spLocks noGrp="1"/>
          </p:cNvSpPr>
          <p:nvPr>
            <p:ph type="dt" idx="10"/>
          </p:nvPr>
        </p:nvSpPr>
        <p:spPr>
          <a:xfrm>
            <a:off x="11176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39" name="Google Shape;139;p44"/>
          <p:cNvSpPr txBox="1">
            <a:spLocks noGrp="1"/>
          </p:cNvSpPr>
          <p:nvPr>
            <p:ph type="ftr" idx="11"/>
          </p:nvPr>
        </p:nvSpPr>
        <p:spPr>
          <a:xfrm>
            <a:off x="5384800" y="8475137"/>
            <a:ext cx="54864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 sz="2600" i="1">
                <a:solidFill>
                  <a:srgbClr val="2E75B5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40" name="Google Shape;140;p44"/>
          <p:cNvSpPr txBox="1">
            <a:spLocks noGrp="1"/>
          </p:cNvSpPr>
          <p:nvPr>
            <p:ph type="sldNum" idx="12"/>
          </p:nvPr>
        </p:nvSpPr>
        <p:spPr>
          <a:xfrm>
            <a:off x="114808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3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3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3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3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3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3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3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3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3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uto con didascalia" type="objTx">
  <p:cSld name="OBJECT_WITH_CAPTION_TEXT"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45"/>
          <p:cNvSpPr txBox="1">
            <a:spLocks noGrp="1"/>
          </p:cNvSpPr>
          <p:nvPr>
            <p:ph type="title"/>
          </p:nvPr>
        </p:nvSpPr>
        <p:spPr>
          <a:xfrm>
            <a:off x="1119717" y="609600"/>
            <a:ext cx="5243100" cy="21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Calibri"/>
              <a:buNone/>
              <a:defRPr sz="5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43" name="Google Shape;143;p45"/>
          <p:cNvSpPr txBox="1">
            <a:spLocks noGrp="1"/>
          </p:cNvSpPr>
          <p:nvPr>
            <p:ph type="body" idx="1"/>
          </p:nvPr>
        </p:nvSpPr>
        <p:spPr>
          <a:xfrm>
            <a:off x="6910917" y="1316571"/>
            <a:ext cx="8229900" cy="649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rmAutofit/>
          </a:bodyPr>
          <a:lstStyle>
            <a:lvl1pPr marL="457200" lvl="0" indent="-5588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5200"/>
              <a:buChar char="•"/>
              <a:defRPr sz="5200"/>
            </a:lvl1pPr>
            <a:lvl2pPr marL="914400" lvl="1" indent="-5207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4600"/>
              <a:buChar char="•"/>
              <a:defRPr sz="4600"/>
            </a:lvl2pPr>
            <a:lvl3pPr marL="1371600" lvl="2" indent="-4762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3900"/>
              <a:buChar char="•"/>
              <a:defRPr sz="3900"/>
            </a:lvl3pPr>
            <a:lvl4pPr marL="1828800" lvl="3" indent="-4381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3300"/>
              <a:buChar char="•"/>
              <a:defRPr sz="3300"/>
            </a:lvl4pPr>
            <a:lvl5pPr marL="2286000" lvl="4" indent="-4381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3300"/>
              <a:buChar char="•"/>
              <a:defRPr sz="3300"/>
            </a:lvl5pPr>
            <a:lvl6pPr marL="2743200" lvl="5" indent="-4381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3300"/>
              <a:buChar char="•"/>
              <a:defRPr sz="3300"/>
            </a:lvl6pPr>
            <a:lvl7pPr marL="3200400" lvl="6" indent="-4381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3300"/>
              <a:buChar char="•"/>
              <a:defRPr sz="3300"/>
            </a:lvl7pPr>
            <a:lvl8pPr marL="3657600" lvl="7" indent="-4381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3300"/>
              <a:buChar char="•"/>
              <a:defRPr sz="3300"/>
            </a:lvl8pPr>
            <a:lvl9pPr marL="4114800" lvl="8" indent="-4381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3300"/>
              <a:buChar char="•"/>
              <a:defRPr sz="3300"/>
            </a:lvl9pPr>
          </a:lstStyle>
          <a:p>
            <a:endParaRPr/>
          </a:p>
        </p:txBody>
      </p:sp>
      <p:sp>
        <p:nvSpPr>
          <p:cNvPr id="144" name="Google Shape;144;p45"/>
          <p:cNvSpPr txBox="1">
            <a:spLocks noGrp="1"/>
          </p:cNvSpPr>
          <p:nvPr>
            <p:ph type="body" idx="2"/>
          </p:nvPr>
        </p:nvSpPr>
        <p:spPr>
          <a:xfrm>
            <a:off x="1119717" y="2743200"/>
            <a:ext cx="5243100" cy="508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300"/>
              <a:buNone/>
              <a:defRPr sz="2300"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marL="2743200" lvl="5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marL="3200400" lvl="6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marL="3657600" lvl="7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marL="4114800" lvl="8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5" name="Google Shape;145;p45"/>
          <p:cNvSpPr txBox="1">
            <a:spLocks noGrp="1"/>
          </p:cNvSpPr>
          <p:nvPr>
            <p:ph type="dt" idx="10"/>
          </p:nvPr>
        </p:nvSpPr>
        <p:spPr>
          <a:xfrm>
            <a:off x="11176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46" name="Google Shape;146;p45"/>
          <p:cNvSpPr txBox="1">
            <a:spLocks noGrp="1"/>
          </p:cNvSpPr>
          <p:nvPr>
            <p:ph type="ftr" idx="11"/>
          </p:nvPr>
        </p:nvSpPr>
        <p:spPr>
          <a:xfrm>
            <a:off x="5384800" y="8475137"/>
            <a:ext cx="54864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47" name="Google Shape;147;p45"/>
          <p:cNvSpPr txBox="1">
            <a:spLocks noGrp="1"/>
          </p:cNvSpPr>
          <p:nvPr>
            <p:ph type="sldNum" idx="12"/>
          </p:nvPr>
        </p:nvSpPr>
        <p:spPr>
          <a:xfrm>
            <a:off x="114808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magine con didascalia" type="picTx">
  <p:cSld name="PICTURE_WITH_CAPTION_TEXT"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46"/>
          <p:cNvSpPr txBox="1">
            <a:spLocks noGrp="1"/>
          </p:cNvSpPr>
          <p:nvPr>
            <p:ph type="title"/>
          </p:nvPr>
        </p:nvSpPr>
        <p:spPr>
          <a:xfrm>
            <a:off x="1119717" y="609600"/>
            <a:ext cx="5243100" cy="21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Calibri"/>
              <a:buNone/>
              <a:defRPr sz="5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50" name="Google Shape;150;p46"/>
          <p:cNvSpPr>
            <a:spLocks noGrp="1"/>
          </p:cNvSpPr>
          <p:nvPr>
            <p:ph type="pic" idx="2"/>
          </p:nvPr>
        </p:nvSpPr>
        <p:spPr>
          <a:xfrm>
            <a:off x="6910917" y="1316571"/>
            <a:ext cx="8229900" cy="6498000"/>
          </a:xfrm>
          <a:prstGeom prst="rect">
            <a:avLst/>
          </a:prstGeom>
          <a:noFill/>
          <a:ln>
            <a:noFill/>
          </a:ln>
        </p:spPr>
      </p:sp>
      <p:sp>
        <p:nvSpPr>
          <p:cNvPr id="151" name="Google Shape;151;p46"/>
          <p:cNvSpPr txBox="1">
            <a:spLocks noGrp="1"/>
          </p:cNvSpPr>
          <p:nvPr>
            <p:ph type="body" idx="1"/>
          </p:nvPr>
        </p:nvSpPr>
        <p:spPr>
          <a:xfrm>
            <a:off x="1119717" y="2743200"/>
            <a:ext cx="5243100" cy="508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 sz="2600"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300"/>
              <a:buNone/>
              <a:defRPr sz="2300"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marL="2743200" lvl="5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marL="3200400" lvl="6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marL="3657600" lvl="7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marL="4114800" lvl="8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52" name="Google Shape;152;p46"/>
          <p:cNvSpPr txBox="1">
            <a:spLocks noGrp="1"/>
          </p:cNvSpPr>
          <p:nvPr>
            <p:ph type="dt" idx="10"/>
          </p:nvPr>
        </p:nvSpPr>
        <p:spPr>
          <a:xfrm>
            <a:off x="11176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53" name="Google Shape;153;p46"/>
          <p:cNvSpPr txBox="1">
            <a:spLocks noGrp="1"/>
          </p:cNvSpPr>
          <p:nvPr>
            <p:ph type="ftr" idx="11"/>
          </p:nvPr>
        </p:nvSpPr>
        <p:spPr>
          <a:xfrm>
            <a:off x="5384800" y="8475137"/>
            <a:ext cx="54864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54" name="Google Shape;154;p46"/>
          <p:cNvSpPr txBox="1">
            <a:spLocks noGrp="1"/>
          </p:cNvSpPr>
          <p:nvPr>
            <p:ph type="sldNum" idx="12"/>
          </p:nvPr>
        </p:nvSpPr>
        <p:spPr>
          <a:xfrm>
            <a:off x="114808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olo e testo verticale" type="vertTx">
  <p:cSld name="VERTICAL_TEXT"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47"/>
          <p:cNvSpPr txBox="1">
            <a:spLocks noGrp="1"/>
          </p:cNvSpPr>
          <p:nvPr>
            <p:ph type="title"/>
          </p:nvPr>
        </p:nvSpPr>
        <p:spPr>
          <a:xfrm>
            <a:off x="4214519" y="486837"/>
            <a:ext cx="10923600" cy="176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57" name="Google Shape;157;p47"/>
          <p:cNvSpPr txBox="1">
            <a:spLocks noGrp="1"/>
          </p:cNvSpPr>
          <p:nvPr>
            <p:ph type="body" idx="1"/>
          </p:nvPr>
        </p:nvSpPr>
        <p:spPr>
          <a:xfrm rot="5400000">
            <a:off x="5227150" y="-1675383"/>
            <a:ext cx="5801700" cy="140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rmAutofit/>
          </a:bodyPr>
          <a:lstStyle>
            <a:lvl1pPr marL="457200" lvl="0" indent="-41275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1pPr>
            <a:lvl2pPr marL="914400" lvl="1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2pPr>
            <a:lvl3pPr marL="1371600" lvl="2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3pPr>
            <a:lvl4pPr marL="1828800" lvl="3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4pPr>
            <a:lvl5pPr marL="2286000" lvl="4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5pPr>
            <a:lvl6pPr marL="2743200" lvl="5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6pPr>
            <a:lvl7pPr marL="3200400" lvl="6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7pPr>
            <a:lvl8pPr marL="3657600" lvl="7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8pPr>
            <a:lvl9pPr marL="4114800" lvl="8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9pPr>
          </a:lstStyle>
          <a:p>
            <a:endParaRPr/>
          </a:p>
        </p:txBody>
      </p:sp>
      <p:sp>
        <p:nvSpPr>
          <p:cNvPr id="158" name="Google Shape;158;p47"/>
          <p:cNvSpPr txBox="1">
            <a:spLocks noGrp="1"/>
          </p:cNvSpPr>
          <p:nvPr>
            <p:ph type="dt" idx="10"/>
          </p:nvPr>
        </p:nvSpPr>
        <p:spPr>
          <a:xfrm>
            <a:off x="11176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59" name="Google Shape;159;p47"/>
          <p:cNvSpPr txBox="1">
            <a:spLocks noGrp="1"/>
          </p:cNvSpPr>
          <p:nvPr>
            <p:ph type="ftr" idx="11"/>
          </p:nvPr>
        </p:nvSpPr>
        <p:spPr>
          <a:xfrm>
            <a:off x="5384800" y="8475137"/>
            <a:ext cx="54864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60" name="Google Shape;160;p47"/>
          <p:cNvSpPr txBox="1">
            <a:spLocks noGrp="1"/>
          </p:cNvSpPr>
          <p:nvPr>
            <p:ph type="sldNum" idx="12"/>
          </p:nvPr>
        </p:nvSpPr>
        <p:spPr>
          <a:xfrm>
            <a:off x="114808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olo e testo verticale" type="vertTitleAndTx">
  <p:cSld name="VERTICAL_TITLE_AND_VERTICAL_TEXT"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48"/>
          <p:cNvSpPr txBox="1">
            <a:spLocks noGrp="1"/>
          </p:cNvSpPr>
          <p:nvPr>
            <p:ph type="title"/>
          </p:nvPr>
        </p:nvSpPr>
        <p:spPr>
          <a:xfrm rot="5400000">
            <a:off x="9511152" y="2608883"/>
            <a:ext cx="7749300" cy="350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63" name="Google Shape;163;p48"/>
          <p:cNvSpPr txBox="1">
            <a:spLocks noGrp="1"/>
          </p:cNvSpPr>
          <p:nvPr>
            <p:ph type="body" idx="1"/>
          </p:nvPr>
        </p:nvSpPr>
        <p:spPr>
          <a:xfrm rot="5400000">
            <a:off x="2399102" y="-794767"/>
            <a:ext cx="7749300" cy="1031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rmAutofit/>
          </a:bodyPr>
          <a:lstStyle>
            <a:lvl1pPr marL="457200" lvl="0" indent="-41275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1pPr>
            <a:lvl2pPr marL="914400" lvl="1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2pPr>
            <a:lvl3pPr marL="1371600" lvl="2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3pPr>
            <a:lvl4pPr marL="1828800" lvl="3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4pPr>
            <a:lvl5pPr marL="2286000" lvl="4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5pPr>
            <a:lvl6pPr marL="2743200" lvl="5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6pPr>
            <a:lvl7pPr marL="3200400" lvl="6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7pPr>
            <a:lvl8pPr marL="3657600" lvl="7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8pPr>
            <a:lvl9pPr marL="4114800" lvl="8" indent="-41275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Char char="•"/>
              <a:defRPr/>
            </a:lvl9pPr>
          </a:lstStyle>
          <a:p>
            <a:endParaRPr/>
          </a:p>
        </p:txBody>
      </p:sp>
      <p:sp>
        <p:nvSpPr>
          <p:cNvPr id="164" name="Google Shape;164;p48"/>
          <p:cNvSpPr txBox="1">
            <a:spLocks noGrp="1"/>
          </p:cNvSpPr>
          <p:nvPr>
            <p:ph type="dt" idx="10"/>
          </p:nvPr>
        </p:nvSpPr>
        <p:spPr>
          <a:xfrm>
            <a:off x="11176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65" name="Google Shape;165;p48"/>
          <p:cNvSpPr txBox="1">
            <a:spLocks noGrp="1"/>
          </p:cNvSpPr>
          <p:nvPr>
            <p:ph type="ftr" idx="11"/>
          </p:nvPr>
        </p:nvSpPr>
        <p:spPr>
          <a:xfrm>
            <a:off x="5384800" y="8475137"/>
            <a:ext cx="54864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9pPr>
          </a:lstStyle>
          <a:p>
            <a:endParaRPr/>
          </a:p>
        </p:txBody>
      </p:sp>
      <p:sp>
        <p:nvSpPr>
          <p:cNvPr id="166" name="Google Shape;166;p48"/>
          <p:cNvSpPr txBox="1">
            <a:spLocks noGrp="1"/>
          </p:cNvSpPr>
          <p:nvPr>
            <p:ph type="sldNum" idx="12"/>
          </p:nvPr>
        </p:nvSpPr>
        <p:spPr>
          <a:xfrm>
            <a:off x="114808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2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p2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2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2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2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6"/>
          <p:cNvSpPr/>
          <p:nvPr/>
        </p:nvSpPr>
        <p:spPr>
          <a:xfrm>
            <a:off x="2" y="0"/>
            <a:ext cx="16276320" cy="915543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3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it-IT"/>
          </a:p>
        </p:txBody>
      </p:sp>
      <p:sp>
        <p:nvSpPr>
          <p:cNvPr id="91" name="Google Shape;91;p26"/>
          <p:cNvSpPr txBox="1">
            <a:spLocks noGrp="1"/>
          </p:cNvSpPr>
          <p:nvPr>
            <p:ph type="title"/>
          </p:nvPr>
        </p:nvSpPr>
        <p:spPr>
          <a:xfrm>
            <a:off x="4214519" y="486837"/>
            <a:ext cx="10923600" cy="176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Font typeface="Calibri"/>
              <a:buNone/>
              <a:defRPr sz="7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92" name="Google Shape;92;p26"/>
          <p:cNvSpPr txBox="1">
            <a:spLocks noGrp="1"/>
          </p:cNvSpPr>
          <p:nvPr>
            <p:ph type="body" idx="1"/>
          </p:nvPr>
        </p:nvSpPr>
        <p:spPr>
          <a:xfrm>
            <a:off x="1117600" y="2434167"/>
            <a:ext cx="14020800" cy="580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rmAutofit/>
          </a:bodyPr>
          <a:lstStyle>
            <a:lvl1pPr marL="457200" marR="0" lvl="0" indent="-520700" algn="l" rtl="0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4600"/>
              <a:buFont typeface="Arial"/>
              <a:buChar char="•"/>
              <a:defRPr sz="4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762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3900"/>
              <a:buFont typeface="Arial"/>
              <a:buChar char="•"/>
              <a:defRPr sz="3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4381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Arial"/>
              <a:buChar char="•"/>
              <a:defRPr sz="3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4127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Arial"/>
              <a:buChar char="•"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4127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Arial"/>
              <a:buChar char="•"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4127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Arial"/>
              <a:buChar char="•"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4127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Arial"/>
              <a:buChar char="•"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4127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Arial"/>
              <a:buChar char="•"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4127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Arial"/>
              <a:buChar char="•"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3" name="Google Shape;93;p26"/>
          <p:cNvSpPr txBox="1">
            <a:spLocks noGrp="1"/>
          </p:cNvSpPr>
          <p:nvPr>
            <p:ph type="dt" idx="10"/>
          </p:nvPr>
        </p:nvSpPr>
        <p:spPr>
          <a:xfrm>
            <a:off x="11176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4" name="Google Shape;94;p26"/>
          <p:cNvSpPr txBox="1">
            <a:spLocks noGrp="1"/>
          </p:cNvSpPr>
          <p:nvPr>
            <p:ph type="ftr" idx="11"/>
          </p:nvPr>
        </p:nvSpPr>
        <p:spPr>
          <a:xfrm>
            <a:off x="5384800" y="8475137"/>
            <a:ext cx="54864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None/>
              <a:defRPr sz="2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5" name="Google Shape;95;p26"/>
          <p:cNvSpPr txBox="1">
            <a:spLocks noGrp="1"/>
          </p:cNvSpPr>
          <p:nvPr>
            <p:ph type="sldNum" idx="12"/>
          </p:nvPr>
        </p:nvSpPr>
        <p:spPr>
          <a:xfrm>
            <a:off x="11480800" y="8475137"/>
            <a:ext cx="36576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9000" tIns="74475" rIns="149000" bIns="74475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  <a:defRPr sz="2600" b="0" i="1" u="none" strike="noStrike" cap="none">
                <a:solidFill>
                  <a:srgbClr val="2E75B5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‹N›</a:t>
            </a:fld>
            <a:endParaRPr/>
          </a:p>
        </p:txBody>
      </p:sp>
      <p:pic>
        <p:nvPicPr>
          <p:cNvPr id="96" name="Google Shape;96;p26"/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830800" y="264463"/>
            <a:ext cx="2284215" cy="1106080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p26"/>
          <p:cNvPicPr preferRelativeResize="0"/>
          <p:nvPr/>
        </p:nvPicPr>
        <p:blipFill rotWithShape="1">
          <a:blip r:embed="rId15">
            <a:alphaModFix/>
          </a:blip>
          <a:srcRect/>
          <a:stretch/>
        </p:blipFill>
        <p:spPr>
          <a:xfrm>
            <a:off x="1117600" y="7806263"/>
            <a:ext cx="1219200" cy="1219200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3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21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6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image" Target="../media/image30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33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5.png"/><Relationship Id="rId11" Type="http://schemas.openxmlformats.org/officeDocument/2006/relationships/image" Target="../media/image37.png"/><Relationship Id="rId5" Type="http://schemas.openxmlformats.org/officeDocument/2006/relationships/image" Target="../media/image32.jpg"/><Relationship Id="rId10" Type="http://schemas.openxmlformats.org/officeDocument/2006/relationships/image" Target="../media/image36.png"/><Relationship Id="rId4" Type="http://schemas.openxmlformats.org/officeDocument/2006/relationships/notesSlide" Target="../notesSlides/notesSlide20.xml"/><Relationship Id="rId9" Type="http://schemas.openxmlformats.org/officeDocument/2006/relationships/image" Target="../media/image3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g"/><Relationship Id="rId13" Type="http://schemas.openxmlformats.org/officeDocument/2006/relationships/image" Target="../media/image5.png"/><Relationship Id="rId3" Type="http://schemas.openxmlformats.org/officeDocument/2006/relationships/image" Target="../media/image3.png"/><Relationship Id="rId7" Type="http://schemas.openxmlformats.org/officeDocument/2006/relationships/image" Target="../media/image42.png"/><Relationship Id="rId12" Type="http://schemas.openxmlformats.org/officeDocument/2006/relationships/image" Target="../media/image47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g"/><Relationship Id="rId11" Type="http://schemas.openxmlformats.org/officeDocument/2006/relationships/image" Target="../media/image46.jpg"/><Relationship Id="rId5" Type="http://schemas.openxmlformats.org/officeDocument/2006/relationships/image" Target="../media/image40.jpg"/><Relationship Id="rId10" Type="http://schemas.openxmlformats.org/officeDocument/2006/relationships/image" Target="../media/image45.jpg"/><Relationship Id="rId4" Type="http://schemas.openxmlformats.org/officeDocument/2006/relationships/image" Target="../media/image39.jpg"/><Relationship Id="rId9" Type="http://schemas.openxmlformats.org/officeDocument/2006/relationships/image" Target="../media/image44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Google Shape;171;p1"/>
          <p:cNvPicPr preferRelativeResize="0"/>
          <p:nvPr/>
        </p:nvPicPr>
        <p:blipFill rotWithShape="1">
          <a:blip r:embed="rId3">
            <a:alphaModFix/>
          </a:blip>
          <a:srcRect t="30" b="20"/>
          <a:stretch/>
        </p:blipFill>
        <p:spPr>
          <a:xfrm>
            <a:off x="0" y="38100"/>
            <a:ext cx="16256000" cy="9075643"/>
          </a:xfrm>
          <a:prstGeom prst="rect">
            <a:avLst/>
          </a:prstGeom>
          <a:noFill/>
          <a:ln>
            <a:noFill/>
          </a:ln>
        </p:spPr>
      </p:pic>
      <p:pic>
        <p:nvPicPr>
          <p:cNvPr id="172" name="Google Shape;172;p1"/>
          <p:cNvPicPr preferRelativeResize="0"/>
          <p:nvPr/>
        </p:nvPicPr>
        <p:blipFill rotWithShape="1">
          <a:blip r:embed="rId4">
            <a:alphaModFix/>
          </a:blip>
          <a:srcRect l="60" r="60"/>
          <a:stretch/>
        </p:blipFill>
        <p:spPr>
          <a:xfrm>
            <a:off x="381000" y="381000"/>
            <a:ext cx="2781300" cy="1305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Google Shape;173;p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81000" y="7620000"/>
            <a:ext cx="1143000" cy="1143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" name="Google Shape;178;p3"/>
          <p:cNvPicPr preferRelativeResize="0"/>
          <p:nvPr/>
        </p:nvPicPr>
        <p:blipFill rotWithShape="1">
          <a:blip r:embed="rId3">
            <a:alphaModFix/>
          </a:blip>
          <a:srcRect l="60" r="60"/>
          <a:stretch/>
        </p:blipFill>
        <p:spPr>
          <a:xfrm>
            <a:off x="381000" y="381000"/>
            <a:ext cx="2781300" cy="1305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9" name="Google Shape;179;p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81000" y="7239000"/>
            <a:ext cx="1505100" cy="1505100"/>
          </a:xfrm>
          <a:prstGeom prst="rect">
            <a:avLst/>
          </a:prstGeom>
          <a:noFill/>
          <a:ln>
            <a:noFill/>
          </a:ln>
        </p:spPr>
      </p:pic>
      <p:sp>
        <p:nvSpPr>
          <p:cNvPr id="180" name="Google Shape;180;p3"/>
          <p:cNvSpPr txBox="1"/>
          <p:nvPr/>
        </p:nvSpPr>
        <p:spPr>
          <a:xfrm>
            <a:off x="3429000" y="571500"/>
            <a:ext cx="11774400" cy="95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rPr lang="en-US" sz="30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Connettere Customer Experience ed Employee Experience attraverso l’AI</a:t>
            </a:r>
            <a:endParaRPr sz="3000" b="1" i="0" u="none" strike="noStrike" cap="none">
              <a:solidFill>
                <a:srgbClr val="1A1A1A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1" name="Google Shape;181;p3"/>
          <p:cNvSpPr/>
          <p:nvPr/>
        </p:nvSpPr>
        <p:spPr>
          <a:xfrm>
            <a:off x="2375178" y="7458000"/>
            <a:ext cx="12001500" cy="952500"/>
          </a:xfrm>
          <a:prstGeom prst="roundRect">
            <a:avLst>
              <a:gd name="adj" fmla="val 50000"/>
            </a:avLst>
          </a:prstGeom>
          <a:solidFill>
            <a:srgbClr val="F8F9FA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2" name="Google Shape;182;p3"/>
          <p:cNvSpPr txBox="1"/>
          <p:nvPr/>
        </p:nvSpPr>
        <p:spPr>
          <a:xfrm>
            <a:off x="2375178" y="7458000"/>
            <a:ext cx="12001500" cy="95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Arial"/>
              <a:buNone/>
            </a:pPr>
            <a:r>
              <a:rPr lang="en-US" sz="2500" b="1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rPr>
              <a:t>“Non controllare di più. Comprendere prima. Intervenire meglio.”</a:t>
            </a:r>
            <a:endParaRPr sz="2500" b="1" i="0" u="none" strike="noStrike" cap="none">
              <a:solidFill>
                <a:srgbClr val="1A1A1A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83" name="Google Shape;183;p3"/>
          <p:cNvGrpSpPr/>
          <p:nvPr/>
        </p:nvGrpSpPr>
        <p:grpSpPr>
          <a:xfrm>
            <a:off x="1356751" y="1884988"/>
            <a:ext cx="4299204" cy="5374005"/>
            <a:chOff x="3429000" y="2095500"/>
            <a:chExt cx="3810000" cy="4762500"/>
          </a:xfrm>
        </p:grpSpPr>
        <p:pic>
          <p:nvPicPr>
            <p:cNvPr id="184" name="Google Shape;184;p3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3429000" y="2095500"/>
              <a:ext cx="3810000" cy="47625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85" name="Google Shape;185;p3"/>
            <p:cNvSpPr txBox="1"/>
            <p:nvPr/>
          </p:nvSpPr>
          <p:spPr>
            <a:xfrm>
              <a:off x="3714750" y="2546604"/>
              <a:ext cx="3238500" cy="762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416"/>
                <a:buFont typeface="Arial"/>
                <a:buNone/>
              </a:pPr>
              <a:endParaRPr sz="5416" b="0" i="0" u="none" strike="noStrike" cap="none">
                <a:solidFill>
                  <a:srgbClr val="1976D2"/>
                </a:solidFill>
                <a:latin typeface="Mate"/>
                <a:ea typeface="Mate"/>
                <a:cs typeface="Mate"/>
                <a:sym typeface="Mate"/>
              </a:endParaRPr>
            </a:p>
          </p:txBody>
        </p:sp>
        <p:sp>
          <p:nvSpPr>
            <p:cNvPr id="186" name="Google Shape;186;p3"/>
            <p:cNvSpPr txBox="1"/>
            <p:nvPr/>
          </p:nvSpPr>
          <p:spPr>
            <a:xfrm>
              <a:off x="3714750" y="3333750"/>
              <a:ext cx="3238500" cy="476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2708"/>
                <a:buFont typeface="Arial"/>
                <a:buNone/>
              </a:pPr>
              <a:r>
                <a:rPr lang="en-US" sz="2708" b="1" i="0" u="none" strike="noStrike" cap="none">
                  <a:solidFill>
                    <a:srgbClr val="1A1A1A"/>
                  </a:solidFill>
                  <a:latin typeface="Arial"/>
                  <a:ea typeface="Arial"/>
                  <a:cs typeface="Arial"/>
                  <a:sym typeface="Arial"/>
                </a:rPr>
                <a:t>Il problema</a:t>
              </a:r>
              <a:endParaRPr sz="2708" b="1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7" name="Google Shape;187;p3"/>
            <p:cNvSpPr txBox="1"/>
            <p:nvPr/>
          </p:nvSpPr>
          <p:spPr>
            <a:xfrm>
              <a:off x="3714750" y="4000500"/>
              <a:ext cx="3238500" cy="2476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4"/>
                <a:buFont typeface="Arial"/>
                <a:buNone/>
              </a:pPr>
              <a:r>
                <a:rPr lang="en-US" sz="1805" b="0" i="0" u="none" strike="noStrike" cap="none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Le aziende misurano la Customer Experience quando il problema è già emerso.</a:t>
              </a:r>
              <a:endParaRPr sz="1805" b="0" i="0" u="none" strike="noStrike" cap="none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188" name="Google Shape;188;p3"/>
          <p:cNvGrpSpPr/>
          <p:nvPr/>
        </p:nvGrpSpPr>
        <p:grpSpPr>
          <a:xfrm>
            <a:off x="5978396" y="1884988"/>
            <a:ext cx="4299204" cy="5374005"/>
            <a:chOff x="7524750" y="2095500"/>
            <a:chExt cx="3810000" cy="4762500"/>
          </a:xfrm>
        </p:grpSpPr>
        <p:pic>
          <p:nvPicPr>
            <p:cNvPr id="189" name="Google Shape;189;p3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7524750" y="2095500"/>
              <a:ext cx="3810000" cy="47625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90" name="Google Shape;190;p3"/>
            <p:cNvSpPr txBox="1"/>
            <p:nvPr/>
          </p:nvSpPr>
          <p:spPr>
            <a:xfrm>
              <a:off x="7810500" y="3333750"/>
              <a:ext cx="3238500" cy="476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2708"/>
                <a:buFont typeface="Arial"/>
                <a:buNone/>
              </a:pPr>
              <a:r>
                <a:rPr lang="en-US" sz="2708" b="1" i="0" u="none" strike="noStrike" cap="none">
                  <a:solidFill>
                    <a:srgbClr val="1A1A1A"/>
                  </a:solidFill>
                  <a:latin typeface="Arial"/>
                  <a:ea typeface="Arial"/>
                  <a:cs typeface="Arial"/>
                  <a:sym typeface="Arial"/>
                </a:rPr>
                <a:t>L’intuizione</a:t>
              </a:r>
              <a:endParaRPr sz="2708" b="1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1" name="Google Shape;191;p3"/>
            <p:cNvSpPr txBox="1"/>
            <p:nvPr/>
          </p:nvSpPr>
          <p:spPr>
            <a:xfrm>
              <a:off x="7810500" y="4000500"/>
              <a:ext cx="3238500" cy="2476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4"/>
                <a:buFont typeface="Arial"/>
                <a:buNone/>
              </a:pPr>
              <a:r>
                <a:rPr lang="en-US" sz="1805" b="0" i="0" u="none" strike="noStrike" cap="none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La qualità della relazione cliente-operatore dipende anche dal contesto operativo.</a:t>
              </a:r>
              <a:endParaRPr sz="1805" b="0" i="0" u="none" strike="noStrike" cap="none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192" name="Google Shape;192;p3"/>
          <p:cNvGrpSpPr/>
          <p:nvPr/>
        </p:nvGrpSpPr>
        <p:grpSpPr>
          <a:xfrm>
            <a:off x="10600040" y="1884988"/>
            <a:ext cx="4299204" cy="5374005"/>
            <a:chOff x="11620500" y="2095500"/>
            <a:chExt cx="3810000" cy="4762500"/>
          </a:xfrm>
        </p:grpSpPr>
        <p:pic>
          <p:nvPicPr>
            <p:cNvPr id="193" name="Google Shape;193;p3"/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>
              <a:off x="11620500" y="2095500"/>
              <a:ext cx="3810000" cy="47625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94" name="Google Shape;194;p3"/>
            <p:cNvSpPr txBox="1"/>
            <p:nvPr/>
          </p:nvSpPr>
          <p:spPr>
            <a:xfrm>
              <a:off x="11906250" y="3333750"/>
              <a:ext cx="3238500" cy="476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2708"/>
                <a:buFont typeface="Arial"/>
                <a:buNone/>
              </a:pPr>
              <a:r>
                <a:rPr lang="en-US" sz="2708" b="1" i="0" u="none" strike="noStrike" cap="none">
                  <a:solidFill>
                    <a:srgbClr val="1A1A1A"/>
                  </a:solidFill>
                  <a:latin typeface="Arial"/>
                  <a:ea typeface="Arial"/>
                  <a:cs typeface="Arial"/>
                  <a:sym typeface="Arial"/>
                </a:rPr>
                <a:t>L’obiettivo</a:t>
              </a:r>
              <a:endParaRPr sz="2708" b="1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5" name="Google Shape;195;p3"/>
            <p:cNvSpPr txBox="1"/>
            <p:nvPr/>
          </p:nvSpPr>
          <p:spPr>
            <a:xfrm>
              <a:off x="11906250" y="4000500"/>
              <a:ext cx="3238500" cy="2476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4"/>
                <a:buFont typeface="Arial"/>
                <a:buNone/>
              </a:pPr>
              <a:r>
                <a:rPr lang="en-US" sz="1805" b="0" i="0" u="none" strike="noStrike" cap="none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Usare l’AI predittiva per anticipare situazioni di rischio e attivare azioni di supporto, migliorando insieme Customer Experience ed Employee Experience.</a:t>
              </a:r>
              <a:endParaRPr sz="1805" b="0" i="0" u="none" strike="noStrike" cap="none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196" name="Google Shape;196;p3" title="Screenshot 2026-05-21 14.27.21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3119600" y="2379163"/>
            <a:ext cx="773500" cy="77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7" name="Google Shape;197;p3" title="Screenshot 2026-05-21 14.27.50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7471914" y="2239962"/>
            <a:ext cx="1312149" cy="105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8" name="Google Shape;198;p3" title="Screenshot 2026-05-21 14.28.35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12093575" y="2379175"/>
            <a:ext cx="1312150" cy="9694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3" name="Google Shape;203;p4" descr="prova ad inserire delle icone nella slide n.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63500" y="0"/>
            <a:ext cx="16383000" cy="9144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8" name="Google Shape;208;p5"/>
          <p:cNvPicPr preferRelativeResize="0"/>
          <p:nvPr/>
        </p:nvPicPr>
        <p:blipFill rotWithShape="1">
          <a:blip r:embed="rId3">
            <a:alphaModFix/>
          </a:blip>
          <a:srcRect t="10"/>
          <a:stretch/>
        </p:blipFill>
        <p:spPr>
          <a:xfrm>
            <a:off x="-63500" y="0"/>
            <a:ext cx="16383002" cy="9150326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" name="Google Shape;209;p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97825" y="7294850"/>
            <a:ext cx="1505100" cy="1505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4" name="Google Shape;214;p6"/>
          <p:cNvPicPr preferRelativeResize="0"/>
          <p:nvPr/>
        </p:nvPicPr>
        <p:blipFill rotWithShape="1">
          <a:blip r:embed="rId3">
            <a:alphaModFix/>
          </a:blip>
          <a:srcRect t="30" b="20"/>
          <a:stretch/>
        </p:blipFill>
        <p:spPr>
          <a:xfrm>
            <a:off x="0" y="38100"/>
            <a:ext cx="16256000" cy="9075644"/>
          </a:xfrm>
          <a:prstGeom prst="rect">
            <a:avLst/>
          </a:prstGeom>
          <a:noFill/>
          <a:ln>
            <a:noFill/>
          </a:ln>
        </p:spPr>
      </p:pic>
      <p:pic>
        <p:nvPicPr>
          <p:cNvPr id="215" name="Google Shape;215;p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1700" y="430875"/>
            <a:ext cx="2781925" cy="1303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6" name="Google Shape;216;p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97825" y="7294850"/>
            <a:ext cx="1505100" cy="1505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1" name="Google Shape;221;p7"/>
          <p:cNvPicPr preferRelativeResize="0"/>
          <p:nvPr/>
        </p:nvPicPr>
        <p:blipFill rotWithShape="1">
          <a:blip r:embed="rId3">
            <a:alphaModFix/>
          </a:blip>
          <a:srcRect t="20" b="20"/>
          <a:stretch/>
        </p:blipFill>
        <p:spPr>
          <a:xfrm>
            <a:off x="0" y="38100"/>
            <a:ext cx="16256000" cy="9076429"/>
          </a:xfrm>
          <a:prstGeom prst="rect">
            <a:avLst/>
          </a:prstGeom>
          <a:noFill/>
          <a:ln>
            <a:noFill/>
          </a:ln>
        </p:spPr>
      </p:pic>
      <p:pic>
        <p:nvPicPr>
          <p:cNvPr id="222" name="Google Shape;222;p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1700" y="430875"/>
            <a:ext cx="2781925" cy="1303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3" name="Google Shape;223;p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97825" y="7294850"/>
            <a:ext cx="1505100" cy="1505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8" name="Google Shape;228;g3fd43035c88_0_4"/>
          <p:cNvPicPr preferRelativeResize="0"/>
          <p:nvPr/>
        </p:nvPicPr>
        <p:blipFill rotWithShape="1">
          <a:blip r:embed="rId3">
            <a:alphaModFix/>
          </a:blip>
          <a:srcRect t="40" b="50"/>
          <a:stretch/>
        </p:blipFill>
        <p:spPr>
          <a:xfrm>
            <a:off x="0" y="38100"/>
            <a:ext cx="16256000" cy="9072506"/>
          </a:xfrm>
          <a:prstGeom prst="rect">
            <a:avLst/>
          </a:prstGeom>
          <a:noFill/>
          <a:ln>
            <a:noFill/>
          </a:ln>
        </p:spPr>
      </p:pic>
      <p:pic>
        <p:nvPicPr>
          <p:cNvPr id="229" name="Google Shape;229;g3fd43035c88_0_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2250" y="38100"/>
            <a:ext cx="2781925" cy="1303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0" name="Google Shape;230;g3fd43035c88_0_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81000" y="7239000"/>
            <a:ext cx="1505100" cy="1505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9"/>
          <p:cNvSpPr txBox="1"/>
          <p:nvPr/>
        </p:nvSpPr>
        <p:spPr>
          <a:xfrm>
            <a:off x="3238500" y="428625"/>
            <a:ext cx="97821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Arial"/>
              <a:buNone/>
            </a:pPr>
            <a:r>
              <a:rPr lang="en-US" sz="3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Campi Database Simulazione</a:t>
            </a:r>
            <a:endParaRPr sz="38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36" name="Google Shape;236;p9"/>
          <p:cNvGrpSpPr/>
          <p:nvPr/>
        </p:nvGrpSpPr>
        <p:grpSpPr>
          <a:xfrm>
            <a:off x="1714500" y="1524000"/>
            <a:ext cx="12830100" cy="1143000"/>
            <a:chOff x="1714500" y="1524000"/>
            <a:chExt cx="12830100" cy="1143000"/>
          </a:xfrm>
        </p:grpSpPr>
        <p:sp>
          <p:nvSpPr>
            <p:cNvPr id="237" name="Google Shape;237;p9"/>
            <p:cNvSpPr/>
            <p:nvPr/>
          </p:nvSpPr>
          <p:spPr>
            <a:xfrm>
              <a:off x="1714500" y="1524000"/>
              <a:ext cx="12830100" cy="1143000"/>
            </a:xfrm>
            <a:prstGeom prst="roundRect">
              <a:avLst>
                <a:gd name="adj" fmla="val 12500"/>
              </a:avLst>
            </a:prstGeom>
            <a:solidFill>
              <a:srgbClr val="FFFFFF">
                <a:alpha val="90196"/>
              </a:srgbClr>
            </a:solidFill>
            <a:ln w="19050" cap="flat" cmpd="sng">
              <a:solidFill>
                <a:srgbClr val="00206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8" name="Google Shape;238;p9"/>
            <p:cNvSpPr txBox="1"/>
            <p:nvPr/>
          </p:nvSpPr>
          <p:spPr>
            <a:xfrm>
              <a:off x="2000250" y="1524000"/>
              <a:ext cx="12258600" cy="1143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rPr lang="en-US" sz="1800" b="0" i="0" u="none" strike="noStrike" cap="none">
                  <a:solidFill>
                    <a:srgbClr val="333333"/>
                  </a:solidFill>
                  <a:latin typeface="Arial"/>
                  <a:ea typeface="Arial"/>
                  <a:cs typeface="Arial"/>
                  <a:sym typeface="Arial"/>
                </a:rPr>
                <a:t>Il dataset di simulazione è costruito a livello di </a:t>
              </a:r>
              <a:r>
                <a:rPr lang="en-US" sz="1800" b="1" i="0" u="none" strike="noStrike" cap="none">
                  <a:solidFill>
                    <a:srgbClr val="002060"/>
                  </a:solidFill>
                  <a:latin typeface="Arial"/>
                  <a:ea typeface="Arial"/>
                  <a:cs typeface="Arial"/>
                  <a:sym typeface="Arial"/>
                </a:rPr>
                <a:t>singola interazione cliente-operatore</a:t>
              </a:r>
              <a:r>
                <a:rPr lang="en-US" sz="1800" b="0" i="0" u="none" strike="noStrike" cap="none">
                  <a:solidFill>
                    <a:srgbClr val="333333"/>
                  </a:solidFill>
                  <a:latin typeface="Arial"/>
                  <a:ea typeface="Arial"/>
                  <a:cs typeface="Arial"/>
                  <a:sym typeface="Arial"/>
                </a:rPr>
                <a:t>.</a:t>
              </a:r>
              <a:endParaRPr sz="1800" b="0" i="0" u="none" strike="noStrike" cap="none"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ctr" rtl="0">
                <a:lnSpc>
                  <a:spcPct val="100000"/>
                </a:lnSpc>
                <a:spcBef>
                  <a:spcPts val="375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rPr lang="en-US" sz="1800" b="0" i="0" u="none" strike="noStrike" cap="none">
                  <a:solidFill>
                    <a:srgbClr val="333333"/>
                  </a:solidFill>
                  <a:latin typeface="Arial"/>
                  <a:ea typeface="Arial"/>
                  <a:cs typeface="Arial"/>
                  <a:sym typeface="Arial"/>
                </a:rPr>
                <a:t>Le colonne integrano dati di contesto, storico cliente, indicatori qualitativi e segnali utili all’analisi predittiva.</a:t>
              </a:r>
              <a:endParaRPr sz="1800" b="0" i="0" u="none" strike="noStrike" cap="none"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239" name="Google Shape;239;p9"/>
          <p:cNvGrpSpPr/>
          <p:nvPr/>
        </p:nvGrpSpPr>
        <p:grpSpPr>
          <a:xfrm>
            <a:off x="1714500" y="2952750"/>
            <a:ext cx="12830100" cy="5143500"/>
            <a:chOff x="1714500" y="2952750"/>
            <a:chExt cx="12830100" cy="5143500"/>
          </a:xfrm>
        </p:grpSpPr>
        <p:sp>
          <p:nvSpPr>
            <p:cNvPr id="240" name="Google Shape;240;p9"/>
            <p:cNvSpPr/>
            <p:nvPr/>
          </p:nvSpPr>
          <p:spPr>
            <a:xfrm>
              <a:off x="1714500" y="2952750"/>
              <a:ext cx="12830100" cy="5143500"/>
            </a:xfrm>
            <a:prstGeom prst="roundRect">
              <a:avLst>
                <a:gd name="adj" fmla="val 2777"/>
              </a:avLst>
            </a:prstGeom>
            <a:solidFill>
              <a:srgbClr val="FFFFFF">
                <a:alpha val="94901"/>
              </a:srgbClr>
            </a:solidFill>
            <a:ln w="9525" cap="flat" cmpd="sng">
              <a:solidFill>
                <a:srgbClr val="D1D5D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pic>
          <p:nvPicPr>
            <p:cNvPr id="241" name="Google Shape;241;p9"/>
            <p:cNvPicPr preferRelativeResize="0"/>
            <p:nvPr/>
          </p:nvPicPr>
          <p:blipFill rotWithShape="1">
            <a:blip r:embed="rId3">
              <a:alphaModFix/>
            </a:blip>
            <a:srcRect l="6101" r="6110"/>
            <a:stretch/>
          </p:blipFill>
          <p:spPr>
            <a:xfrm>
              <a:off x="2028825" y="3238500"/>
              <a:ext cx="12192000" cy="4572000"/>
            </a:xfrm>
            <a:prstGeom prst="roundRect">
              <a:avLst>
                <a:gd name="adj" fmla="val 2083"/>
              </a:avLst>
            </a:prstGeom>
            <a:noFill/>
            <a:ln>
              <a:noFill/>
            </a:ln>
          </p:spPr>
        </p:pic>
        <p:sp>
          <p:nvSpPr>
            <p:cNvPr id="242" name="Google Shape;242;p9"/>
            <p:cNvSpPr/>
            <p:nvPr/>
          </p:nvSpPr>
          <p:spPr>
            <a:xfrm>
              <a:off x="2028825" y="3238500"/>
              <a:ext cx="12192000" cy="4572000"/>
            </a:xfrm>
            <a:prstGeom prst="roundRect">
              <a:avLst>
                <a:gd name="adj" fmla="val 2083"/>
              </a:avLst>
            </a:prstGeom>
            <a:solidFill>
              <a:srgbClr val="000000">
                <a:alpha val="0"/>
              </a:srgbClr>
            </a:solidFill>
            <a:ln w="19050" cap="flat" cmpd="sng">
              <a:solidFill>
                <a:srgbClr val="00206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43" name="Google Shape;243;p9"/>
          <p:cNvSpPr txBox="1">
            <a:spLocks noGrp="1"/>
          </p:cNvSpPr>
          <p:nvPr>
            <p:ph type="sldNum" idx="12"/>
          </p:nvPr>
        </p:nvSpPr>
        <p:spPr>
          <a:xfrm>
            <a:off x="15167592" y="8453967"/>
            <a:ext cx="5724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25" rIns="121900" bIns="60925" anchor="ctr" anchorCtr="0">
            <a:norm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  <p:pic>
        <p:nvPicPr>
          <p:cNvPr id="244" name="Google Shape;244;p9" title="Screenshot 2026-05-18 09.00.32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91325" y="155250"/>
            <a:ext cx="2145801" cy="1035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5" name="Google Shape;245;p9" descr="/mnt/data/gruppoc_unzip/ppt/media/image3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02750" y="7551400"/>
            <a:ext cx="1427150" cy="1427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6" name="Google Shape;246;p9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2750" y="157825"/>
            <a:ext cx="2781925" cy="1303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Google Shape;251;p10"/>
          <p:cNvPicPr preferRelativeResize="0"/>
          <p:nvPr/>
        </p:nvPicPr>
        <p:blipFill rotWithShape="1">
          <a:blip r:embed="rId3">
            <a:alphaModFix/>
          </a:blip>
          <a:srcRect t="50" b="50"/>
          <a:stretch/>
        </p:blipFill>
        <p:spPr>
          <a:xfrm>
            <a:off x="0" y="38100"/>
            <a:ext cx="16256000" cy="9071722"/>
          </a:xfrm>
          <a:prstGeom prst="rect">
            <a:avLst/>
          </a:prstGeom>
          <a:noFill/>
          <a:ln>
            <a:noFill/>
          </a:ln>
        </p:spPr>
      </p:pic>
      <p:pic>
        <p:nvPicPr>
          <p:cNvPr id="252" name="Google Shape;252;p1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55150" y="450325"/>
            <a:ext cx="2781925" cy="1303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3" name="Google Shape;253;p10" descr="/mnt/data/gruppoc_unzip/ppt/media/image3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02750" y="7551400"/>
            <a:ext cx="1427150" cy="1427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8" name="Google Shape;258;p11" descr="Crea una slide executive moderna e premium mantenendo lo stesso identico stile visuale della slide di riferimento approvata.&#10;Titolo slide:&#10;“Perché Machine Learning?”&#10;Sottotitolo opzionale piccolo:&#10;“AI-enabled Predictive Intelligence”&#10;Obiettivo della slide:&#10;Spiegare in modo semplice e visivamente elegante perché il Machine Learning è necessario per gestire la complessità di CX, EX e comportamento operativo.&#10;Struttura:&#10;Layout verticale pulito e altamente leggibile&#10;Slide organizzata in 3 sezioni principali:&#10;Il problema è complesso&#10;Cosa fa il ML&#10;Il risultato&#10;Ogni sezione deve essere separata visivamente con spacing elegante, non con linee pesanti&#10;Utilizzare flow visual minimal con frecce, connessioni e micro-elementi grafici&#10;Design arioso con molto spazio bianco&#10;Mantenere esattamente lo stesso stile grafico della slide di riferimento:&#10;Card arrotondate floating&#10;Ombre soft e diffuse&#10;Palette pastel premium identica:&#10;azzurro chiaro&#10;verde menta&#10;pesca/arancio soft&#10;rosa caldo delicato&#10;Gradienti molto leggeri e raffinati&#10;Icone outline minimal coerenti&#10;Font sans-serif moderno&#10;Look McKinsey / Deloitte / Accenture&#10;Nessun effetto dashboard tecnica&#10;Contenuti della slide:&#10;SEZIONE 1 — IL PROBLEMA È COMPLESSO&#10;Visualizzare come flow semplice:&#10;Cliente + CX + EX + Operatore&#10;↓&#10;Migliaia di combinazioni&#10;↓&#10;Pattern non immediatamente visibili&#10;Questa sezione deve comunicare complessità crescente ma in modo elegante e minimale.&#10;SEZIONE 2 — COSA FA IL MACHINE LEARNING&#10;Creare 4 mini-card o blocchi soft colorati con icona:&#10;🔍 Trova pattern nascosti&#10;Sottotitolo breve:&#10;“Connessioni invisibili nei dati”&#10;🎯 Gestisce la complessità&#10;Sottotitolo breve:&#10;“Analisi multidimensionale continua”&#10;📚 Impara dai fatti&#10;Sottotitolo breve:&#10;“Dati storici → insight reali”&#10;🔄 Migliora continuamente&#10;Sottotitolo breve:&#10;“Nuovi dati → maggiore precisione”&#10;Le card devono essere leggere, moderne e coerenti con la reference slide.&#10;SEZIONE 3 — IL RISULTATO&#10;Visualizzare 3 outcome in modo premium e sintetico:&#10;Predizioni prima dei reclami&#10;Pattern invisibili → azioni concrete&#10;Da gestione reattiva a prevenzione proattiva&#10;Usare un visual storytelling semplice ed executive.&#10;Footer finale:&#10;“Il Machine Learning trasforma complessità operativa in vantaggio competitivo.”&#10;Mood generale:&#10;Human-centric AI&#10;Operational intelligence&#10;Predictive CX/EX&#10;Premium consulting presentation&#10;Elegante, semplice e molto leggibile&#10;Evitare:&#10;Pareti di testo&#10;Tabelle rigide&#10;Grafici complessi&#10;Colori aggressivi&#10;Layout affollati&#10;Estetica troppo tecnica o accademica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63500" y="0"/>
            <a:ext cx="16383000" cy="914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9" name="Google Shape;259;p11" descr="/mnt/data/gruppoc_unzip/ppt/media/image3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2750" y="7778075"/>
            <a:ext cx="1200475" cy="1200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0" name="Google Shape;260;p1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02750" y="288300"/>
            <a:ext cx="2375116" cy="1200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1" name="Google Shape;261;p11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2750" y="236725"/>
            <a:ext cx="2781925" cy="1303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" name="Google Shape;266;p12"/>
          <p:cNvPicPr preferRelativeResize="0"/>
          <p:nvPr/>
        </p:nvPicPr>
        <p:blipFill rotWithShape="1">
          <a:blip r:embed="rId3">
            <a:alphaModFix/>
          </a:blip>
          <a:srcRect t="10"/>
          <a:stretch/>
        </p:blipFill>
        <p:spPr>
          <a:xfrm>
            <a:off x="-63500" y="0"/>
            <a:ext cx="16383000" cy="9150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67" name="Google Shape;267;p12" descr="/mnt/data/gruppoc_unzip/ppt/media/image3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4246850" y="534425"/>
            <a:ext cx="1200475" cy="1200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8" name="Google Shape;268;p1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16775" y="319075"/>
            <a:ext cx="2781925" cy="1415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3" name="Google Shape;273;p13"/>
          <p:cNvPicPr preferRelativeResize="0"/>
          <p:nvPr/>
        </p:nvPicPr>
        <p:blipFill rotWithShape="1">
          <a:blip r:embed="rId3">
            <a:alphaModFix/>
          </a:blip>
          <a:srcRect t="40" b="50"/>
          <a:stretch/>
        </p:blipFill>
        <p:spPr>
          <a:xfrm>
            <a:off x="0" y="38100"/>
            <a:ext cx="16256000" cy="9072506"/>
          </a:xfrm>
          <a:prstGeom prst="rect">
            <a:avLst/>
          </a:prstGeom>
          <a:noFill/>
          <a:ln>
            <a:noFill/>
          </a:ln>
        </p:spPr>
      </p:pic>
      <p:pic>
        <p:nvPicPr>
          <p:cNvPr id="274" name="Google Shape;274;p13" descr="/mnt/data/gruppoc_unzip/ppt/media/image3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2750" y="7778075"/>
            <a:ext cx="1200475" cy="1200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5" name="Google Shape;275;p13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13525" y="411425"/>
            <a:ext cx="2781925" cy="1303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0" name="Google Shape;280;p14"/>
          <p:cNvPicPr preferRelativeResize="0"/>
          <p:nvPr/>
        </p:nvPicPr>
        <p:blipFill rotWithShape="1">
          <a:blip r:embed="rId3">
            <a:alphaModFix/>
          </a:blip>
          <a:srcRect l="308" r="298"/>
          <a:stretch/>
        </p:blipFill>
        <p:spPr>
          <a:xfrm>
            <a:off x="508000" y="236300"/>
            <a:ext cx="15132700" cy="8564134"/>
          </a:xfrm>
          <a:prstGeom prst="rect">
            <a:avLst/>
          </a:prstGeom>
          <a:noFill/>
          <a:ln>
            <a:noFill/>
          </a:ln>
        </p:spPr>
      </p:pic>
      <p:pic>
        <p:nvPicPr>
          <p:cNvPr id="281" name="Google Shape;281;p14" descr="/mnt/data/gruppoc_unzip/ppt/media/image3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4840300" y="236300"/>
            <a:ext cx="800400" cy="800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2" name="Google Shape;282;p1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0" y="236300"/>
            <a:ext cx="1708011" cy="800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7" name="Google Shape;287;p15"/>
          <p:cNvPicPr preferRelativeResize="0"/>
          <p:nvPr/>
        </p:nvPicPr>
        <p:blipFill rotWithShape="1">
          <a:blip r:embed="rId3">
            <a:alphaModFix/>
          </a:blip>
          <a:srcRect l="249" r="239"/>
          <a:stretch/>
        </p:blipFill>
        <p:spPr>
          <a:xfrm>
            <a:off x="253000" y="143400"/>
            <a:ext cx="15665350" cy="8855038"/>
          </a:xfrm>
          <a:prstGeom prst="rect">
            <a:avLst/>
          </a:prstGeom>
          <a:noFill/>
          <a:ln>
            <a:noFill/>
          </a:ln>
        </p:spPr>
      </p:pic>
      <p:pic>
        <p:nvPicPr>
          <p:cNvPr id="288" name="Google Shape;288;p15" descr="/mnt/data/gruppoc_unzip/ppt/media/image3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5015425" y="143400"/>
            <a:ext cx="800400" cy="800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9" name="Google Shape;289;p15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0" y="236300"/>
            <a:ext cx="1708011" cy="800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4" name="Google Shape;294;g3fd45ff0167_0_130"/>
          <p:cNvPicPr preferRelativeResize="0"/>
          <p:nvPr/>
        </p:nvPicPr>
        <p:blipFill rotWithShape="1">
          <a:blip r:embed="rId5">
            <a:alphaModFix/>
          </a:blip>
          <a:srcRect t="308" b="298"/>
          <a:stretch/>
        </p:blipFill>
        <p:spPr>
          <a:xfrm>
            <a:off x="264275" y="114300"/>
            <a:ext cx="2781300" cy="1295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5" name="Google Shape;295;g3fd45ff0167_0_130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4668500" y="161850"/>
            <a:ext cx="1200300" cy="1200300"/>
          </a:xfrm>
          <a:prstGeom prst="rect">
            <a:avLst/>
          </a:prstGeom>
          <a:noFill/>
          <a:ln>
            <a:noFill/>
          </a:ln>
        </p:spPr>
      </p:pic>
      <p:sp>
        <p:nvSpPr>
          <p:cNvPr id="296" name="Google Shape;296;g3fd45ff0167_0_130"/>
          <p:cNvSpPr txBox="1"/>
          <p:nvPr/>
        </p:nvSpPr>
        <p:spPr>
          <a:xfrm>
            <a:off x="4466625" y="381000"/>
            <a:ext cx="154971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Dashboard: mock up</a:t>
            </a:r>
            <a:endParaRPr sz="48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" name="2026-05-26 13-57-0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24475" y="1409700"/>
            <a:ext cx="13644025" cy="7674764"/>
          </a:xfrm>
          <a:prstGeom prst="rect">
            <a:avLst/>
          </a:prstGeom>
        </p:spPr>
      </p:pic>
      <p:sp>
        <p:nvSpPr>
          <p:cNvPr id="3" name="CasellaDiTesto 2"/>
          <p:cNvSpPr txBox="1"/>
          <p:nvPr/>
        </p:nvSpPr>
        <p:spPr>
          <a:xfrm>
            <a:off x="15062200" y="7696200"/>
            <a:ext cx="7809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b="1" i="1" dirty="0" err="1"/>
              <a:t>Next</a:t>
            </a:r>
            <a:r>
              <a:rPr lang="it-IT" b="1" i="1" dirty="0"/>
              <a:t>&gt;&gt;</a:t>
            </a:r>
          </a:p>
        </p:txBody>
      </p:sp>
    </p:spTree>
    <p:extLst>
      <p:ext uri="{BB962C8B-B14F-4D97-AF65-F5344CB8AC3E}">
        <p14:creationId xmlns:p14="http://schemas.microsoft.com/office/powerpoint/2010/main" val="1513891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3" name="Google Shape;303;p19"/>
          <p:cNvPicPr preferRelativeResize="0"/>
          <p:nvPr/>
        </p:nvPicPr>
        <p:blipFill rotWithShape="1">
          <a:blip r:embed="rId3">
            <a:alphaModFix/>
          </a:blip>
          <a:srcRect t="40" b="30"/>
          <a:stretch/>
        </p:blipFill>
        <p:spPr>
          <a:xfrm>
            <a:off x="-63500" y="0"/>
            <a:ext cx="16383000" cy="9144791"/>
          </a:xfrm>
          <a:prstGeom prst="rect">
            <a:avLst/>
          </a:prstGeom>
          <a:noFill/>
          <a:ln>
            <a:noFill/>
          </a:ln>
        </p:spPr>
      </p:pic>
      <p:pic>
        <p:nvPicPr>
          <p:cNvPr id="304" name="Google Shape;304;p19" descr="/mnt/data/gruppoc_unzip/ppt/media/image3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2750" y="7778075"/>
            <a:ext cx="1200475" cy="1200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5" name="Google Shape;305;p19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74100" y="583275"/>
            <a:ext cx="2781925" cy="1303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0" name="Google Shape;310;p16"/>
          <p:cNvPicPr preferRelativeResize="0"/>
          <p:nvPr/>
        </p:nvPicPr>
        <p:blipFill rotWithShape="1">
          <a:blip r:embed="rId3">
            <a:alphaModFix/>
          </a:blip>
          <a:srcRect t="20" b="20"/>
          <a:stretch/>
        </p:blipFill>
        <p:spPr>
          <a:xfrm>
            <a:off x="-63500" y="0"/>
            <a:ext cx="16383000" cy="9147953"/>
          </a:xfrm>
          <a:prstGeom prst="rect">
            <a:avLst/>
          </a:prstGeom>
          <a:noFill/>
          <a:ln>
            <a:noFill/>
          </a:ln>
        </p:spPr>
      </p:pic>
      <p:pic>
        <p:nvPicPr>
          <p:cNvPr id="311" name="Google Shape;311;p1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18975" y="353050"/>
            <a:ext cx="2781925" cy="1303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6" name="Google Shape;316;p17"/>
          <p:cNvPicPr preferRelativeResize="0"/>
          <p:nvPr/>
        </p:nvPicPr>
        <p:blipFill rotWithShape="1">
          <a:blip r:embed="rId3">
            <a:alphaModFix/>
          </a:blip>
          <a:srcRect t="60" b="50"/>
          <a:stretch/>
        </p:blipFill>
        <p:spPr>
          <a:xfrm>
            <a:off x="0" y="38100"/>
            <a:ext cx="16256000" cy="9070153"/>
          </a:xfrm>
          <a:prstGeom prst="rect">
            <a:avLst/>
          </a:prstGeom>
          <a:noFill/>
          <a:ln>
            <a:noFill/>
          </a:ln>
        </p:spPr>
      </p:pic>
      <p:pic>
        <p:nvPicPr>
          <p:cNvPr id="317" name="Google Shape;317;p17"/>
          <p:cNvPicPr preferRelativeResize="0"/>
          <p:nvPr/>
        </p:nvPicPr>
        <p:blipFill rotWithShape="1">
          <a:blip r:embed="rId4">
            <a:alphaModFix/>
          </a:blip>
          <a:srcRect t="40" b="50"/>
          <a:stretch/>
        </p:blipFill>
        <p:spPr>
          <a:xfrm>
            <a:off x="0" y="38100"/>
            <a:ext cx="16256000" cy="9072506"/>
          </a:xfrm>
          <a:prstGeom prst="rect">
            <a:avLst/>
          </a:prstGeom>
          <a:noFill/>
          <a:ln>
            <a:noFill/>
          </a:ln>
        </p:spPr>
      </p:pic>
      <p:pic>
        <p:nvPicPr>
          <p:cNvPr id="318" name="Google Shape;318;p17" descr="/mnt/data/gruppoc_unzip/ppt/media/image3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63450" y="8147700"/>
            <a:ext cx="826000" cy="825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19" name="Google Shape;319;p17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0" y="236300"/>
            <a:ext cx="1422150" cy="666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4" name="Google Shape;324;p18"/>
          <p:cNvPicPr preferRelativeResize="0"/>
          <p:nvPr/>
        </p:nvPicPr>
        <p:blipFill rotWithShape="1">
          <a:blip r:embed="rId3">
            <a:alphaModFix/>
          </a:blip>
          <a:srcRect t="30" b="30"/>
          <a:stretch/>
        </p:blipFill>
        <p:spPr>
          <a:xfrm>
            <a:off x="-63500" y="0"/>
            <a:ext cx="16383000" cy="9145581"/>
          </a:xfrm>
          <a:prstGeom prst="rect">
            <a:avLst/>
          </a:prstGeom>
          <a:solidFill>
            <a:srgbClr val="FFFFFF">
              <a:alpha val="81960"/>
            </a:srgbClr>
          </a:solidFill>
          <a:ln w="1692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325" name="Google Shape;325;p1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41150" y="158500"/>
            <a:ext cx="2781925" cy="1303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0" name="Google Shape;330;p20"/>
          <p:cNvPicPr preferRelativeResize="0"/>
          <p:nvPr/>
        </p:nvPicPr>
        <p:blipFill rotWithShape="1">
          <a:blip r:embed="rId5">
            <a:alphaModFix/>
          </a:blip>
          <a:srcRect t="20" b="30"/>
          <a:stretch/>
        </p:blipFill>
        <p:spPr>
          <a:xfrm>
            <a:off x="-45509" y="-3163"/>
            <a:ext cx="16383000" cy="9147163"/>
          </a:xfrm>
          <a:prstGeom prst="rect">
            <a:avLst/>
          </a:prstGeom>
          <a:noFill/>
          <a:ln>
            <a:noFill/>
          </a:ln>
        </p:spPr>
      </p:pic>
      <p:pic>
        <p:nvPicPr>
          <p:cNvPr id="331" name="Google Shape;331;p20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13550" y="255775"/>
            <a:ext cx="2781925" cy="13036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CasellaDiTesto 3"/>
          <p:cNvSpPr txBox="1"/>
          <p:nvPr/>
        </p:nvSpPr>
        <p:spPr>
          <a:xfrm>
            <a:off x="3286898" y="475088"/>
            <a:ext cx="1182407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400" b="1" dirty="0" err="1"/>
              <a:t>Compliance</a:t>
            </a:r>
            <a:r>
              <a:rPr lang="it-IT" sz="4400" b="1" dirty="0"/>
              <a:t>, Legislazione e Protezione Dati</a:t>
            </a:r>
          </a:p>
        </p:txBody>
      </p:sp>
      <p:sp>
        <p:nvSpPr>
          <p:cNvPr id="5" name="Rettangolo 4"/>
          <p:cNvSpPr/>
          <p:nvPr/>
        </p:nvSpPr>
        <p:spPr>
          <a:xfrm>
            <a:off x="2174789" y="1559375"/>
            <a:ext cx="12307330" cy="8749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1" name="Rettangolo 10"/>
          <p:cNvSpPr/>
          <p:nvPr/>
        </p:nvSpPr>
        <p:spPr>
          <a:xfrm>
            <a:off x="413550" y="2199503"/>
            <a:ext cx="15464882" cy="55728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6" name="Immagin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99328" y="1366874"/>
            <a:ext cx="2724900" cy="3722654"/>
          </a:xfrm>
          <a:prstGeom prst="rect">
            <a:avLst/>
          </a:prstGeom>
        </p:spPr>
      </p:pic>
      <p:pic>
        <p:nvPicPr>
          <p:cNvPr id="12" name="Immagine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450394" y="1366873"/>
            <a:ext cx="2725316" cy="3775119"/>
          </a:xfrm>
          <a:prstGeom prst="rect">
            <a:avLst/>
          </a:prstGeom>
        </p:spPr>
      </p:pic>
      <p:pic>
        <p:nvPicPr>
          <p:cNvPr id="2" name="VIDEOARIANNA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44394" y="2375699"/>
            <a:ext cx="7802563" cy="4389437"/>
          </a:xfrm>
          <a:prstGeom prst="rect">
            <a:avLst/>
          </a:prstGeom>
        </p:spPr>
      </p:pic>
      <p:pic>
        <p:nvPicPr>
          <p:cNvPr id="13" name="Immagine 1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197506" y="5211873"/>
            <a:ext cx="2783969" cy="3730801"/>
          </a:xfrm>
          <a:prstGeom prst="rect">
            <a:avLst/>
          </a:prstGeom>
        </p:spPr>
      </p:pic>
      <p:pic>
        <p:nvPicPr>
          <p:cNvPr id="14" name="Immagine 1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2532025" y="5124722"/>
            <a:ext cx="2988901" cy="3867566"/>
          </a:xfrm>
          <a:prstGeom prst="rect">
            <a:avLst/>
          </a:prstGeom>
        </p:spPr>
      </p:pic>
      <p:sp>
        <p:nvSpPr>
          <p:cNvPr id="16" name="CasellaDiTesto 15"/>
          <p:cNvSpPr txBox="1"/>
          <p:nvPr/>
        </p:nvSpPr>
        <p:spPr>
          <a:xfrm>
            <a:off x="15357127" y="7888359"/>
            <a:ext cx="7809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b="1" i="1" dirty="0" err="1"/>
              <a:t>Next</a:t>
            </a:r>
            <a:r>
              <a:rPr lang="it-IT" b="1" i="1" dirty="0"/>
              <a:t>&gt;&gt;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8" name="Google Shape;338;p21"/>
          <p:cNvPicPr preferRelativeResize="0"/>
          <p:nvPr/>
        </p:nvPicPr>
        <p:blipFill rotWithShape="1">
          <a:blip r:embed="rId3">
            <a:alphaModFix/>
          </a:blip>
          <a:srcRect t="20" b="30"/>
          <a:stretch/>
        </p:blipFill>
        <p:spPr>
          <a:xfrm>
            <a:off x="-63500" y="0"/>
            <a:ext cx="16383002" cy="9147162"/>
          </a:xfrm>
          <a:prstGeom prst="rect">
            <a:avLst/>
          </a:prstGeom>
          <a:noFill/>
          <a:ln>
            <a:noFill/>
          </a:ln>
        </p:spPr>
      </p:pic>
      <p:pic>
        <p:nvPicPr>
          <p:cNvPr id="339" name="Google Shape;339;p2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13525" y="197400"/>
            <a:ext cx="2781925" cy="13036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CasellaDiTesto 3"/>
          <p:cNvSpPr txBox="1"/>
          <p:nvPr/>
        </p:nvSpPr>
        <p:spPr>
          <a:xfrm>
            <a:off x="3286898" y="475088"/>
            <a:ext cx="78999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400" b="1" dirty="0" err="1"/>
              <a:t>Insight</a:t>
            </a:r>
            <a:r>
              <a:rPr lang="it-IT" sz="4400" b="1" dirty="0"/>
              <a:t> del modello proattivo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Google Shape;344;p2"/>
          <p:cNvSpPr txBox="1"/>
          <p:nvPr/>
        </p:nvSpPr>
        <p:spPr>
          <a:xfrm>
            <a:off x="3429000" y="381000"/>
            <a:ext cx="11430000" cy="95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00"/>
              <a:buFont typeface="Arial"/>
              <a:buNone/>
            </a:pPr>
            <a:r>
              <a:rPr lang="en-US" sz="4200" b="1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rPr>
              <a:t>Il Team di progetto</a:t>
            </a:r>
            <a:endParaRPr sz="4200" b="1" i="0" u="none" strike="noStrike" cap="none">
              <a:solidFill>
                <a:srgbClr val="1A1A1A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345" name="Google Shape;345;p2"/>
          <p:cNvGrpSpPr/>
          <p:nvPr/>
        </p:nvGrpSpPr>
        <p:grpSpPr>
          <a:xfrm>
            <a:off x="2486025" y="2033625"/>
            <a:ext cx="3571800" cy="1524000"/>
            <a:chOff x="0" y="0"/>
            <a:chExt cx="3571800" cy="1524000"/>
          </a:xfrm>
        </p:grpSpPr>
        <p:sp>
          <p:nvSpPr>
            <p:cNvPr id="346" name="Google Shape;346;p2"/>
            <p:cNvSpPr/>
            <p:nvPr/>
          </p:nvSpPr>
          <p:spPr>
            <a:xfrm>
              <a:off x="0" y="0"/>
              <a:ext cx="3571800" cy="1524000"/>
            </a:xfrm>
            <a:prstGeom prst="roundRect">
              <a:avLst>
                <a:gd name="adj" fmla="val 12500"/>
              </a:avLst>
            </a:prstGeom>
            <a:solidFill>
              <a:srgbClr val="FFFFFF"/>
            </a:solidFill>
            <a:ln w="9525" cap="flat" cmpd="sng">
              <a:solidFill>
                <a:srgbClr val="E0E0E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47" name="Google Shape;347;p2"/>
            <p:cNvSpPr/>
            <p:nvPr/>
          </p:nvSpPr>
          <p:spPr>
            <a:xfrm>
              <a:off x="238125" y="333375"/>
              <a:ext cx="857400" cy="857400"/>
            </a:xfrm>
            <a:prstGeom prst="ellipse">
              <a:avLst/>
            </a:prstGeom>
            <a:solidFill>
              <a:srgbClr val="F0F4F8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48" name="Google Shape;348;p2"/>
            <p:cNvSpPr txBox="1"/>
            <p:nvPr/>
          </p:nvSpPr>
          <p:spPr>
            <a:xfrm>
              <a:off x="238125" y="344170"/>
              <a:ext cx="857400" cy="95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4000"/>
                <a:buFont typeface="Arial"/>
                <a:buNone/>
              </a:pPr>
              <a:r>
                <a:rPr lang="en-US" sz="4000" b="0" i="0" u="none" strike="noStrike" cap="none">
                  <a:solidFill>
                    <a:srgbClr val="1976D2"/>
                  </a:solidFill>
                  <a:latin typeface="Mate"/>
                  <a:ea typeface="Mate"/>
                  <a:cs typeface="Mate"/>
                  <a:sym typeface="Mate"/>
                </a:rPr>
                <a:t>person</a:t>
              </a:r>
              <a:endParaRPr sz="4000" b="0" i="0" u="none" strike="noStrike" cap="none">
                <a:solidFill>
                  <a:srgbClr val="1976D2"/>
                </a:solidFill>
                <a:latin typeface="Mate"/>
                <a:ea typeface="Mate"/>
                <a:cs typeface="Mate"/>
                <a:sym typeface="Mate"/>
              </a:endParaRPr>
            </a:p>
          </p:txBody>
        </p:sp>
        <p:sp>
          <p:nvSpPr>
            <p:cNvPr id="349" name="Google Shape;349;p2"/>
            <p:cNvSpPr txBox="1"/>
            <p:nvPr/>
          </p:nvSpPr>
          <p:spPr>
            <a:xfrm>
              <a:off x="1238250" y="285750"/>
              <a:ext cx="2190900" cy="95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lang="en-US" sz="1600" b="1" i="0" u="none" strike="noStrike" cap="none">
                  <a:solidFill>
                    <a:srgbClr val="1A1A1A"/>
                  </a:solidFill>
                  <a:latin typeface="Arial"/>
                  <a:ea typeface="Arial"/>
                  <a:cs typeface="Arial"/>
                  <a:sym typeface="Arial"/>
                </a:rPr>
                <a:t>Giulia Raimondi</a:t>
              </a:r>
              <a:endParaRPr sz="1600" b="1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rgbClr val="1976D2"/>
                  </a:solidFill>
                  <a:latin typeface="Arial"/>
                  <a:ea typeface="Arial"/>
                  <a:cs typeface="Arial"/>
                  <a:sym typeface="Arial"/>
                </a:rPr>
                <a:t>Recruiting Specialist</a:t>
              </a:r>
              <a:endParaRPr sz="1300" b="0" i="0" u="none" strike="noStrike" cap="none">
                <a:solidFill>
                  <a:srgbClr val="1976D2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en-US" sz="1100" b="1" i="0" u="none" strike="noStrike" cap="none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Randstad Italia</a:t>
              </a:r>
              <a:endParaRPr sz="1100" b="1" i="0" u="none" strike="noStrike" cap="none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350" name="Google Shape;350;p2"/>
          <p:cNvGrpSpPr/>
          <p:nvPr/>
        </p:nvGrpSpPr>
        <p:grpSpPr>
          <a:xfrm>
            <a:off x="6343650" y="2033625"/>
            <a:ext cx="3571800" cy="1524000"/>
            <a:chOff x="0" y="0"/>
            <a:chExt cx="3571800" cy="1524000"/>
          </a:xfrm>
        </p:grpSpPr>
        <p:sp>
          <p:nvSpPr>
            <p:cNvPr id="351" name="Google Shape;351;p2"/>
            <p:cNvSpPr/>
            <p:nvPr/>
          </p:nvSpPr>
          <p:spPr>
            <a:xfrm>
              <a:off x="0" y="0"/>
              <a:ext cx="3571800" cy="1524000"/>
            </a:xfrm>
            <a:prstGeom prst="roundRect">
              <a:avLst>
                <a:gd name="adj" fmla="val 12500"/>
              </a:avLst>
            </a:prstGeom>
            <a:solidFill>
              <a:srgbClr val="FFFFFF"/>
            </a:solidFill>
            <a:ln w="9525" cap="flat" cmpd="sng">
              <a:solidFill>
                <a:srgbClr val="E0E0E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52" name="Google Shape;352;p2"/>
            <p:cNvSpPr/>
            <p:nvPr/>
          </p:nvSpPr>
          <p:spPr>
            <a:xfrm>
              <a:off x="238125" y="333375"/>
              <a:ext cx="857400" cy="857400"/>
            </a:xfrm>
            <a:prstGeom prst="ellipse">
              <a:avLst/>
            </a:prstGeom>
            <a:solidFill>
              <a:srgbClr val="F0F4F8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53" name="Google Shape;353;p2"/>
            <p:cNvSpPr txBox="1"/>
            <p:nvPr/>
          </p:nvSpPr>
          <p:spPr>
            <a:xfrm>
              <a:off x="238125" y="344170"/>
              <a:ext cx="857400" cy="95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4000"/>
                <a:buFont typeface="Arial"/>
                <a:buNone/>
              </a:pPr>
              <a:r>
                <a:rPr lang="en-US" sz="4000" b="0" i="0" u="none" strike="noStrike" cap="none">
                  <a:solidFill>
                    <a:srgbClr val="1976D2"/>
                  </a:solidFill>
                  <a:latin typeface="Mate"/>
                  <a:ea typeface="Mate"/>
                  <a:cs typeface="Mate"/>
                  <a:sym typeface="Mate"/>
                </a:rPr>
                <a:t>person</a:t>
              </a:r>
              <a:endParaRPr sz="4000" b="0" i="0" u="none" strike="noStrike" cap="none">
                <a:solidFill>
                  <a:srgbClr val="1976D2"/>
                </a:solidFill>
                <a:latin typeface="Mate"/>
                <a:ea typeface="Mate"/>
                <a:cs typeface="Mate"/>
                <a:sym typeface="Mate"/>
              </a:endParaRPr>
            </a:p>
          </p:txBody>
        </p:sp>
        <p:sp>
          <p:nvSpPr>
            <p:cNvPr id="354" name="Google Shape;354;p2"/>
            <p:cNvSpPr txBox="1"/>
            <p:nvPr/>
          </p:nvSpPr>
          <p:spPr>
            <a:xfrm>
              <a:off x="1238250" y="285750"/>
              <a:ext cx="2190900" cy="95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lang="en-US" sz="1600" b="1" i="0" u="none" strike="noStrike" cap="none">
                  <a:solidFill>
                    <a:srgbClr val="1A1A1A"/>
                  </a:solidFill>
                  <a:latin typeface="Arial"/>
                  <a:ea typeface="Arial"/>
                  <a:cs typeface="Arial"/>
                  <a:sym typeface="Arial"/>
                </a:rPr>
                <a:t>Daniele Tinarelli</a:t>
              </a:r>
              <a:endParaRPr sz="1600" b="1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rgbClr val="1976D2"/>
                  </a:solidFill>
                  <a:latin typeface="Arial"/>
                  <a:ea typeface="Arial"/>
                  <a:cs typeface="Arial"/>
                  <a:sym typeface="Arial"/>
                </a:rPr>
                <a:t>Patient support specialist</a:t>
              </a:r>
              <a:endParaRPr sz="1300" b="0" i="0" u="none" strike="noStrike" cap="none">
                <a:solidFill>
                  <a:srgbClr val="1976D2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en-US" sz="1100" b="1" i="0" u="none" strike="noStrike" cap="none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Adecco outsourcing</a:t>
              </a:r>
              <a:endParaRPr sz="1100" b="1" i="0" u="none" strike="noStrike" cap="none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355" name="Google Shape;355;p2"/>
          <p:cNvGrpSpPr/>
          <p:nvPr/>
        </p:nvGrpSpPr>
        <p:grpSpPr>
          <a:xfrm>
            <a:off x="10201275" y="2033625"/>
            <a:ext cx="3571800" cy="1524000"/>
            <a:chOff x="0" y="0"/>
            <a:chExt cx="3571800" cy="1524000"/>
          </a:xfrm>
        </p:grpSpPr>
        <p:sp>
          <p:nvSpPr>
            <p:cNvPr id="356" name="Google Shape;356;p2"/>
            <p:cNvSpPr/>
            <p:nvPr/>
          </p:nvSpPr>
          <p:spPr>
            <a:xfrm>
              <a:off x="0" y="0"/>
              <a:ext cx="3571800" cy="1524000"/>
            </a:xfrm>
            <a:prstGeom prst="roundRect">
              <a:avLst>
                <a:gd name="adj" fmla="val 12500"/>
              </a:avLst>
            </a:prstGeom>
            <a:solidFill>
              <a:srgbClr val="FFFFFF"/>
            </a:solidFill>
            <a:ln w="9525" cap="flat" cmpd="sng">
              <a:solidFill>
                <a:srgbClr val="E0E0E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57" name="Google Shape;357;p2"/>
            <p:cNvSpPr/>
            <p:nvPr/>
          </p:nvSpPr>
          <p:spPr>
            <a:xfrm>
              <a:off x="238125" y="333375"/>
              <a:ext cx="857400" cy="857400"/>
            </a:xfrm>
            <a:prstGeom prst="ellipse">
              <a:avLst/>
            </a:prstGeom>
            <a:solidFill>
              <a:srgbClr val="F0F4F8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58" name="Google Shape;358;p2"/>
            <p:cNvSpPr txBox="1"/>
            <p:nvPr/>
          </p:nvSpPr>
          <p:spPr>
            <a:xfrm>
              <a:off x="238125" y="344170"/>
              <a:ext cx="857400" cy="95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4000"/>
                <a:buFont typeface="Arial"/>
                <a:buNone/>
              </a:pPr>
              <a:r>
                <a:rPr lang="en-US" sz="4000" b="0" i="0" u="none" strike="noStrike" cap="none">
                  <a:solidFill>
                    <a:srgbClr val="1976D2"/>
                  </a:solidFill>
                  <a:latin typeface="Mate"/>
                  <a:ea typeface="Mate"/>
                  <a:cs typeface="Mate"/>
                  <a:sym typeface="Mate"/>
                </a:rPr>
                <a:t>person</a:t>
              </a:r>
              <a:endParaRPr sz="4000" b="0" i="0" u="none" strike="noStrike" cap="none">
                <a:solidFill>
                  <a:srgbClr val="1976D2"/>
                </a:solidFill>
                <a:latin typeface="Mate"/>
                <a:ea typeface="Mate"/>
                <a:cs typeface="Mate"/>
                <a:sym typeface="Mate"/>
              </a:endParaRPr>
            </a:p>
          </p:txBody>
        </p:sp>
        <p:sp>
          <p:nvSpPr>
            <p:cNvPr id="359" name="Google Shape;359;p2"/>
            <p:cNvSpPr txBox="1"/>
            <p:nvPr/>
          </p:nvSpPr>
          <p:spPr>
            <a:xfrm>
              <a:off x="1238250" y="285750"/>
              <a:ext cx="2190900" cy="95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lang="en-US" sz="1600" b="1" i="0" u="none" strike="noStrike" cap="none">
                  <a:solidFill>
                    <a:srgbClr val="1A1A1A"/>
                  </a:solidFill>
                  <a:latin typeface="Arial"/>
                  <a:ea typeface="Arial"/>
                  <a:cs typeface="Arial"/>
                  <a:sym typeface="Arial"/>
                </a:rPr>
                <a:t>Luigi Giannattasio</a:t>
              </a:r>
              <a:endParaRPr sz="1600" b="1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rgbClr val="1976D2"/>
                  </a:solidFill>
                  <a:latin typeface="Arial"/>
                  <a:ea typeface="Arial"/>
                  <a:cs typeface="Arial"/>
                  <a:sym typeface="Arial"/>
                </a:rPr>
                <a:t>Data Analyst</a:t>
              </a:r>
              <a:endParaRPr sz="1300" b="0" i="0" u="none" strike="noStrike" cap="none">
                <a:solidFill>
                  <a:srgbClr val="1976D2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en-US" sz="1100" b="1" i="0" u="none" strike="noStrike" cap="none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Poste Italiane</a:t>
              </a:r>
              <a:endParaRPr sz="1100" b="1" i="0" u="none" strike="noStrike" cap="none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360" name="Google Shape;360;p2"/>
          <p:cNvGrpSpPr/>
          <p:nvPr/>
        </p:nvGrpSpPr>
        <p:grpSpPr>
          <a:xfrm>
            <a:off x="6343650" y="5748375"/>
            <a:ext cx="3571800" cy="1524000"/>
            <a:chOff x="0" y="0"/>
            <a:chExt cx="3571800" cy="1524000"/>
          </a:xfrm>
        </p:grpSpPr>
        <p:sp>
          <p:nvSpPr>
            <p:cNvPr id="361" name="Google Shape;361;p2"/>
            <p:cNvSpPr/>
            <p:nvPr/>
          </p:nvSpPr>
          <p:spPr>
            <a:xfrm>
              <a:off x="0" y="0"/>
              <a:ext cx="3571800" cy="1524000"/>
            </a:xfrm>
            <a:prstGeom prst="roundRect">
              <a:avLst>
                <a:gd name="adj" fmla="val 12500"/>
              </a:avLst>
            </a:prstGeom>
            <a:solidFill>
              <a:srgbClr val="FFFFFF"/>
            </a:solidFill>
            <a:ln w="9525" cap="flat" cmpd="sng">
              <a:solidFill>
                <a:srgbClr val="E0E0E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62" name="Google Shape;362;p2"/>
            <p:cNvSpPr/>
            <p:nvPr/>
          </p:nvSpPr>
          <p:spPr>
            <a:xfrm>
              <a:off x="238125" y="333375"/>
              <a:ext cx="857400" cy="857400"/>
            </a:xfrm>
            <a:prstGeom prst="ellipse">
              <a:avLst/>
            </a:prstGeom>
            <a:solidFill>
              <a:srgbClr val="F0F4F8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63" name="Google Shape;363;p2"/>
            <p:cNvSpPr txBox="1"/>
            <p:nvPr/>
          </p:nvSpPr>
          <p:spPr>
            <a:xfrm>
              <a:off x="238125" y="344170"/>
              <a:ext cx="857400" cy="95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4000"/>
                <a:buFont typeface="Arial"/>
                <a:buNone/>
              </a:pPr>
              <a:r>
                <a:rPr lang="en-US" sz="4000" b="0" i="0" u="none" strike="noStrike" cap="none">
                  <a:solidFill>
                    <a:srgbClr val="1976D2"/>
                  </a:solidFill>
                  <a:latin typeface="Mate"/>
                  <a:ea typeface="Mate"/>
                  <a:cs typeface="Mate"/>
                  <a:sym typeface="Mate"/>
                </a:rPr>
                <a:t>person</a:t>
              </a:r>
              <a:endParaRPr sz="4000" b="0" i="0" u="none" strike="noStrike" cap="none">
                <a:solidFill>
                  <a:srgbClr val="1976D2"/>
                </a:solidFill>
                <a:latin typeface="Mate"/>
                <a:ea typeface="Mate"/>
                <a:cs typeface="Mate"/>
                <a:sym typeface="Mate"/>
              </a:endParaRPr>
            </a:p>
          </p:txBody>
        </p:sp>
        <p:sp>
          <p:nvSpPr>
            <p:cNvPr id="364" name="Google Shape;364;p2"/>
            <p:cNvSpPr txBox="1"/>
            <p:nvPr/>
          </p:nvSpPr>
          <p:spPr>
            <a:xfrm>
              <a:off x="1238250" y="285750"/>
              <a:ext cx="2190900" cy="95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lang="en-US" sz="1600" b="1" i="0" u="none" strike="noStrike" cap="none">
                  <a:solidFill>
                    <a:srgbClr val="1A1A1A"/>
                  </a:solidFill>
                  <a:latin typeface="Arial"/>
                  <a:ea typeface="Arial"/>
                  <a:cs typeface="Arial"/>
                  <a:sym typeface="Arial"/>
                </a:rPr>
                <a:t>Lisa Marino</a:t>
              </a:r>
              <a:endParaRPr sz="1600" b="1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rgbClr val="1976D2"/>
                  </a:solidFill>
                  <a:latin typeface="Arial"/>
                  <a:ea typeface="Arial"/>
                  <a:cs typeface="Arial"/>
                  <a:sym typeface="Arial"/>
                </a:rPr>
                <a:t>Customer Service Agent</a:t>
              </a:r>
              <a:endParaRPr sz="1300" b="0" i="0" u="none" strike="noStrike" cap="none">
                <a:solidFill>
                  <a:srgbClr val="1976D2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en-US" sz="1100" b="1" i="0" u="none" strike="noStrike" cap="none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DHL Express Italy</a:t>
              </a:r>
              <a:endParaRPr sz="1100" b="1" i="0" u="none" strike="noStrike" cap="none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365" name="Google Shape;365;p2"/>
          <p:cNvGrpSpPr/>
          <p:nvPr/>
        </p:nvGrpSpPr>
        <p:grpSpPr>
          <a:xfrm>
            <a:off x="2486025" y="3843375"/>
            <a:ext cx="3571800" cy="1524000"/>
            <a:chOff x="0" y="0"/>
            <a:chExt cx="3571800" cy="1524000"/>
          </a:xfrm>
        </p:grpSpPr>
        <p:sp>
          <p:nvSpPr>
            <p:cNvPr id="366" name="Google Shape;366;p2"/>
            <p:cNvSpPr/>
            <p:nvPr/>
          </p:nvSpPr>
          <p:spPr>
            <a:xfrm>
              <a:off x="0" y="0"/>
              <a:ext cx="3571800" cy="1524000"/>
            </a:xfrm>
            <a:prstGeom prst="roundRect">
              <a:avLst>
                <a:gd name="adj" fmla="val 12500"/>
              </a:avLst>
            </a:prstGeom>
            <a:solidFill>
              <a:srgbClr val="FFFFFF"/>
            </a:solidFill>
            <a:ln w="9525" cap="flat" cmpd="sng">
              <a:solidFill>
                <a:srgbClr val="E0E0E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67" name="Google Shape;367;p2"/>
            <p:cNvSpPr/>
            <p:nvPr/>
          </p:nvSpPr>
          <p:spPr>
            <a:xfrm>
              <a:off x="238125" y="333375"/>
              <a:ext cx="857400" cy="857400"/>
            </a:xfrm>
            <a:prstGeom prst="ellipse">
              <a:avLst/>
            </a:prstGeom>
            <a:solidFill>
              <a:srgbClr val="F0F4F8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68" name="Google Shape;368;p2"/>
            <p:cNvSpPr txBox="1"/>
            <p:nvPr/>
          </p:nvSpPr>
          <p:spPr>
            <a:xfrm>
              <a:off x="238125" y="344170"/>
              <a:ext cx="857400" cy="95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4000"/>
                <a:buFont typeface="Arial"/>
                <a:buNone/>
              </a:pPr>
              <a:r>
                <a:rPr lang="en-US" sz="4000" b="0" i="0" u="none" strike="noStrike" cap="none">
                  <a:solidFill>
                    <a:srgbClr val="1976D2"/>
                  </a:solidFill>
                  <a:latin typeface="Mate"/>
                  <a:ea typeface="Mate"/>
                  <a:cs typeface="Mate"/>
                  <a:sym typeface="Mate"/>
                </a:rPr>
                <a:t>person</a:t>
              </a:r>
              <a:endParaRPr sz="4000" b="0" i="0" u="none" strike="noStrike" cap="none">
                <a:solidFill>
                  <a:srgbClr val="1976D2"/>
                </a:solidFill>
                <a:latin typeface="Mate"/>
                <a:ea typeface="Mate"/>
                <a:cs typeface="Mate"/>
                <a:sym typeface="Mate"/>
              </a:endParaRPr>
            </a:p>
          </p:txBody>
        </p:sp>
        <p:sp>
          <p:nvSpPr>
            <p:cNvPr id="369" name="Google Shape;369;p2"/>
            <p:cNvSpPr txBox="1"/>
            <p:nvPr/>
          </p:nvSpPr>
          <p:spPr>
            <a:xfrm>
              <a:off x="1238250" y="285750"/>
              <a:ext cx="2190900" cy="95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lang="en-US" sz="1600" b="1" i="0" u="none" strike="noStrike" cap="none">
                  <a:solidFill>
                    <a:srgbClr val="1A1A1A"/>
                  </a:solidFill>
                  <a:latin typeface="Arial"/>
                  <a:ea typeface="Arial"/>
                  <a:cs typeface="Arial"/>
                  <a:sym typeface="Arial"/>
                </a:rPr>
                <a:t>Raffaele Croce</a:t>
              </a:r>
              <a:endParaRPr sz="1600" b="1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rgbClr val="1976D2"/>
                  </a:solidFill>
                  <a:latin typeface="Arial"/>
                  <a:ea typeface="Arial"/>
                  <a:cs typeface="Arial"/>
                  <a:sym typeface="Arial"/>
                </a:rPr>
                <a:t>R&amp;D SW Engineer</a:t>
              </a:r>
              <a:endParaRPr sz="1300" b="0" i="0" u="none" strike="noStrike" cap="none">
                <a:solidFill>
                  <a:srgbClr val="1976D2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en-US" sz="1100" b="1" i="0" u="none" strike="noStrike" cap="none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TP Italia</a:t>
              </a:r>
              <a:endParaRPr sz="1100" b="1" i="0" u="none" strike="noStrike" cap="none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370" name="Google Shape;370;p2"/>
          <p:cNvGrpSpPr/>
          <p:nvPr/>
        </p:nvGrpSpPr>
        <p:grpSpPr>
          <a:xfrm>
            <a:off x="6343650" y="3843375"/>
            <a:ext cx="3571800" cy="1524000"/>
            <a:chOff x="0" y="0"/>
            <a:chExt cx="3571800" cy="1524000"/>
          </a:xfrm>
        </p:grpSpPr>
        <p:sp>
          <p:nvSpPr>
            <p:cNvPr id="371" name="Google Shape;371;p2"/>
            <p:cNvSpPr/>
            <p:nvPr/>
          </p:nvSpPr>
          <p:spPr>
            <a:xfrm>
              <a:off x="0" y="0"/>
              <a:ext cx="3571800" cy="1524000"/>
            </a:xfrm>
            <a:prstGeom prst="roundRect">
              <a:avLst>
                <a:gd name="adj" fmla="val 12500"/>
              </a:avLst>
            </a:prstGeom>
            <a:solidFill>
              <a:srgbClr val="FFFFFF"/>
            </a:solidFill>
            <a:ln w="9525" cap="flat" cmpd="sng">
              <a:solidFill>
                <a:srgbClr val="E0E0E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72" name="Google Shape;372;p2"/>
            <p:cNvSpPr/>
            <p:nvPr/>
          </p:nvSpPr>
          <p:spPr>
            <a:xfrm>
              <a:off x="238125" y="333375"/>
              <a:ext cx="857400" cy="857400"/>
            </a:xfrm>
            <a:prstGeom prst="ellipse">
              <a:avLst/>
            </a:prstGeom>
            <a:solidFill>
              <a:srgbClr val="F0F4F8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73" name="Google Shape;373;p2"/>
            <p:cNvSpPr txBox="1"/>
            <p:nvPr/>
          </p:nvSpPr>
          <p:spPr>
            <a:xfrm>
              <a:off x="238125" y="344170"/>
              <a:ext cx="857400" cy="95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4000"/>
                <a:buFont typeface="Arial"/>
                <a:buNone/>
              </a:pPr>
              <a:r>
                <a:rPr lang="en-US" sz="4000" b="0" i="0" u="none" strike="noStrike" cap="none">
                  <a:solidFill>
                    <a:srgbClr val="1976D2"/>
                  </a:solidFill>
                  <a:latin typeface="Mate"/>
                  <a:ea typeface="Mate"/>
                  <a:cs typeface="Mate"/>
                  <a:sym typeface="Mate"/>
                </a:rPr>
                <a:t>person</a:t>
              </a:r>
              <a:endParaRPr sz="4000" b="0" i="0" u="none" strike="noStrike" cap="none">
                <a:solidFill>
                  <a:srgbClr val="1976D2"/>
                </a:solidFill>
                <a:latin typeface="Mate"/>
                <a:ea typeface="Mate"/>
                <a:cs typeface="Mate"/>
                <a:sym typeface="Mate"/>
              </a:endParaRPr>
            </a:p>
          </p:txBody>
        </p:sp>
        <p:sp>
          <p:nvSpPr>
            <p:cNvPr id="374" name="Google Shape;374;p2"/>
            <p:cNvSpPr txBox="1"/>
            <p:nvPr/>
          </p:nvSpPr>
          <p:spPr>
            <a:xfrm>
              <a:off x="1238250" y="285750"/>
              <a:ext cx="2190900" cy="95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lang="en-US" sz="1600" b="1" i="0" u="none" strike="noStrike" cap="none">
                  <a:solidFill>
                    <a:srgbClr val="1A1A1A"/>
                  </a:solidFill>
                  <a:latin typeface="Arial"/>
                  <a:ea typeface="Arial"/>
                  <a:cs typeface="Arial"/>
                  <a:sym typeface="Arial"/>
                </a:rPr>
                <a:t>Vittoria Passarin</a:t>
              </a:r>
              <a:endParaRPr sz="1600" b="1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rgbClr val="1976D2"/>
                  </a:solidFill>
                  <a:latin typeface="Arial"/>
                  <a:ea typeface="Arial"/>
                  <a:cs typeface="Arial"/>
                  <a:sym typeface="Arial"/>
                </a:rPr>
                <a:t>Claim Specialist</a:t>
              </a:r>
              <a:endParaRPr sz="1300" b="0" i="0" u="none" strike="noStrike" cap="none">
                <a:solidFill>
                  <a:srgbClr val="1976D2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en-US" sz="1100" b="1" i="0" u="none" strike="noStrike" cap="none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Edison Energia</a:t>
              </a:r>
              <a:endParaRPr sz="1100" b="1" i="0" u="none" strike="noStrike" cap="none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375" name="Google Shape;375;p2"/>
          <p:cNvGrpSpPr/>
          <p:nvPr/>
        </p:nvGrpSpPr>
        <p:grpSpPr>
          <a:xfrm>
            <a:off x="10201275" y="3843375"/>
            <a:ext cx="3571800" cy="1524000"/>
            <a:chOff x="0" y="0"/>
            <a:chExt cx="3571800" cy="1524000"/>
          </a:xfrm>
        </p:grpSpPr>
        <p:sp>
          <p:nvSpPr>
            <p:cNvPr id="376" name="Google Shape;376;p2"/>
            <p:cNvSpPr/>
            <p:nvPr/>
          </p:nvSpPr>
          <p:spPr>
            <a:xfrm>
              <a:off x="0" y="0"/>
              <a:ext cx="3571800" cy="1524000"/>
            </a:xfrm>
            <a:prstGeom prst="roundRect">
              <a:avLst>
                <a:gd name="adj" fmla="val 12500"/>
              </a:avLst>
            </a:prstGeom>
            <a:solidFill>
              <a:srgbClr val="FFFFFF"/>
            </a:solidFill>
            <a:ln w="9525" cap="flat" cmpd="sng">
              <a:solidFill>
                <a:srgbClr val="E0E0E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77" name="Google Shape;377;p2"/>
            <p:cNvSpPr/>
            <p:nvPr/>
          </p:nvSpPr>
          <p:spPr>
            <a:xfrm>
              <a:off x="238125" y="333375"/>
              <a:ext cx="857400" cy="857400"/>
            </a:xfrm>
            <a:prstGeom prst="ellipse">
              <a:avLst/>
            </a:prstGeom>
            <a:solidFill>
              <a:srgbClr val="F0F4F8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78" name="Google Shape;378;p2"/>
            <p:cNvSpPr txBox="1"/>
            <p:nvPr/>
          </p:nvSpPr>
          <p:spPr>
            <a:xfrm>
              <a:off x="238125" y="344170"/>
              <a:ext cx="857400" cy="95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4000"/>
                <a:buFont typeface="Arial"/>
                <a:buNone/>
              </a:pPr>
              <a:r>
                <a:rPr lang="en-US" sz="4000" b="0" i="0" u="none" strike="noStrike" cap="none">
                  <a:solidFill>
                    <a:srgbClr val="1976D2"/>
                  </a:solidFill>
                  <a:latin typeface="Mate"/>
                  <a:ea typeface="Mate"/>
                  <a:cs typeface="Mate"/>
                  <a:sym typeface="Mate"/>
                </a:rPr>
                <a:t>person</a:t>
              </a:r>
              <a:endParaRPr sz="4000" b="0" i="0" u="none" strike="noStrike" cap="none">
                <a:solidFill>
                  <a:srgbClr val="1976D2"/>
                </a:solidFill>
                <a:latin typeface="Mate"/>
                <a:ea typeface="Mate"/>
                <a:cs typeface="Mate"/>
                <a:sym typeface="Mate"/>
              </a:endParaRPr>
            </a:p>
          </p:txBody>
        </p:sp>
        <p:sp>
          <p:nvSpPr>
            <p:cNvPr id="379" name="Google Shape;379;p2"/>
            <p:cNvSpPr txBox="1"/>
            <p:nvPr/>
          </p:nvSpPr>
          <p:spPr>
            <a:xfrm>
              <a:off x="1238250" y="285750"/>
              <a:ext cx="2190900" cy="95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lang="en-US" sz="1600" b="1" i="0" u="none" strike="noStrike" cap="none">
                  <a:solidFill>
                    <a:srgbClr val="1A1A1A"/>
                  </a:solidFill>
                  <a:latin typeface="Arial"/>
                  <a:ea typeface="Arial"/>
                  <a:cs typeface="Arial"/>
                  <a:sym typeface="Arial"/>
                </a:rPr>
                <a:t>Pierpaolo Calabrese</a:t>
              </a:r>
              <a:endParaRPr sz="1600" b="1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rgbClr val="1976D2"/>
                  </a:solidFill>
                  <a:latin typeface="Arial"/>
                  <a:ea typeface="Arial"/>
                  <a:cs typeface="Arial"/>
                  <a:sym typeface="Arial"/>
                </a:rPr>
                <a:t>R&amp;D SW Engineer</a:t>
              </a:r>
              <a:endParaRPr sz="1300" b="0" i="0" u="none" strike="noStrike" cap="none">
                <a:solidFill>
                  <a:srgbClr val="1976D2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en-US" sz="1100" b="1" i="0" u="none" strike="noStrike" cap="none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TP Italia</a:t>
              </a:r>
              <a:endParaRPr sz="1100" b="1" i="0" u="none" strike="noStrike" cap="none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380" name="Google Shape;380;p2"/>
          <p:cNvGrpSpPr/>
          <p:nvPr/>
        </p:nvGrpSpPr>
        <p:grpSpPr>
          <a:xfrm>
            <a:off x="2486025" y="5748375"/>
            <a:ext cx="3571800" cy="1524000"/>
            <a:chOff x="0" y="0"/>
            <a:chExt cx="3571800" cy="1524000"/>
          </a:xfrm>
        </p:grpSpPr>
        <p:sp>
          <p:nvSpPr>
            <p:cNvPr id="381" name="Google Shape;381;p2"/>
            <p:cNvSpPr/>
            <p:nvPr/>
          </p:nvSpPr>
          <p:spPr>
            <a:xfrm>
              <a:off x="0" y="0"/>
              <a:ext cx="3571800" cy="1524000"/>
            </a:xfrm>
            <a:prstGeom prst="roundRect">
              <a:avLst>
                <a:gd name="adj" fmla="val 12500"/>
              </a:avLst>
            </a:prstGeom>
            <a:solidFill>
              <a:srgbClr val="FFFFFF"/>
            </a:solidFill>
            <a:ln w="9525" cap="flat" cmpd="sng">
              <a:solidFill>
                <a:srgbClr val="E0E0E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2" name="Google Shape;382;p2"/>
            <p:cNvSpPr/>
            <p:nvPr/>
          </p:nvSpPr>
          <p:spPr>
            <a:xfrm>
              <a:off x="238125" y="333375"/>
              <a:ext cx="857400" cy="857400"/>
            </a:xfrm>
            <a:prstGeom prst="ellipse">
              <a:avLst/>
            </a:prstGeom>
            <a:solidFill>
              <a:srgbClr val="F0F4F8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3" name="Google Shape;383;p2"/>
            <p:cNvSpPr txBox="1"/>
            <p:nvPr/>
          </p:nvSpPr>
          <p:spPr>
            <a:xfrm>
              <a:off x="238125" y="344170"/>
              <a:ext cx="857400" cy="95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4000"/>
                <a:buFont typeface="Arial"/>
                <a:buNone/>
              </a:pPr>
              <a:r>
                <a:rPr lang="en-US" sz="4000" b="0" i="0" u="none" strike="noStrike" cap="none">
                  <a:solidFill>
                    <a:srgbClr val="1976D2"/>
                  </a:solidFill>
                  <a:latin typeface="Mate"/>
                  <a:ea typeface="Mate"/>
                  <a:cs typeface="Mate"/>
                  <a:sym typeface="Mate"/>
                </a:rPr>
                <a:t>person</a:t>
              </a:r>
              <a:endParaRPr sz="4000" b="0" i="0" u="none" strike="noStrike" cap="none">
                <a:solidFill>
                  <a:srgbClr val="1976D2"/>
                </a:solidFill>
                <a:latin typeface="Mate"/>
                <a:ea typeface="Mate"/>
                <a:cs typeface="Mate"/>
                <a:sym typeface="Mate"/>
              </a:endParaRPr>
            </a:p>
          </p:txBody>
        </p:sp>
        <p:sp>
          <p:nvSpPr>
            <p:cNvPr id="384" name="Google Shape;384;p2"/>
            <p:cNvSpPr txBox="1"/>
            <p:nvPr/>
          </p:nvSpPr>
          <p:spPr>
            <a:xfrm>
              <a:off x="1238250" y="285750"/>
              <a:ext cx="2190900" cy="95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lang="en-US" sz="1600" b="1" i="0" u="none" strike="noStrike" cap="none">
                  <a:solidFill>
                    <a:srgbClr val="1A1A1A"/>
                  </a:solidFill>
                  <a:latin typeface="Arial"/>
                  <a:ea typeface="Arial"/>
                  <a:cs typeface="Arial"/>
                  <a:sym typeface="Arial"/>
                </a:rPr>
                <a:t>Luca Albanese</a:t>
              </a:r>
              <a:endParaRPr sz="1600" b="1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rgbClr val="1976D2"/>
                  </a:solidFill>
                  <a:latin typeface="Arial"/>
                  <a:ea typeface="Arial"/>
                  <a:cs typeface="Arial"/>
                  <a:sym typeface="Arial"/>
                </a:rPr>
                <a:t>Specialista Assistenza Clienti</a:t>
              </a:r>
              <a:endParaRPr sz="1300" b="0" i="0" u="none" strike="noStrike" cap="none">
                <a:solidFill>
                  <a:srgbClr val="1976D2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en-US" sz="1100" b="1" i="0" u="none" strike="noStrike" cap="none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Poste Italiane</a:t>
              </a:r>
              <a:endParaRPr sz="1100" b="1" i="0" u="none" strike="noStrike" cap="none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385" name="Google Shape;385;p2"/>
          <p:cNvSpPr/>
          <p:nvPr/>
        </p:nvSpPr>
        <p:spPr>
          <a:xfrm>
            <a:off x="2409825" y="7620000"/>
            <a:ext cx="11430000" cy="762000"/>
          </a:xfrm>
          <a:prstGeom prst="roundRect">
            <a:avLst>
              <a:gd name="adj" fmla="val 50000"/>
            </a:avLst>
          </a:prstGeom>
          <a:solidFill>
            <a:srgbClr val="F8F9FA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6" name="Google Shape;386;p2"/>
          <p:cNvSpPr txBox="1"/>
          <p:nvPr/>
        </p:nvSpPr>
        <p:spPr>
          <a:xfrm>
            <a:off x="2409825" y="7620000"/>
            <a:ext cx="114300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200" b="1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rPr>
              <a:t>“Siamo tutti clienti e dipendenti - prima”</a:t>
            </a:r>
            <a:endParaRPr sz="2200" b="1" i="0" u="none" strike="noStrike" cap="none">
              <a:solidFill>
                <a:srgbClr val="1A1A1A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87" name="Google Shape;387;p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81000" y="7620000"/>
            <a:ext cx="1143000" cy="114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88" name="Google Shape;388;p2" title="IMG-20230306-WA0003.jpg"/>
          <p:cNvPicPr preferRelativeResize="0"/>
          <p:nvPr/>
        </p:nvPicPr>
        <p:blipFill rotWithShape="1">
          <a:blip r:embed="rId4">
            <a:alphaModFix/>
          </a:blip>
          <a:srcRect l="18478" t="27389" r="26462" b="22437"/>
          <a:stretch/>
        </p:blipFill>
        <p:spPr>
          <a:xfrm>
            <a:off x="6532429" y="4033875"/>
            <a:ext cx="940770" cy="114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89" name="Google Shape;389;p2" title="WhatsApp Image 2026-05-21 at 17.12.50.jpeg"/>
          <p:cNvPicPr preferRelativeResize="0"/>
          <p:nvPr/>
        </p:nvPicPr>
        <p:blipFill rotWithShape="1">
          <a:blip r:embed="rId5">
            <a:alphaModFix/>
          </a:blip>
          <a:srcRect l="17023" t="4977" r="26741" b="23199"/>
          <a:stretch/>
        </p:blipFill>
        <p:spPr>
          <a:xfrm>
            <a:off x="2663388" y="2194863"/>
            <a:ext cx="940774" cy="1201519"/>
          </a:xfrm>
          <a:prstGeom prst="rect">
            <a:avLst/>
          </a:prstGeom>
          <a:noFill/>
          <a:ln>
            <a:noFill/>
          </a:ln>
        </p:spPr>
      </p:pic>
      <p:pic>
        <p:nvPicPr>
          <p:cNvPr id="390" name="Google Shape;390;p2" title="Raffaele Croce.jpeg"/>
          <p:cNvPicPr preferRelativeResize="0"/>
          <p:nvPr/>
        </p:nvPicPr>
        <p:blipFill rotWithShape="1">
          <a:blip r:embed="rId6">
            <a:alphaModFix/>
          </a:blip>
          <a:srcRect l="24817" t="5573" r="27940" b="42344"/>
          <a:stretch/>
        </p:blipFill>
        <p:spPr>
          <a:xfrm>
            <a:off x="2663400" y="4033875"/>
            <a:ext cx="940749" cy="1142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91" name="Google Shape;391;p2" title="fotocmmc.png"/>
          <p:cNvPicPr preferRelativeResize="0"/>
          <p:nvPr/>
        </p:nvPicPr>
        <p:blipFill rotWithShape="1">
          <a:blip r:embed="rId7">
            <a:alphaModFix/>
          </a:blip>
          <a:srcRect l="18804" t="12555" r="20751" b="18083"/>
          <a:stretch/>
        </p:blipFill>
        <p:spPr>
          <a:xfrm>
            <a:off x="6485000" y="2194875"/>
            <a:ext cx="1035623" cy="1201501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pic>
        <p:nvPicPr>
          <p:cNvPr id="392" name="Google Shape;392;p2" title="foto badge.jpg"/>
          <p:cNvPicPr preferRelativeResize="0"/>
          <p:nvPr/>
        </p:nvPicPr>
        <p:blipFill rotWithShape="1">
          <a:blip r:embed="rId8">
            <a:alphaModFix/>
          </a:blip>
          <a:srcRect l="23945" t="3653" r="16117" b="36066"/>
          <a:stretch/>
        </p:blipFill>
        <p:spPr>
          <a:xfrm>
            <a:off x="6532425" y="5912449"/>
            <a:ext cx="940774" cy="1195856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393" name="Google Shape;393;p2"/>
          <p:cNvSpPr/>
          <p:nvPr/>
        </p:nvSpPr>
        <p:spPr>
          <a:xfrm>
            <a:off x="10201275" y="5731688"/>
            <a:ext cx="3571800" cy="1524000"/>
          </a:xfrm>
          <a:prstGeom prst="roundRect">
            <a:avLst>
              <a:gd name="adj" fmla="val 12500"/>
            </a:avLst>
          </a:prstGeom>
          <a:solidFill>
            <a:srgbClr val="FFFFFF"/>
          </a:solidFill>
          <a:ln w="9525" cap="flat" cmpd="sng">
            <a:solidFill>
              <a:srgbClr val="E0E0E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4" name="Google Shape;394;p2"/>
          <p:cNvSpPr txBox="1"/>
          <p:nvPr/>
        </p:nvSpPr>
        <p:spPr>
          <a:xfrm>
            <a:off x="11300100" y="6034125"/>
            <a:ext cx="2190900" cy="952500"/>
          </a:xfrm>
          <a:prstGeom prst="rect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1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rPr>
              <a:t>Arianna Sgaramella  </a:t>
            </a:r>
            <a:r>
              <a:rPr lang="en-US" sz="1300" b="0" i="0" u="none" strike="noStrike" cap="none">
                <a:solidFill>
                  <a:srgbClr val="1976D2"/>
                </a:solidFill>
                <a:latin typeface="Arial"/>
                <a:ea typeface="Arial"/>
                <a:cs typeface="Arial"/>
                <a:sym typeface="Arial"/>
              </a:rPr>
              <a:t>Addetto operazioni alla clientela </a:t>
            </a:r>
            <a:endParaRPr sz="1000" b="0" i="0" u="none" strike="noStrike" cap="none">
              <a:solidFill>
                <a:srgbClr val="1F497D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100" b="1" i="0" u="none" strike="noStrike" cap="none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rPr>
              <a:t>Acquedotto Pugliese S.p.A</a:t>
            </a:r>
            <a:endParaRPr sz="1100" b="1" i="0" u="none" strike="noStrike" cap="none">
              <a:solidFill>
                <a:srgbClr val="444444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endParaRPr sz="1100" b="1" i="0" u="none" strike="noStrike" cap="none">
              <a:solidFill>
                <a:srgbClr val="444444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96" name="Google Shape;396;p2" title="WhatsApp Image 2026-05-22 at 12.42.34.jpeg"/>
          <p:cNvPicPr preferRelativeResize="0"/>
          <p:nvPr/>
        </p:nvPicPr>
        <p:blipFill rotWithShape="1">
          <a:blip r:embed="rId9">
            <a:alphaModFix/>
          </a:blip>
          <a:srcRect l="15531" t="27200" r="14096" b="15849"/>
          <a:stretch/>
        </p:blipFill>
        <p:spPr>
          <a:xfrm>
            <a:off x="10286166" y="5922188"/>
            <a:ext cx="905730" cy="114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97" name="Google Shape;397;p2" title="WhatsApp Image 2026-05-22 at 09.01.44.jpeg"/>
          <p:cNvPicPr preferRelativeResize="0"/>
          <p:nvPr/>
        </p:nvPicPr>
        <p:blipFill rotWithShape="1">
          <a:blip r:embed="rId10">
            <a:alphaModFix/>
          </a:blip>
          <a:srcRect l="9550" t="8178" r="14537" b="18081"/>
          <a:stretch/>
        </p:blipFill>
        <p:spPr>
          <a:xfrm>
            <a:off x="2573527" y="5845037"/>
            <a:ext cx="1035625" cy="1297295"/>
          </a:xfrm>
          <a:prstGeom prst="rect">
            <a:avLst/>
          </a:prstGeom>
          <a:noFill/>
          <a:ln>
            <a:noFill/>
          </a:ln>
        </p:spPr>
      </p:pic>
      <p:pic>
        <p:nvPicPr>
          <p:cNvPr id="398" name="Google Shape;398;p2" title="WhatsApp Image 2026-05-22 at 12.50.20.jpeg"/>
          <p:cNvPicPr preferRelativeResize="0"/>
          <p:nvPr/>
        </p:nvPicPr>
        <p:blipFill rotWithShape="1">
          <a:blip r:embed="rId11">
            <a:alphaModFix/>
          </a:blip>
          <a:srcRect l="17719" t="11632" r="20476" b="35494"/>
          <a:stretch/>
        </p:blipFill>
        <p:spPr>
          <a:xfrm>
            <a:off x="10308650" y="2194875"/>
            <a:ext cx="1035624" cy="1271506"/>
          </a:xfrm>
          <a:prstGeom prst="rect">
            <a:avLst/>
          </a:prstGeom>
          <a:noFill/>
          <a:ln>
            <a:noFill/>
          </a:ln>
        </p:spPr>
      </p:pic>
      <p:pic>
        <p:nvPicPr>
          <p:cNvPr id="399" name="Google Shape;399;p2" title="WhatsApp Image 2026-05-21 at 18.07.29.jpeg"/>
          <p:cNvPicPr preferRelativeResize="0"/>
          <p:nvPr/>
        </p:nvPicPr>
        <p:blipFill rotWithShape="1">
          <a:blip r:embed="rId12">
            <a:alphaModFix/>
          </a:blip>
          <a:srcRect l="14427" t="3802" r="18001" b="34374"/>
          <a:stretch/>
        </p:blipFill>
        <p:spPr>
          <a:xfrm>
            <a:off x="10359775" y="3956200"/>
            <a:ext cx="940751" cy="1290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00" name="Google Shape;400;p2"/>
          <p:cNvPicPr preferRelativeResize="0"/>
          <p:nvPr/>
        </p:nvPicPr>
        <p:blipFill rotWithShape="1">
          <a:blip r:embed="rId13">
            <a:alphaModFix/>
          </a:blip>
          <a:srcRect l="60" r="60"/>
          <a:stretch/>
        </p:blipFill>
        <p:spPr>
          <a:xfrm>
            <a:off x="381000" y="381000"/>
            <a:ext cx="2781300" cy="1305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5" name="Google Shape;405;g3fd45ff0167_0_329"/>
          <p:cNvPicPr preferRelativeResize="0"/>
          <p:nvPr/>
        </p:nvPicPr>
        <p:blipFill rotWithShape="1">
          <a:blip r:embed="rId3">
            <a:alphaModFix/>
          </a:blip>
          <a:srcRect t="40" b="30"/>
          <a:stretch/>
        </p:blipFill>
        <p:spPr>
          <a:xfrm>
            <a:off x="-63500" y="0"/>
            <a:ext cx="16383000" cy="9144791"/>
          </a:xfrm>
          <a:prstGeom prst="rect">
            <a:avLst/>
          </a:prstGeom>
          <a:noFill/>
          <a:ln>
            <a:noFill/>
          </a:ln>
        </p:spPr>
      </p:pic>
      <p:pic>
        <p:nvPicPr>
          <p:cNvPr id="406" name="Google Shape;406;g3fd45ff0167_0_329"/>
          <p:cNvPicPr preferRelativeResize="0"/>
          <p:nvPr/>
        </p:nvPicPr>
        <p:blipFill rotWithShape="1">
          <a:blip r:embed="rId4">
            <a:alphaModFix/>
          </a:blip>
          <a:srcRect l="60" r="60"/>
          <a:stretch/>
        </p:blipFill>
        <p:spPr>
          <a:xfrm>
            <a:off x="381000" y="381000"/>
            <a:ext cx="2781300" cy="1305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i Office">
  <a:themeElements>
    <a:clrScheme name="Tema di 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225</Words>
  <Application>Microsoft Office PowerPoint</Application>
  <PresentationFormat>Personalizzato</PresentationFormat>
  <Paragraphs>56</Paragraphs>
  <Slides>23</Slides>
  <Notes>23</Notes>
  <HiddenSlides>0</HiddenSlides>
  <MMClips>2</MMClips>
  <ScaleCrop>false</ScaleCrop>
  <HeadingPairs>
    <vt:vector size="6" baseType="variant">
      <vt:variant>
        <vt:lpstr>Caratteri utilizzati</vt:lpstr>
      </vt:variant>
      <vt:variant>
        <vt:i4>3</vt:i4>
      </vt:variant>
      <vt:variant>
        <vt:lpstr>Tema</vt:lpstr>
      </vt:variant>
      <vt:variant>
        <vt:i4>2</vt:i4>
      </vt:variant>
      <vt:variant>
        <vt:lpstr>Titoli diapositive</vt:lpstr>
      </vt:variant>
      <vt:variant>
        <vt:i4>23</vt:i4>
      </vt:variant>
    </vt:vector>
  </HeadingPairs>
  <TitlesOfParts>
    <vt:vector size="28" baseType="lpstr">
      <vt:lpstr>Calibri</vt:lpstr>
      <vt:lpstr>Mate</vt:lpstr>
      <vt:lpstr>Arial</vt:lpstr>
      <vt:lpstr>Office Theme</vt:lpstr>
      <vt:lpstr>Tema di Office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Presentazione standard di PowerPoint</dc:title>
  <dc:creator>Mario Massone</dc:creator>
  <cp:lastModifiedBy>Mario Massone</cp:lastModifiedBy>
  <cp:revision>4</cp:revision>
  <dcterms:modified xsi:type="dcterms:W3CDTF">2026-05-30T08:18:03Z</dcterms:modified>
</cp:coreProperties>
</file>