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379" r:id="rId3"/>
    <p:sldId id="371" r:id="rId4"/>
    <p:sldId id="373" r:id="rId5"/>
    <p:sldId id="377" r:id="rId6"/>
    <p:sldId id="372" r:id="rId7"/>
    <p:sldId id="376" r:id="rId8"/>
    <p:sldId id="378" r:id="rId9"/>
    <p:sldId id="375" r:id="rId10"/>
    <p:sldId id="374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CEFE-B65B-40D8-B60F-209AF636D2CF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1505-3256-4B20-8072-01B2E9E5C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5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28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70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34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5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56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339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79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8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45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38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C5C75F-8A8A-48A6-8C99-5E51FD043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3E2908-A0BF-4912-BE6A-0402754EB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E08D22-74DB-4D1D-92E2-35A70331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C397FF-8932-4EB1-A330-0F4BE922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172DD-1817-4424-9F06-52A0CBED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968812"/>
      </p:ext>
    </p:extLst>
  </p:cSld>
  <p:clrMapOvr>
    <a:masterClrMapping/>
  </p:clrMapOvr>
  <p:transition spd="slow" advTm="2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02C2B-6119-407C-A5F0-9C9A9D82C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6417C76-5009-4E30-B172-FE459611B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188BAA-AA5A-4143-B085-68171D4C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0C1A94-2338-4183-9C5E-ED8E3734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002CD-9D69-4A38-B4C0-495EF20A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028629"/>
      </p:ext>
    </p:extLst>
  </p:cSld>
  <p:clrMapOvr>
    <a:masterClrMapping/>
  </p:clrMapOvr>
  <p:transition spd="slow" advTm="2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403D3DE-1440-4A41-BBA2-4C162CAA0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A0469D-442B-44E1-8972-9B184152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1B26F-3F6A-4806-93BA-92C3DE61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A5825-6667-413A-A8C4-77F8753C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67662E-4668-4F5D-8941-BE2BBF6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490679"/>
      </p:ext>
    </p:extLst>
  </p:cSld>
  <p:clrMapOvr>
    <a:masterClrMapping/>
  </p:clrMapOvr>
  <p:transition spd="slow" advTm="2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7D6DD4-275A-4AF5-A74E-D2BD491B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79223-1ED7-4326-90D0-BFC8A970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8F0E50-19CE-4932-8536-C84B1C62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E7E781-2493-4D91-AFA1-1EE3CE77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5C85A-27E5-4D10-B84E-009C0B01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396846"/>
      </p:ext>
    </p:extLst>
  </p:cSld>
  <p:clrMapOvr>
    <a:masterClrMapping/>
  </p:clrMapOvr>
  <p:transition spd="slow" advTm="2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59978-026E-4978-B3C4-08C26823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557A20-B33A-45F6-86F9-8E76DC715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21CDF9-FBC5-4953-A05D-ADB787C8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F251C6-6513-4A25-A535-E07A5C6C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765F44-6AEB-4EAA-AAD4-CD5D49FB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668239"/>
      </p:ext>
    </p:extLst>
  </p:cSld>
  <p:clrMapOvr>
    <a:masterClrMapping/>
  </p:clrMapOvr>
  <p:transition spd="slow" advTm="2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9F284-9815-4F07-9399-B90915EE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300BDD-3EEF-4592-B7F4-5F510A97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31B65C-1691-47CD-B7EE-8CECDAF7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EB46C4-8F56-49EE-A11F-D08FE0A8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483875-EBC6-416F-A45F-7B7DAD27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E2E8AB-8543-4F13-BF2C-E5465009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946610"/>
      </p:ext>
    </p:extLst>
  </p:cSld>
  <p:clrMapOvr>
    <a:masterClrMapping/>
  </p:clrMapOvr>
  <p:transition spd="slow" advTm="2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BDA34-2A90-48FE-B1A8-0C9FEAD2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7F2259-5562-4EDC-897D-A62427B4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FD1F9B1-17FD-4BBB-9C36-553E3E76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752BF84-A1C7-4B04-85EE-390D9EEF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55617B7-8BE8-461F-84F9-FA7080823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110F28F-CED0-4553-B4EC-70FAE50E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626880-39F7-441D-B12C-D6A244A4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0754A12-939D-44EF-82A1-2DE8C845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217372"/>
      </p:ext>
    </p:extLst>
  </p:cSld>
  <p:clrMapOvr>
    <a:masterClrMapping/>
  </p:clrMapOvr>
  <p:transition spd="slow" advTm="2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02D4-FE3C-42D3-803F-D6074A77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5C3CBB-421B-4BF4-A1F7-2A4E3739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97C95E-7A70-4F94-9233-D2A56798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B350D9-0165-4080-A2E7-95429F22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847620"/>
      </p:ext>
    </p:extLst>
  </p:cSld>
  <p:clrMapOvr>
    <a:masterClrMapping/>
  </p:clrMapOvr>
  <p:transition spd="slow" advTm="2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D4E4A32-A7B7-4827-A791-A7F52F1E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8283E09-9209-40C8-B39F-ADD649CB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1BE1B3-E90F-4758-89F4-A13EEB1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00130"/>
      </p:ext>
    </p:extLst>
  </p:cSld>
  <p:clrMapOvr>
    <a:masterClrMapping/>
  </p:clrMapOvr>
  <p:transition spd="slow" advTm="2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C41C6-9686-430C-8FB3-AC3A5231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40B125-7640-4FD2-B033-7FB9F1A77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21E0A8-71C1-469C-9F68-B8015F6F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92F021-2B16-4AAB-B3DC-1288A2B4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12B14D-0F0F-4EF5-BCE5-B760A614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A25DB5-6468-47D2-9B89-AE11D98E5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259963"/>
      </p:ext>
    </p:extLst>
  </p:cSld>
  <p:clrMapOvr>
    <a:masterClrMapping/>
  </p:clrMapOvr>
  <p:transition spd="slow" advTm="2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8AAC2-2BF8-4E33-B887-84A5513D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EFFC17D-BB74-4F25-8014-0F88A7D5DE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B3726D-147C-41A7-B10E-70CCE427C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E73F5DE-D69D-43F2-843C-F2E2245B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FCFDBB-7CE2-4941-B2AE-67AE5B690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ADF37D-1C13-4196-B5CD-988A4749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332858"/>
      </p:ext>
    </p:extLst>
  </p:cSld>
  <p:clrMapOvr>
    <a:masterClrMapping/>
  </p:clrMapOvr>
  <p:transition spd="slow" advTm="2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6F5123-6854-4548-8556-42F96DA3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CFE155-8243-408F-9B44-7A028A25D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5EED2E-FC7B-419F-A71D-B0B33D5D9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5A09-B5C5-4311-9969-8FDE28198041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6E8E7-DBF3-4260-B44D-B6A39BA97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A78819-0CF9-4583-8BDE-963F1AC77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812D-45D6-4F05-B116-5387BCAAB7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93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cibo&#10;&#10;Descrizione generata automaticamente">
            <a:extLst>
              <a:ext uri="{FF2B5EF4-FFF2-40B4-BE49-F238E27FC236}">
                <a16:creationId xmlns:a16="http://schemas.microsoft.com/office/drawing/2014/main" id="{CCBC2933-16E4-46A1-A0A2-CA172EB2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1599243"/>
      </p:ext>
    </p:extLst>
  </p:cSld>
  <p:clrMapOvr>
    <a:masterClrMapping/>
  </p:clrMapOvr>
  <p:transition spd="slow" advTm="3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bo, autobus&#10;&#10;Descrizione generata automaticamente">
            <a:extLst>
              <a:ext uri="{FF2B5EF4-FFF2-40B4-BE49-F238E27FC236}">
                <a16:creationId xmlns:a16="http://schemas.microsoft.com/office/drawing/2014/main" id="{08777068-6FC2-4069-A545-C1E6E3A96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45" y="241998"/>
            <a:ext cx="7786701" cy="28551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15D425-C524-4A12-BCE9-3E1125F3F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46" y="3390605"/>
            <a:ext cx="3850765" cy="1488962"/>
          </a:xfrm>
          <a:prstGeom prst="rect">
            <a:avLst/>
          </a:prstGeom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1B3D9C-6C57-4BEC-B21D-47FA4C23D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54" y="3390605"/>
            <a:ext cx="3823013" cy="148896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986F3FA-5C9F-4BED-894A-9A980063A5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36" y="5087979"/>
            <a:ext cx="3771351" cy="146884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979CF97-AD4E-46CE-B313-9E78F8156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9" y="5087979"/>
            <a:ext cx="3875383" cy="14889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8A20565-FD3E-4BDD-9D02-D6B9A7246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28" y="5098039"/>
            <a:ext cx="3823012" cy="14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4266"/>
      </p:ext>
    </p:extLst>
  </p:cSld>
  <p:clrMapOvr>
    <a:masterClrMapping/>
  </p:clrMapOvr>
  <p:transition spd="slow" advTm="5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ibo&#10;&#10;Descrizione generata automaticamente">
            <a:extLst>
              <a:ext uri="{FF2B5EF4-FFF2-40B4-BE49-F238E27FC236}">
                <a16:creationId xmlns:a16="http://schemas.microsoft.com/office/drawing/2014/main" id="{CCBC2933-16E4-46A1-A0A2-CA172EB23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3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2B0B2BF-D95A-42E3-A606-56AFD01E1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3" y="288193"/>
            <a:ext cx="11653287" cy="11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4511"/>
      </p:ext>
    </p:extLst>
  </p:cSld>
  <p:clrMapOvr>
    <a:masterClrMapping/>
  </p:clrMapOvr>
  <p:transition spd="slow" advTm="4000">
    <p:split orient="vert"/>
    <p:sndAc>
      <p:stSnd>
        <p:snd r:embed="rId3" name="drumroll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9237C-0411-42BF-ABA7-125FD3FD2C07}"/>
              </a:ext>
            </a:extLst>
          </p:cNvPr>
          <p:cNvSpPr txBox="1"/>
          <p:nvPr/>
        </p:nvSpPr>
        <p:spPr>
          <a:xfrm>
            <a:off x="4867449" y="559072"/>
            <a:ext cx="693506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3000">
                <a:schemeClr val="accent4">
                  <a:lumMod val="0"/>
                  <a:lumOff val="100000"/>
                </a:schemeClr>
              </a:gs>
              <a:gs pos="50000">
                <a:srgbClr val="2FC9FF"/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Incontri Esperienze CMMC 2020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7E826C-39EA-4D8E-AB3C-8A08CF315EFA}"/>
              </a:ext>
            </a:extLst>
          </p:cNvPr>
          <p:cNvSpPr txBox="1"/>
          <p:nvPr/>
        </p:nvSpPr>
        <p:spPr>
          <a:xfrm>
            <a:off x="4906381" y="3979819"/>
            <a:ext cx="6950170" cy="461665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11000">
                <a:schemeClr val="accent4">
                  <a:lumMod val="0"/>
                  <a:lumOff val="100000"/>
                </a:schemeClr>
              </a:gs>
              <a:gs pos="49000">
                <a:srgbClr val="FFD347"/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Intelligenza Aumentata &amp; CMMC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FAC185-48E9-4923-849A-3AC1591D3BC8}"/>
              </a:ext>
            </a:extLst>
          </p:cNvPr>
          <p:cNvSpPr txBox="1"/>
          <p:nvPr/>
        </p:nvSpPr>
        <p:spPr>
          <a:xfrm>
            <a:off x="4892045" y="5837263"/>
            <a:ext cx="696450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7000">
                <a:schemeClr val="accent2">
                  <a:lumMod val="0"/>
                  <a:lumOff val="100000"/>
                </a:schemeClr>
              </a:gs>
              <a:gs pos="94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Anticipazioni Laboratori CMMC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E82251-FEAC-4E20-B982-C573DFB8D622}"/>
              </a:ext>
            </a:extLst>
          </p:cNvPr>
          <p:cNvSpPr txBox="1"/>
          <p:nvPr/>
        </p:nvSpPr>
        <p:spPr>
          <a:xfrm>
            <a:off x="4892045" y="3069064"/>
            <a:ext cx="6935062" cy="461665"/>
          </a:xfrm>
          <a:prstGeom prst="rect">
            <a:avLst/>
          </a:prstGeom>
          <a:gradFill flip="none" rotWithShape="1">
            <a:gsLst>
              <a:gs pos="900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55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WhatsApp &amp; Customer Care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5C321F9-9787-49CD-AF5D-7D2C8A03DB49}"/>
              </a:ext>
            </a:extLst>
          </p:cNvPr>
          <p:cNvSpPr txBox="1"/>
          <p:nvPr/>
        </p:nvSpPr>
        <p:spPr>
          <a:xfrm>
            <a:off x="4892045" y="1385980"/>
            <a:ext cx="6850611" cy="461665"/>
          </a:xfrm>
          <a:prstGeom prst="rect">
            <a:avLst/>
          </a:prstGeom>
          <a:gradFill flip="none" rotWithShape="1">
            <a:gsLst>
              <a:gs pos="900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55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Contact Center &amp; Cloud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52F66DF-7E2D-4AEE-AEB4-F52F4C603726}"/>
              </a:ext>
            </a:extLst>
          </p:cNvPr>
          <p:cNvSpPr txBox="1"/>
          <p:nvPr/>
        </p:nvSpPr>
        <p:spPr>
          <a:xfrm>
            <a:off x="4906381" y="2214174"/>
            <a:ext cx="688597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7000">
                <a:schemeClr val="accent2">
                  <a:lumMod val="0"/>
                  <a:lumOff val="100000"/>
                </a:schemeClr>
              </a:gs>
              <a:gs pos="94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BPO &amp; Coworking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6EBF19-6603-4EAF-8452-65502069F50F}"/>
              </a:ext>
            </a:extLst>
          </p:cNvPr>
          <p:cNvSpPr txBox="1"/>
          <p:nvPr/>
        </p:nvSpPr>
        <p:spPr>
          <a:xfrm>
            <a:off x="4906381" y="4868755"/>
            <a:ext cx="6950170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Customer Management: Nuova Impresa</a:t>
            </a:r>
          </a:p>
        </p:txBody>
      </p:sp>
      <p:pic>
        <p:nvPicPr>
          <p:cNvPr id="3" name="Immagine 2" descr="Immagine che contiene cibo&#10;&#10;Descrizione generata automaticamente">
            <a:extLst>
              <a:ext uri="{FF2B5EF4-FFF2-40B4-BE49-F238E27FC236}">
                <a16:creationId xmlns:a16="http://schemas.microsoft.com/office/drawing/2014/main" id="{8D76FAAC-E3EC-4D1E-81B0-BC5A28CA6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5" y="1170173"/>
            <a:ext cx="4027370" cy="393191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D34924-B955-485B-B90B-510A7A1EE413}"/>
              </a:ext>
            </a:extLst>
          </p:cNvPr>
          <p:cNvSpPr txBox="1"/>
          <p:nvPr/>
        </p:nvSpPr>
        <p:spPr>
          <a:xfrm>
            <a:off x="507725" y="1830448"/>
            <a:ext cx="4027370" cy="461665"/>
          </a:xfrm>
          <a:prstGeom prst="rect">
            <a:avLst/>
          </a:prstGeom>
          <a:gradFill flip="none" rotWithShape="1">
            <a:gsLst>
              <a:gs pos="900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55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Attività 2020</a:t>
            </a:r>
          </a:p>
        </p:txBody>
      </p:sp>
    </p:spTree>
    <p:extLst>
      <p:ext uri="{BB962C8B-B14F-4D97-AF65-F5344CB8AC3E}">
        <p14:creationId xmlns:p14="http://schemas.microsoft.com/office/powerpoint/2010/main" val="3786079376"/>
      </p:ext>
    </p:extLst>
  </p:cSld>
  <p:clrMapOvr>
    <a:masterClrMapping/>
  </p:clrMapOvr>
  <p:transition spd="slow" advTm="4000">
    <p:split orient="vert"/>
    <p:sndAc>
      <p:stSnd>
        <p:snd r:embed="rId3" name="wind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otografia, persona, interni, gruppo&#10;&#10;Descrizione generata automaticamente">
            <a:extLst>
              <a:ext uri="{FF2B5EF4-FFF2-40B4-BE49-F238E27FC236}">
                <a16:creationId xmlns:a16="http://schemas.microsoft.com/office/drawing/2014/main" id="{DD63AEFC-F21E-40B6-BA93-59435F16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11" y="3124970"/>
            <a:ext cx="7490476" cy="360779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5C3CBC-39D1-4A21-A436-CB1D86FC5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11" y="227530"/>
            <a:ext cx="7492353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8807"/>
      </p:ext>
    </p:extLst>
  </p:cSld>
  <p:clrMapOvr>
    <a:masterClrMapping/>
  </p:clrMapOvr>
  <p:transition spd="slow" advTm="4000">
    <p:split orient="vert"/>
    <p:sndAc>
      <p:stSnd>
        <p:snd r:embed="rId3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fotografia, persona, interni, gruppo&#10;&#10;Descrizione generata automaticamente">
            <a:extLst>
              <a:ext uri="{FF2B5EF4-FFF2-40B4-BE49-F238E27FC236}">
                <a16:creationId xmlns:a16="http://schemas.microsoft.com/office/drawing/2014/main" id="{DD63AEFC-F21E-40B6-BA93-59435F16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11" y="143235"/>
            <a:ext cx="7490476" cy="3607798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B5C3CBC-39D1-4A21-A436-CB1D86FC5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11" y="3943430"/>
            <a:ext cx="7492353" cy="27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1730"/>
      </p:ext>
    </p:extLst>
  </p:cSld>
  <p:clrMapOvr>
    <a:masterClrMapping/>
  </p:clrMapOvr>
  <p:transition spd="slow" advTm="4000">
    <p:split orient="vert"/>
    <p:sndAc>
      <p:stSnd>
        <p:snd r:embed="rId3" name="drumroll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segnale, sedendo, autobus, città&#10;&#10;Descrizione generata automaticamente">
            <a:extLst>
              <a:ext uri="{FF2B5EF4-FFF2-40B4-BE49-F238E27FC236}">
                <a16:creationId xmlns:a16="http://schemas.microsoft.com/office/drawing/2014/main" id="{E4843CB4-1164-4DC4-9507-560F7FCF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738" y="1195584"/>
            <a:ext cx="5983871" cy="44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2441"/>
      </p:ext>
    </p:extLst>
  </p:cSld>
  <p:clrMapOvr>
    <a:masterClrMapping/>
  </p:clrMapOvr>
  <p:transition spd="slow" advTm="400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fotografia, persona, posando, gruppo&#10;&#10;Descrizione generata automaticamente">
            <a:extLst>
              <a:ext uri="{FF2B5EF4-FFF2-40B4-BE49-F238E27FC236}">
                <a16:creationId xmlns:a16="http://schemas.microsoft.com/office/drawing/2014/main" id="{EE304409-06E5-47ED-8836-69F68DD3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22" y="3338363"/>
            <a:ext cx="7513329" cy="3146846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A61D0C-0DC1-43DE-89DA-7C89D303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1" y="267285"/>
            <a:ext cx="7530386" cy="27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3029"/>
      </p:ext>
    </p:extLst>
  </p:cSld>
  <p:clrMapOvr>
    <a:masterClrMapping/>
  </p:clrMapOvr>
  <p:transition spd="slow" advTm="4000">
    <p:split orient="vert"/>
    <p:sndAc>
      <p:stSnd>
        <p:snd r:embed="rId3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fotografia, persona, posando, gruppo&#10;&#10;Descrizione generata automaticamente">
            <a:extLst>
              <a:ext uri="{FF2B5EF4-FFF2-40B4-BE49-F238E27FC236}">
                <a16:creationId xmlns:a16="http://schemas.microsoft.com/office/drawing/2014/main" id="{EE304409-06E5-47ED-8836-69F68DD3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1" y="409633"/>
            <a:ext cx="7513329" cy="3146846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A61D0C-0DC1-43DE-89DA-7C89D303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1" y="3858624"/>
            <a:ext cx="7530386" cy="27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7401"/>
      </p:ext>
    </p:extLst>
  </p:cSld>
  <p:clrMapOvr>
    <a:masterClrMapping/>
  </p:clrMapOvr>
  <p:transition spd="slow" advTm="4000">
    <p:split orient="vert"/>
    <p:sndAc>
      <p:stSnd>
        <p:snd r:embed="rId3" name="drumroll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9237C-0411-42BF-ABA7-125FD3FD2C07}"/>
              </a:ext>
            </a:extLst>
          </p:cNvPr>
          <p:cNvSpPr txBox="1"/>
          <p:nvPr/>
        </p:nvSpPr>
        <p:spPr>
          <a:xfrm>
            <a:off x="2786865" y="2016807"/>
            <a:ext cx="6935062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3000">
                <a:schemeClr val="accent4">
                  <a:lumMod val="0"/>
                  <a:lumOff val="100000"/>
                </a:schemeClr>
              </a:gs>
              <a:gs pos="50000">
                <a:srgbClr val="2FC9FF"/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RICONOSCIMENTI CMMC 2020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7E826C-39EA-4D8E-AB3C-8A08CF315EFA}"/>
              </a:ext>
            </a:extLst>
          </p:cNvPr>
          <p:cNvSpPr txBox="1"/>
          <p:nvPr/>
        </p:nvSpPr>
        <p:spPr>
          <a:xfrm>
            <a:off x="2825797" y="5914632"/>
            <a:ext cx="6950170" cy="461665"/>
          </a:xfrm>
          <a:prstGeom prst="rect">
            <a:avLst/>
          </a:prstGeom>
          <a:gradFill flip="none" rotWithShape="1">
            <a:gsLst>
              <a:gs pos="0">
                <a:srgbClr val="FFFF66"/>
              </a:gs>
              <a:gs pos="11000">
                <a:schemeClr val="accent4">
                  <a:lumMod val="0"/>
                  <a:lumOff val="100000"/>
                </a:schemeClr>
              </a:gs>
              <a:gs pos="49000">
                <a:srgbClr val="FFD347"/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Emergenza Resilienza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E82251-FEAC-4E20-B982-C573DFB8D622}"/>
              </a:ext>
            </a:extLst>
          </p:cNvPr>
          <p:cNvSpPr txBox="1"/>
          <p:nvPr/>
        </p:nvSpPr>
        <p:spPr>
          <a:xfrm>
            <a:off x="2811461" y="5003877"/>
            <a:ext cx="6935062" cy="461665"/>
          </a:xfrm>
          <a:prstGeom prst="rect">
            <a:avLst/>
          </a:prstGeom>
          <a:gradFill flip="none" rotWithShape="1">
            <a:gsLst>
              <a:gs pos="900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55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AI Intelligenza Aumentata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5C321F9-9787-49CD-AF5D-7D2C8A03DB49}"/>
              </a:ext>
            </a:extLst>
          </p:cNvPr>
          <p:cNvSpPr txBox="1"/>
          <p:nvPr/>
        </p:nvSpPr>
        <p:spPr>
          <a:xfrm>
            <a:off x="2811461" y="3320793"/>
            <a:ext cx="6850611" cy="461665"/>
          </a:xfrm>
          <a:prstGeom prst="rect">
            <a:avLst/>
          </a:prstGeom>
          <a:gradFill flip="none" rotWithShape="1">
            <a:gsLst>
              <a:gs pos="9000">
                <a:schemeClr val="accent4">
                  <a:lumMod val="0"/>
                  <a:lumOff val="100000"/>
                </a:schemeClr>
              </a:gs>
              <a:gs pos="31000">
                <a:schemeClr val="accent4">
                  <a:lumMod val="0"/>
                  <a:lumOff val="100000"/>
                </a:schemeClr>
              </a:gs>
              <a:gs pos="55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Digital Customer Service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52F66DF-7E2D-4AEE-AEB4-F52F4C603726}"/>
              </a:ext>
            </a:extLst>
          </p:cNvPr>
          <p:cNvSpPr txBox="1"/>
          <p:nvPr/>
        </p:nvSpPr>
        <p:spPr>
          <a:xfrm>
            <a:off x="2825797" y="4148987"/>
            <a:ext cx="6885976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17000">
                <a:schemeClr val="accent2">
                  <a:lumMod val="0"/>
                  <a:lumOff val="100000"/>
                </a:schemeClr>
              </a:gs>
              <a:gs pos="94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Customer Experience</a:t>
            </a:r>
          </a:p>
        </p:txBody>
      </p:sp>
      <p:pic>
        <p:nvPicPr>
          <p:cNvPr id="4" name="Immagine 3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A96D925D-7F86-455D-8C95-695B1F894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97" y="329054"/>
            <a:ext cx="3439005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42726"/>
      </p:ext>
    </p:extLst>
  </p:cSld>
  <p:clrMapOvr>
    <a:masterClrMapping/>
  </p:clrMapOvr>
  <p:transition spd="slow" advTm="4000">
    <p:split orient="vert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42</Words>
  <Application>Microsoft Office PowerPoint</Application>
  <PresentationFormat>Widescreen</PresentationFormat>
  <Paragraphs>13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Massone</dc:creator>
  <cp:lastModifiedBy>Mario Massone</cp:lastModifiedBy>
  <cp:revision>8</cp:revision>
  <dcterms:created xsi:type="dcterms:W3CDTF">2020-09-27T08:46:15Z</dcterms:created>
  <dcterms:modified xsi:type="dcterms:W3CDTF">2020-09-27T09:28:04Z</dcterms:modified>
</cp:coreProperties>
</file>