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17BF"/>
    <a:srgbClr val="030A93"/>
    <a:srgbClr val="34239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9" y="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1DC509-DC0C-49FF-A80A-E76DB44F5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11E4EB5-B990-4D24-A891-CF2024C4D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537768-391D-4B65-A7A6-7EC10C74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050CF3-76D1-4789-BD58-0239A58C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9AFE81-BA9B-4DDF-B9A0-46F07E69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64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8641D2-45D1-474A-80FA-B8E3FE6CA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B0AC1E-5109-4139-A01E-B4F48D74A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EF6D18-F286-4261-96E0-C9DAC3DED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EC4546-213A-4356-98EF-2E2F5552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D1BFFC-40DE-4F73-A842-C92E61DAB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62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3F9F9E6-4A10-42B0-AD0A-01CD98105A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B964CD-CCBA-48F7-828F-40D8CED8D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BA5E68-9866-4529-ABC7-6F4A0DFD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2A2BB5-2C91-41C9-BC31-56FCF398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EB07EC-46CE-4CEA-AE5D-A164199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32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C8CF20-1875-4EC2-A5D4-F0618F495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5B362E-827C-4431-8E81-D78788B1A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B0C586-F6B5-4C42-84C0-0437A161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D05058-D9FE-439D-AB8D-92881E892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9C4DCA-6A99-4546-A981-F1C4A54C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73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185446-6AB6-42FB-8E9C-34F1A996E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B6262B-1D99-4A45-BA03-10E3B4691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18FECD-0973-4EF0-A3EA-36E4C252A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A34ADD-7309-431D-A10C-BF892A8F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BCE01D-3A9C-486F-98D3-C0D05577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307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430E98-89BC-4331-8B37-B0976D01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CC25B3-5B62-4C1F-84D8-5D77BEC57B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6D5A3C-D5ED-46B0-B1B4-C4557AA44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2A84CAD-8E98-4943-BC09-86314D67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E4FFBE-67CA-4E98-AAAC-FA1E4AE58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5EFA19-2EDC-4932-95C5-62E369AD4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01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8BBA0A-8C6B-4610-BCEE-C2D5E3070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8B34CEF-A88F-4831-9CF4-9DEA98BC6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A3EFFFD-542A-4CC3-B599-EFA5E5122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53683E-E511-4066-AEC1-98674BF3B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D1D01E2-95F0-47E8-8E7E-26F04CA3CF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A068A95-4F3C-4B03-AF22-FCD1406A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309A8BD-4E4C-487B-AAEE-3774177F0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7D4F99C-C8DF-434F-B5C2-1C2998216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2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9829DF-753E-4A42-B152-733A460BE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99F427-EFB0-47B7-B25A-E9253A2AB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32A97ED-58F1-422E-AD48-B7AB5D12A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F787083-1B14-4E6E-A30C-CBFE0521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7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C7E4D0F-4C87-47E7-86CA-8DD73AE3D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3E4A270-656C-45D0-ABD6-0D137E451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B56E409-C036-42CA-9423-59FF749FF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84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415198-75A0-4241-BF46-527DA04C2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8E8CEC-8451-41A5-9E3F-37D19F44B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55655BA-8F65-46AC-B24E-B19506A53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F6A88B3-0007-40A3-A96B-0A740E674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ED2C7F-1FC2-40FB-8CC4-1647890F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DBA867-32EB-4114-8BD1-10481CED5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08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03829C-0FD8-40A5-85CC-B57B9394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D9FD07F-F057-45D0-9A2C-78492C5DE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DBA97-2BFE-4323-9E9F-3E5361DD8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DABB7F-CDCE-4ABB-83D8-393AC1AD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3D8727-DCFE-421E-AFCF-A3C99DF76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ED30583-CD7C-4264-8C28-8C94FCE6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419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D5AF0FD-2967-4D8A-B8DA-F95021A15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BA661E-9AF1-4217-A205-14D007BA9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FFEBE5-49A3-41C7-90D8-98DF245FBA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3A6C8-B948-4FBC-8B00-9A0EDD0BF303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8040A3-F0BB-4061-BC49-5288C97D3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4E4598-ADFD-4CCB-91D0-059EF52ED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0775-26F5-4A67-91B5-1516034DA7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3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4C98AA00-623C-43AF-9963-1844757E4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4" y="-11289"/>
            <a:ext cx="6924103" cy="68580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0D99ABB9-3B89-4FC6-B306-594161B3298F}"/>
              </a:ext>
            </a:extLst>
          </p:cNvPr>
          <p:cNvSpPr/>
          <p:nvPr/>
        </p:nvSpPr>
        <p:spPr>
          <a:xfrm>
            <a:off x="172814" y="5484865"/>
            <a:ext cx="11508279" cy="124649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it-IT" sz="7500" b="1" dirty="0">
                <a:solidFill>
                  <a:srgbClr val="030A93"/>
                </a:solidFill>
                <a:latin typeface="Verdana, Arial, Helvetica, sans-serif"/>
              </a:rPr>
              <a:t>#CMMCnationalweek</a:t>
            </a:r>
            <a:endParaRPr lang="it-IT" sz="7500" dirty="0">
              <a:solidFill>
                <a:srgbClr val="030A93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0DBF608-44FD-4C0A-9151-BE3C73FA991D}"/>
              </a:ext>
            </a:extLst>
          </p:cNvPr>
          <p:cNvSpPr/>
          <p:nvPr/>
        </p:nvSpPr>
        <p:spPr>
          <a:xfrm>
            <a:off x="7049359" y="278845"/>
            <a:ext cx="4476595" cy="2123658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algn="ctr"/>
            <a:r>
              <a:rPr lang="it-IT" sz="4400" b="1" i="1" dirty="0">
                <a:latin typeface="Arial Black" panose="020B0A04020102020204" pitchFamily="34" charset="0"/>
              </a:rPr>
              <a:t>5 – 9</a:t>
            </a:r>
            <a:br>
              <a:rPr lang="it-IT" sz="4400" b="1" i="1" dirty="0">
                <a:latin typeface="Arial Black" panose="020B0A04020102020204" pitchFamily="34" charset="0"/>
              </a:rPr>
            </a:br>
            <a:r>
              <a:rPr lang="it-IT" sz="4400" b="1" i="1" dirty="0">
                <a:latin typeface="Arial Black" panose="020B0A04020102020204" pitchFamily="34" charset="0"/>
              </a:rPr>
              <a:t>novembre 2018</a:t>
            </a:r>
            <a:endParaRPr lang="it-IT" sz="4400" dirty="0">
              <a:latin typeface="Arial Black" panose="020B0A04020102020204" pitchFamily="34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91A99DD-DD03-4124-ADF8-38E69995874F}"/>
              </a:ext>
            </a:extLst>
          </p:cNvPr>
          <p:cNvSpPr/>
          <p:nvPr/>
        </p:nvSpPr>
        <p:spPr>
          <a:xfrm>
            <a:off x="7026782" y="3006033"/>
            <a:ext cx="45330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i="1" dirty="0">
                <a:latin typeface="Arial Black" panose="020B0A04020102020204" pitchFamily="34" charset="0"/>
              </a:rPr>
              <a:t>AI  </a:t>
            </a:r>
          </a:p>
          <a:p>
            <a:pPr algn="ctr"/>
            <a:r>
              <a:rPr lang="it-IT" sz="4400" b="1" i="1" dirty="0">
                <a:latin typeface="Arial Black" panose="020B0A04020102020204" pitchFamily="34" charset="0"/>
              </a:rPr>
              <a:t>professioni </a:t>
            </a:r>
          </a:p>
          <a:p>
            <a:pPr algn="r"/>
            <a:r>
              <a:rPr lang="it-IT" sz="4400" b="1" i="1" dirty="0">
                <a:latin typeface="Arial Black" panose="020B0A04020102020204" pitchFamily="34" charset="0"/>
              </a:rPr>
              <a:t>in evoluzione</a:t>
            </a:r>
            <a:endParaRPr lang="it-IT" sz="4400" dirty="0">
              <a:latin typeface="Arial Black" panose="020B0A040201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5E05D4C-98FF-483C-910C-9E437949D415}"/>
              </a:ext>
            </a:extLst>
          </p:cNvPr>
          <p:cNvSpPr/>
          <p:nvPr/>
        </p:nvSpPr>
        <p:spPr>
          <a:xfrm>
            <a:off x="11661277" y="67733"/>
            <a:ext cx="395258" cy="5383265"/>
          </a:xfrm>
          <a:prstGeom prst="rect">
            <a:avLst/>
          </a:prstGeom>
          <a:solidFill>
            <a:srgbClr val="4317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02165990-58E1-4B7F-857A-4CAAD8D74E79}"/>
              </a:ext>
            </a:extLst>
          </p:cNvPr>
          <p:cNvSpPr/>
          <p:nvPr/>
        </p:nvSpPr>
        <p:spPr>
          <a:xfrm>
            <a:off x="7006757" y="2678654"/>
            <a:ext cx="4553065" cy="1528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FF6CBFA7-4579-4432-8144-64D24FC1C7DE}"/>
              </a:ext>
            </a:extLst>
          </p:cNvPr>
          <p:cNvSpPr/>
          <p:nvPr/>
        </p:nvSpPr>
        <p:spPr>
          <a:xfrm>
            <a:off x="7026782" y="5315677"/>
            <a:ext cx="4553065" cy="1528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304D4469-552F-4A76-A746-4EF3B045B060}"/>
              </a:ext>
            </a:extLst>
          </p:cNvPr>
          <p:cNvSpPr/>
          <p:nvPr/>
        </p:nvSpPr>
        <p:spPr>
          <a:xfrm>
            <a:off x="7006756" y="67733"/>
            <a:ext cx="4553065" cy="1528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0122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Verdana, Arial, Helvetica, sans-serif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Mario</dc:creator>
  <cp:lastModifiedBy>Mario</cp:lastModifiedBy>
  <cp:revision>3</cp:revision>
  <dcterms:created xsi:type="dcterms:W3CDTF">2018-10-15T10:20:21Z</dcterms:created>
  <dcterms:modified xsi:type="dcterms:W3CDTF">2018-10-15T11:13:27Z</dcterms:modified>
</cp:coreProperties>
</file>