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694" r:id="rId5"/>
    <p:sldMasterId id="2147483683" r:id="rId6"/>
    <p:sldMasterId id="2147483672" r:id="rId7"/>
    <p:sldMasterId id="2147483661" r:id="rId8"/>
    <p:sldMasterId id="2147483716" r:id="rId9"/>
  </p:sldMasterIdLst>
  <p:notesMasterIdLst>
    <p:notesMasterId r:id="rId19"/>
  </p:notesMasterIdLst>
  <p:handoutMasterIdLst>
    <p:handoutMasterId r:id="rId20"/>
  </p:handoutMasterIdLst>
  <p:sldIdLst>
    <p:sldId id="344" r:id="rId10"/>
    <p:sldId id="309" r:id="rId11"/>
    <p:sldId id="300" r:id="rId12"/>
    <p:sldId id="346" r:id="rId13"/>
    <p:sldId id="345" r:id="rId14"/>
    <p:sldId id="347" r:id="rId15"/>
    <p:sldId id="312" r:id="rId16"/>
    <p:sldId id="317" r:id="rId17"/>
    <p:sldId id="348" r:id="rId18"/>
  </p:sldIdLst>
  <p:sldSz cx="12192000" cy="6858000"/>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howGuides="1">
      <p:cViewPr varScale="1">
        <p:scale>
          <a:sx n="88" d="100"/>
          <a:sy n="88" d="100"/>
        </p:scale>
        <p:origin x="-317" y="-7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123" d="100"/>
          <a:sy n="123" d="100"/>
        </p:scale>
        <p:origin x="3846"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C8590E-9026-4970-B4B4-BE0CEB568141}" type="datetimeFigureOut">
              <a:rPr lang="de-DE" smtClean="0"/>
              <a:pPr/>
              <a:t>31.10.2017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32E94E-6960-4BAE-9DDB-836E8FE893C8}" type="slidenum">
              <a:rPr lang="de-DE" smtClean="0"/>
              <a:pPr/>
              <a:t>‹N›</a:t>
            </a:fld>
            <a:endParaRPr lang="de-DE"/>
          </a:p>
        </p:txBody>
      </p:sp>
    </p:spTree>
    <p:extLst>
      <p:ext uri="{BB962C8B-B14F-4D97-AF65-F5344CB8AC3E}">
        <p14:creationId xmlns:p14="http://schemas.microsoft.com/office/powerpoint/2010/main" xmlns="" val="24454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03AB2-CEB0-4A77-9C87-7FDC0EBB62CC}" type="datetimeFigureOut">
              <a:rPr lang="de-DE" smtClean="0"/>
              <a:pPr/>
              <a:t>31.10.2017</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CA4CD-697D-46ED-8479-021C26547FEC}" type="slidenum">
              <a:rPr lang="de-DE" smtClean="0"/>
              <a:pPr/>
              <a:t>‹N›</a:t>
            </a:fld>
            <a:endParaRPr lang="de-DE" dirty="0"/>
          </a:p>
        </p:txBody>
      </p:sp>
    </p:spTree>
    <p:extLst>
      <p:ext uri="{BB962C8B-B14F-4D97-AF65-F5344CB8AC3E}">
        <p14:creationId xmlns:p14="http://schemas.microsoft.com/office/powerpoint/2010/main" xmlns="" val="206950819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7188"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4988"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2072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F2CA4CD-697D-46ED-8479-021C26547FEC}" type="slidenum">
              <a:rPr lang="de-DE" smtClean="0"/>
              <a:pPr/>
              <a:t>3</a:t>
            </a:fld>
            <a:endParaRPr lang="de-DE"/>
          </a:p>
        </p:txBody>
      </p:sp>
    </p:spTree>
    <p:extLst>
      <p:ext uri="{BB962C8B-B14F-4D97-AF65-F5344CB8AC3E}">
        <p14:creationId xmlns:p14="http://schemas.microsoft.com/office/powerpoint/2010/main" xmlns="" val="91082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F2CA4CD-697D-46ED-8479-021C26547FEC}" type="slidenum">
              <a:rPr lang="de-DE" smtClean="0"/>
              <a:pPr/>
              <a:t>4</a:t>
            </a:fld>
            <a:endParaRPr lang="de-DE"/>
          </a:p>
        </p:txBody>
      </p:sp>
    </p:spTree>
    <p:extLst>
      <p:ext uri="{BB962C8B-B14F-4D97-AF65-F5344CB8AC3E}">
        <p14:creationId xmlns:p14="http://schemas.microsoft.com/office/powerpoint/2010/main" xmlns="" val="125914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F2CA4CD-697D-46ED-8479-021C26547FEC}" type="slidenum">
              <a:rPr lang="de-DE" smtClean="0"/>
              <a:pPr/>
              <a:t>5</a:t>
            </a:fld>
            <a:endParaRPr lang="de-DE"/>
          </a:p>
        </p:txBody>
      </p:sp>
    </p:spTree>
    <p:extLst>
      <p:ext uri="{BB962C8B-B14F-4D97-AF65-F5344CB8AC3E}">
        <p14:creationId xmlns:p14="http://schemas.microsoft.com/office/powerpoint/2010/main" xmlns="" val="174377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F2CA4CD-697D-46ED-8479-021C26547FEC}" type="slidenum">
              <a:rPr lang="de-DE" smtClean="0"/>
              <a:pPr/>
              <a:t>6</a:t>
            </a:fld>
            <a:endParaRPr lang="de-DE"/>
          </a:p>
        </p:txBody>
      </p:sp>
    </p:spTree>
    <p:extLst>
      <p:ext uri="{BB962C8B-B14F-4D97-AF65-F5344CB8AC3E}">
        <p14:creationId xmlns:p14="http://schemas.microsoft.com/office/powerpoint/2010/main" xmlns="" val="284239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F2CA4CD-697D-46ED-8479-021C26547FEC}" type="slidenum">
              <a:rPr lang="de-DE" smtClean="0"/>
              <a:pPr/>
              <a:t>9</a:t>
            </a:fld>
            <a:endParaRPr lang="de-DE"/>
          </a:p>
        </p:txBody>
      </p:sp>
    </p:spTree>
    <p:extLst>
      <p:ext uri="{BB962C8B-B14F-4D97-AF65-F5344CB8AC3E}">
        <p14:creationId xmlns:p14="http://schemas.microsoft.com/office/powerpoint/2010/main" xmlns="" val="938688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ildplatzhalter 11"/>
          <p:cNvSpPr>
            <a:spLocks noGrp="1"/>
          </p:cNvSpPr>
          <p:nvPr>
            <p:ph type="pic" sz="quarter" idx="13"/>
          </p:nvPr>
        </p:nvSpPr>
        <p:spPr>
          <a:xfrm>
            <a:off x="0" y="0"/>
            <a:ext cx="12192000" cy="6804660"/>
          </a:xfrm>
          <a:solidFill>
            <a:schemeClr val="bg1">
              <a:lumMod val="85000"/>
            </a:schemeClr>
          </a:solidFill>
          <a:effectLst/>
        </p:spPr>
        <p:txBody>
          <a:bodyPr/>
          <a:lstStyle>
            <a:lvl1pPr marL="0" indent="0" algn="ctr">
              <a:buNone/>
              <a:defRPr/>
            </a:lvl1pPr>
          </a:lstStyle>
          <a:p>
            <a:r>
              <a:rPr lang="it-IT" smtClean="0"/>
              <a:t>Fare clic sull'icona per inserire un'immagine</a:t>
            </a:r>
            <a:endParaRPr lang="de-DE" dirty="0"/>
          </a:p>
        </p:txBody>
      </p:sp>
      <p:sp>
        <p:nvSpPr>
          <p:cNvPr id="2" name="Titel 1"/>
          <p:cNvSpPr>
            <a:spLocks noGrp="1"/>
          </p:cNvSpPr>
          <p:nvPr>
            <p:ph type="ctrTitle" hasCustomPrompt="1"/>
          </p:nvPr>
        </p:nvSpPr>
        <p:spPr>
          <a:xfrm>
            <a:off x="0" y="5048250"/>
            <a:ext cx="12191999" cy="1756410"/>
          </a:xfrm>
          <a:solidFill>
            <a:srgbClr val="FFFFFF">
              <a:alpha val="74902"/>
            </a:srgbClr>
          </a:solidFill>
        </p:spPr>
        <p:txBody>
          <a:bodyPr lIns="1116000" tIns="288000" rIns="2052000" anchor="t"/>
          <a:lstStyle>
            <a:lvl1pPr algn="l">
              <a:defRPr sz="4000">
                <a:latin typeface="+mj-lt"/>
              </a:defRPr>
            </a:lvl1pPr>
          </a:lstStyle>
          <a:p>
            <a:r>
              <a:rPr lang="de-DE" dirty="0" smtClean="0"/>
              <a:t>Title</a:t>
            </a:r>
            <a:endParaRPr lang="de-DE" dirty="0"/>
          </a:p>
        </p:txBody>
      </p:sp>
      <p:sp>
        <p:nvSpPr>
          <p:cNvPr id="3" name="Untertitel 2"/>
          <p:cNvSpPr>
            <a:spLocks noGrp="1"/>
          </p:cNvSpPr>
          <p:nvPr>
            <p:ph type="subTitle" idx="1"/>
          </p:nvPr>
        </p:nvSpPr>
        <p:spPr>
          <a:xfrm>
            <a:off x="1127125" y="5880602"/>
            <a:ext cx="8836025" cy="45720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de-DE" dirty="0"/>
          </a:p>
        </p:txBody>
      </p:sp>
      <p:sp>
        <p:nvSpPr>
          <p:cNvPr id="4" name="Datumsplatzhalter 3"/>
          <p:cNvSpPr>
            <a:spLocks noGrp="1"/>
          </p:cNvSpPr>
          <p:nvPr>
            <p:ph type="dt" sz="half" idx="10"/>
          </p:nvPr>
        </p:nvSpPr>
        <p:spPr/>
        <p:txBody>
          <a:bodyPr/>
          <a:lstStyle/>
          <a:p>
            <a:fld id="{3BA15A85-7133-47EE-A453-C361D2EFAC7A}" type="datetime1">
              <a:rPr lang="de-DE" smtClean="0"/>
              <a:pPr/>
              <a:t>31.10.2017</a:t>
            </a:fld>
            <a:endParaRPr lang="de-DE"/>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10" name="Textplatzhalter 9"/>
          <p:cNvSpPr>
            <a:spLocks noGrp="1"/>
          </p:cNvSpPr>
          <p:nvPr>
            <p:ph type="body" sz="quarter" idx="12" hasCustomPrompt="1"/>
          </p:nvPr>
        </p:nvSpPr>
        <p:spPr>
          <a:xfrm>
            <a:off x="10487025" y="5319002"/>
            <a:ext cx="1062000" cy="1018800"/>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800"/>
            </a:lvl1pPr>
          </a:lstStyle>
          <a:p>
            <a:pPr lvl="0"/>
            <a:r>
              <a:rPr lang="de-DE" dirty="0" smtClean="0"/>
              <a:t> </a:t>
            </a:r>
            <a:endParaRPr lang="de-DE" dirty="0"/>
          </a:p>
        </p:txBody>
      </p:sp>
      <p:sp>
        <p:nvSpPr>
          <p:cNvPr id="13" name="Rechteck 12"/>
          <p:cNvSpPr/>
          <p:nvPr userDrawn="1"/>
        </p:nvSpPr>
        <p:spPr>
          <a:xfrm>
            <a:off x="0" y="6804660"/>
            <a:ext cx="12192000"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48852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5" name="Datumsplatzhalter 4"/>
          <p:cNvSpPr>
            <a:spLocks noGrp="1"/>
          </p:cNvSpPr>
          <p:nvPr>
            <p:ph type="dt" sz="half" idx="10"/>
          </p:nvPr>
        </p:nvSpPr>
        <p:spPr/>
        <p:txBody>
          <a:bodyPr/>
          <a:lstStyle/>
          <a:p>
            <a:fld id="{365DB2D0-0855-4A0E-83F7-3EC61237448D}" type="datetime1">
              <a:rPr lang="de-DE" smtClean="0"/>
              <a:pPr/>
              <a:t>31.10.2017</a:t>
            </a:fld>
            <a:endParaRPr lang="de-DE"/>
          </a:p>
        </p:txBody>
      </p:sp>
      <p:sp>
        <p:nvSpPr>
          <p:cNvPr id="6" name="Fußzeilenplatzhalter 5"/>
          <p:cNvSpPr>
            <a:spLocks noGrp="1"/>
          </p:cNvSpPr>
          <p:nvPr>
            <p:ph type="ftr" sz="quarter" idx="11"/>
          </p:nvPr>
        </p:nvSpPr>
        <p:spPr/>
        <p:txBody>
          <a:bodyPr/>
          <a:lstStyle/>
          <a:p>
            <a:r>
              <a:rPr lang="de-DE" smtClean="0"/>
              <a:t>NAME - ABTEILUNG (INSERT &gt; HEADER &amp; FOOTER)</a:t>
            </a:r>
            <a:endParaRPr lang="de-DE"/>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a:p>
        </p:txBody>
      </p:sp>
    </p:spTree>
    <p:extLst>
      <p:ext uri="{BB962C8B-B14F-4D97-AF65-F5344CB8AC3E}">
        <p14:creationId xmlns:p14="http://schemas.microsoft.com/office/powerpoint/2010/main" xmlns="" val="81506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DC2E0399-661B-4C85-B64D-F090A9756D78}" type="datetime1">
              <a:rPr lang="de-DE" smtClean="0"/>
              <a:pPr/>
              <a:t>31.10.2017</a:t>
            </a:fld>
            <a:endParaRPr lang="de-DE"/>
          </a:p>
        </p:txBody>
      </p:sp>
      <p:sp>
        <p:nvSpPr>
          <p:cNvPr id="4" name="Fußzeilenplatzhalter 3"/>
          <p:cNvSpPr>
            <a:spLocks noGrp="1"/>
          </p:cNvSpPr>
          <p:nvPr>
            <p:ph type="ftr" sz="quarter" idx="11"/>
          </p:nvPr>
        </p:nvSpPr>
        <p:spPr/>
        <p:txBody>
          <a:bodyPr/>
          <a:lstStyle/>
          <a:p>
            <a:r>
              <a:rPr lang="de-DE" smtClean="0"/>
              <a:t>NAME - ABTEILUNG (INSERT &gt; HEADER &amp; FOOTER)</a:t>
            </a:r>
            <a:endParaRPr lang="de-DE"/>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a:p>
        </p:txBody>
      </p:sp>
    </p:spTree>
    <p:extLst>
      <p:ext uri="{BB962C8B-B14F-4D97-AF65-F5344CB8AC3E}">
        <p14:creationId xmlns:p14="http://schemas.microsoft.com/office/powerpoint/2010/main" xmlns="" val="419805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6" name="Rechteck 5"/>
          <p:cNvSpPr/>
          <p:nvPr userDrawn="1"/>
        </p:nvSpPr>
        <p:spPr>
          <a:xfrm>
            <a:off x="0" y="6804660"/>
            <a:ext cx="12192000"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xmlns="" val="3792358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ildplatzhalter 11"/>
          <p:cNvSpPr>
            <a:spLocks noGrp="1"/>
          </p:cNvSpPr>
          <p:nvPr>
            <p:ph type="pic" sz="quarter" idx="13"/>
          </p:nvPr>
        </p:nvSpPr>
        <p:spPr>
          <a:xfrm>
            <a:off x="0" y="0"/>
            <a:ext cx="12192000" cy="6804660"/>
          </a:xfrm>
          <a:solidFill>
            <a:schemeClr val="bg1">
              <a:lumMod val="85000"/>
            </a:schemeClr>
          </a:solidFill>
          <a:effectLst/>
        </p:spPr>
        <p:txBody>
          <a:bodyPr/>
          <a:lstStyle>
            <a:lvl1pPr marL="0" indent="0" algn="ctr">
              <a:buNone/>
              <a:defRPr/>
            </a:lvl1pPr>
          </a:lstStyle>
          <a:p>
            <a:endParaRPr lang="de-DE" dirty="0"/>
          </a:p>
        </p:txBody>
      </p:sp>
      <p:sp>
        <p:nvSpPr>
          <p:cNvPr id="2" name="Titel 1"/>
          <p:cNvSpPr>
            <a:spLocks noGrp="1"/>
          </p:cNvSpPr>
          <p:nvPr>
            <p:ph type="ctrTitle" hasCustomPrompt="1"/>
          </p:nvPr>
        </p:nvSpPr>
        <p:spPr>
          <a:xfrm>
            <a:off x="0" y="5048250"/>
            <a:ext cx="12191999" cy="1756410"/>
          </a:xfrm>
          <a:solidFill>
            <a:srgbClr val="FFFFFF">
              <a:alpha val="74902"/>
            </a:srgbClr>
          </a:solidFill>
        </p:spPr>
        <p:txBody>
          <a:bodyPr vert="horz" lIns="1116000" tIns="288000" rIns="2052000" bIns="0" rtlCol="0" anchor="t" anchorCtr="0">
            <a:noAutofit/>
          </a:bodyPr>
          <a:lstStyle>
            <a:lvl1pPr>
              <a:defRPr lang="de-DE" sz="4000" dirty="0"/>
            </a:lvl1pPr>
          </a:lstStyle>
          <a:p>
            <a:pPr lvl="0"/>
            <a:r>
              <a:rPr lang="de-DE" dirty="0" smtClean="0"/>
              <a:t>Title</a:t>
            </a:r>
            <a:endParaRPr lang="de-DE" dirty="0"/>
          </a:p>
        </p:txBody>
      </p:sp>
      <p:sp>
        <p:nvSpPr>
          <p:cNvPr id="3" name="Untertitel 2"/>
          <p:cNvSpPr>
            <a:spLocks noGrp="1"/>
          </p:cNvSpPr>
          <p:nvPr>
            <p:ph type="subTitle" idx="1"/>
          </p:nvPr>
        </p:nvSpPr>
        <p:spPr>
          <a:xfrm>
            <a:off x="1127125" y="5880602"/>
            <a:ext cx="8836025" cy="45720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BA15A85-7133-47EE-A453-C361D2EFAC7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10" name="Textplatzhalter 9"/>
          <p:cNvSpPr>
            <a:spLocks noGrp="1"/>
          </p:cNvSpPr>
          <p:nvPr>
            <p:ph type="body" sz="quarter" idx="12" hasCustomPrompt="1"/>
          </p:nvPr>
        </p:nvSpPr>
        <p:spPr>
          <a:xfrm>
            <a:off x="10487025" y="5319002"/>
            <a:ext cx="1062000" cy="1018800"/>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800"/>
            </a:lvl1pPr>
          </a:lstStyle>
          <a:p>
            <a:pPr lvl="0"/>
            <a:r>
              <a:rPr lang="de-DE" dirty="0" smtClean="0"/>
              <a:t> </a:t>
            </a:r>
            <a:endParaRPr lang="de-DE" dirty="0"/>
          </a:p>
        </p:txBody>
      </p:sp>
      <p:sp>
        <p:nvSpPr>
          <p:cNvPr id="13" name="Rechteck 12"/>
          <p:cNvSpPr/>
          <p:nvPr userDrawn="1"/>
        </p:nvSpPr>
        <p:spPr>
          <a:xfrm>
            <a:off x="0" y="6804660"/>
            <a:ext cx="12192000"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xmlns="" val="390178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hteck 7"/>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grpSp>
        <p:nvGrpSpPr>
          <p:cNvPr id="7" name="Gruppieren 6"/>
          <p:cNvGrpSpPr/>
          <p:nvPr userDrawn="1"/>
        </p:nvGrpSpPr>
        <p:grpSpPr bwMode="gray">
          <a:xfrm>
            <a:off x="10591482" y="5841999"/>
            <a:ext cx="1223354" cy="1016001"/>
            <a:chOff x="10591482" y="5841999"/>
            <a:chExt cx="1223354" cy="1016001"/>
          </a:xfrm>
        </p:grpSpPr>
        <p:sp>
          <p:nvSpPr>
            <p:cNvPr id="9"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Tree>
    <p:extLst>
      <p:ext uri="{BB962C8B-B14F-4D97-AF65-F5344CB8AC3E}">
        <p14:creationId xmlns:p14="http://schemas.microsoft.com/office/powerpoint/2010/main" xmlns="" val="291758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accent2"/>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1847466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bwMode="white">
          <a:xfrm>
            <a:off x="0" y="0"/>
            <a:ext cx="12192000" cy="6804025"/>
          </a:xfrm>
          <a:custGeom>
            <a:avLst/>
            <a:gdLst>
              <a:gd name="connsiteX0" fmla="*/ 0 w 12192000"/>
              <a:gd name="connsiteY0" fmla="*/ 0 h 6804025"/>
              <a:gd name="connsiteX1" fmla="*/ 12192000 w 12192000"/>
              <a:gd name="connsiteY1" fmla="*/ 0 h 6804025"/>
              <a:gd name="connsiteX2" fmla="*/ 12192000 w 12192000"/>
              <a:gd name="connsiteY2" fmla="*/ 6804025 h 6804025"/>
              <a:gd name="connsiteX3" fmla="*/ 11814836 w 12192000"/>
              <a:gd name="connsiteY3" fmla="*/ 6804025 h 6804025"/>
              <a:gd name="connsiteX4" fmla="*/ 11814836 w 12192000"/>
              <a:gd name="connsiteY4" fmla="*/ 5841999 h 6804025"/>
              <a:gd name="connsiteX5" fmla="*/ 10591482 w 12192000"/>
              <a:gd name="connsiteY5" fmla="*/ 5841999 h 6804025"/>
              <a:gd name="connsiteX6" fmla="*/ 10591482 w 12192000"/>
              <a:gd name="connsiteY6" fmla="*/ 6804025 h 6804025"/>
              <a:gd name="connsiteX7" fmla="*/ 0 w 12192000"/>
              <a:gd name="connsiteY7" fmla="*/ 6804025 h 680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04025">
                <a:moveTo>
                  <a:pt x="0" y="0"/>
                </a:moveTo>
                <a:lnTo>
                  <a:pt x="12192000" y="0"/>
                </a:lnTo>
                <a:lnTo>
                  <a:pt x="12192000" y="6804025"/>
                </a:lnTo>
                <a:lnTo>
                  <a:pt x="11814836" y="6804025"/>
                </a:lnTo>
                <a:lnTo>
                  <a:pt x="11814836" y="5841999"/>
                </a:lnTo>
                <a:lnTo>
                  <a:pt x="10591482" y="5841999"/>
                </a:lnTo>
                <a:lnTo>
                  <a:pt x="10591482" y="6804025"/>
                </a:lnTo>
                <a:lnTo>
                  <a:pt x="0" y="6804025"/>
                </a:lnTo>
                <a:close/>
              </a:path>
            </a:pathLst>
          </a:custGeom>
          <a:solidFill>
            <a:schemeClr val="tx2">
              <a:lumMod val="75000"/>
            </a:schemeClr>
          </a:solidFill>
        </p:spPr>
        <p:txBody>
          <a:bodyPr wrap="square">
            <a:noAutofit/>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277290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with Picture (no Logo)">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bwMode="white">
          <a:xfrm>
            <a:off x="0" y="0"/>
            <a:ext cx="12192000" cy="6858000"/>
          </a:xfrm>
          <a:solidFill>
            <a:schemeClr val="tx2">
              <a:lumMod val="75000"/>
            </a:schemeClr>
          </a:solidFill>
        </p:spPr>
        <p:txBody>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2654289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 Sub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02A5C3-AB17-4822-8ED2-D6B9FDD612C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2"/>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389290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 Sub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96021DD-B89B-4536-8679-DC52008CB6BE}"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2"/>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339627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hteck 7"/>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grpSp>
        <p:nvGrpSpPr>
          <p:cNvPr id="7" name="Gruppieren 6"/>
          <p:cNvGrpSpPr/>
          <p:nvPr userDrawn="1"/>
        </p:nvGrpSpPr>
        <p:grpSpPr bwMode="gray">
          <a:xfrm>
            <a:off x="10591482" y="5841999"/>
            <a:ext cx="1223354" cy="1016001"/>
            <a:chOff x="10591482" y="5841999"/>
            <a:chExt cx="1223354" cy="1016001"/>
          </a:xfrm>
        </p:grpSpPr>
        <p:sp>
          <p:nvSpPr>
            <p:cNvPr id="9"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Tree>
    <p:extLst>
      <p:ext uri="{BB962C8B-B14F-4D97-AF65-F5344CB8AC3E}">
        <p14:creationId xmlns:p14="http://schemas.microsoft.com/office/powerpoint/2010/main" xmlns="" val="2108935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 and Subhead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8461C253-F24E-4C93-BB77-F18224137165}"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
        <p:nvSpPr>
          <p:cNvPr id="6"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2"/>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2175620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385AAF-58D9-48D3-AB3C-366EA93FC199}"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1705344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65DB2D0-0855-4A0E-83F7-3EC61237448D}"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363356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DC2E0399-661B-4C85-B64D-F090A9756D78}"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480248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6" name="Rechteck 5"/>
          <p:cNvSpPr/>
          <p:nvPr userDrawn="1"/>
        </p:nvSpPr>
        <p:spPr>
          <a:xfrm>
            <a:off x="0" y="6804660"/>
            <a:ext cx="12192000" cy="53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929775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ildplatzhalter 11"/>
          <p:cNvSpPr>
            <a:spLocks noGrp="1"/>
          </p:cNvSpPr>
          <p:nvPr>
            <p:ph type="pic" sz="quarter" idx="13"/>
          </p:nvPr>
        </p:nvSpPr>
        <p:spPr>
          <a:xfrm>
            <a:off x="0" y="0"/>
            <a:ext cx="12192000" cy="6804660"/>
          </a:xfrm>
          <a:solidFill>
            <a:schemeClr val="bg1">
              <a:lumMod val="85000"/>
            </a:schemeClr>
          </a:solidFill>
          <a:effectLst/>
        </p:spPr>
        <p:txBody>
          <a:bodyPr/>
          <a:lstStyle>
            <a:lvl1pPr marL="0" indent="0" algn="ctr">
              <a:buNone/>
              <a:defRPr/>
            </a:lvl1pPr>
          </a:lstStyle>
          <a:p>
            <a:endParaRPr lang="de-DE" dirty="0"/>
          </a:p>
        </p:txBody>
      </p:sp>
      <p:sp>
        <p:nvSpPr>
          <p:cNvPr id="2" name="Titel 1"/>
          <p:cNvSpPr>
            <a:spLocks noGrp="1"/>
          </p:cNvSpPr>
          <p:nvPr>
            <p:ph type="ctrTitle" hasCustomPrompt="1"/>
          </p:nvPr>
        </p:nvSpPr>
        <p:spPr>
          <a:xfrm>
            <a:off x="0" y="5048250"/>
            <a:ext cx="12191999" cy="1756410"/>
          </a:xfrm>
          <a:solidFill>
            <a:srgbClr val="FFFFFF">
              <a:alpha val="74902"/>
            </a:srgbClr>
          </a:solidFill>
        </p:spPr>
        <p:txBody>
          <a:bodyPr vert="horz" lIns="1116000" tIns="288000" rIns="2052000" bIns="0" rtlCol="0" anchor="t" anchorCtr="0">
            <a:noAutofit/>
          </a:bodyPr>
          <a:lstStyle>
            <a:lvl1pPr>
              <a:defRPr lang="de-DE" sz="4000" dirty="0"/>
            </a:lvl1pPr>
          </a:lstStyle>
          <a:p>
            <a:pPr lvl="0"/>
            <a:r>
              <a:rPr lang="de-DE" dirty="0" smtClean="0"/>
              <a:t>Title</a:t>
            </a:r>
            <a:endParaRPr lang="de-DE" dirty="0"/>
          </a:p>
        </p:txBody>
      </p:sp>
      <p:sp>
        <p:nvSpPr>
          <p:cNvPr id="3" name="Untertitel 2"/>
          <p:cNvSpPr>
            <a:spLocks noGrp="1"/>
          </p:cNvSpPr>
          <p:nvPr>
            <p:ph type="subTitle" idx="1"/>
          </p:nvPr>
        </p:nvSpPr>
        <p:spPr>
          <a:xfrm>
            <a:off x="1127125" y="5880602"/>
            <a:ext cx="8836025" cy="45720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BA15A85-7133-47EE-A453-C361D2EFAC7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10" name="Textplatzhalter 9"/>
          <p:cNvSpPr>
            <a:spLocks noGrp="1"/>
          </p:cNvSpPr>
          <p:nvPr>
            <p:ph type="body" sz="quarter" idx="12" hasCustomPrompt="1"/>
          </p:nvPr>
        </p:nvSpPr>
        <p:spPr>
          <a:xfrm>
            <a:off x="10487025" y="5319002"/>
            <a:ext cx="1062000" cy="1018800"/>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800"/>
            </a:lvl1pPr>
          </a:lstStyle>
          <a:p>
            <a:pPr lvl="0"/>
            <a:r>
              <a:rPr lang="de-DE" dirty="0" smtClean="0"/>
              <a:t> </a:t>
            </a:r>
            <a:endParaRPr lang="de-DE" dirty="0"/>
          </a:p>
        </p:txBody>
      </p:sp>
      <p:sp>
        <p:nvSpPr>
          <p:cNvPr id="13" name="Rechteck 12"/>
          <p:cNvSpPr/>
          <p:nvPr userDrawn="1"/>
        </p:nvSpPr>
        <p:spPr>
          <a:xfrm>
            <a:off x="0" y="6804660"/>
            <a:ext cx="12192000"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xmlns="" val="3205831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hteck 7"/>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grpSp>
        <p:nvGrpSpPr>
          <p:cNvPr id="7" name="Gruppieren 6"/>
          <p:cNvGrpSpPr/>
          <p:nvPr userDrawn="1"/>
        </p:nvGrpSpPr>
        <p:grpSpPr bwMode="gray">
          <a:xfrm>
            <a:off x="10591482" y="5841999"/>
            <a:ext cx="1223354" cy="1016001"/>
            <a:chOff x="10591482" y="5841999"/>
            <a:chExt cx="1223354" cy="1016001"/>
          </a:xfrm>
        </p:grpSpPr>
        <p:sp>
          <p:nvSpPr>
            <p:cNvPr id="9"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Tree>
    <p:extLst>
      <p:ext uri="{BB962C8B-B14F-4D97-AF65-F5344CB8AC3E}">
        <p14:creationId xmlns:p14="http://schemas.microsoft.com/office/powerpoint/2010/main" xmlns="" val="592022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accent3"/>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640351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bwMode="white">
          <a:xfrm>
            <a:off x="0" y="0"/>
            <a:ext cx="12192000" cy="6804025"/>
          </a:xfrm>
          <a:custGeom>
            <a:avLst/>
            <a:gdLst>
              <a:gd name="connsiteX0" fmla="*/ 0 w 12192000"/>
              <a:gd name="connsiteY0" fmla="*/ 0 h 6804025"/>
              <a:gd name="connsiteX1" fmla="*/ 12192000 w 12192000"/>
              <a:gd name="connsiteY1" fmla="*/ 0 h 6804025"/>
              <a:gd name="connsiteX2" fmla="*/ 12192000 w 12192000"/>
              <a:gd name="connsiteY2" fmla="*/ 6804025 h 6804025"/>
              <a:gd name="connsiteX3" fmla="*/ 11814836 w 12192000"/>
              <a:gd name="connsiteY3" fmla="*/ 6804025 h 6804025"/>
              <a:gd name="connsiteX4" fmla="*/ 11814836 w 12192000"/>
              <a:gd name="connsiteY4" fmla="*/ 5841999 h 6804025"/>
              <a:gd name="connsiteX5" fmla="*/ 10591482 w 12192000"/>
              <a:gd name="connsiteY5" fmla="*/ 5841999 h 6804025"/>
              <a:gd name="connsiteX6" fmla="*/ 10591482 w 12192000"/>
              <a:gd name="connsiteY6" fmla="*/ 6804025 h 6804025"/>
              <a:gd name="connsiteX7" fmla="*/ 0 w 12192000"/>
              <a:gd name="connsiteY7" fmla="*/ 6804025 h 680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04025">
                <a:moveTo>
                  <a:pt x="0" y="0"/>
                </a:moveTo>
                <a:lnTo>
                  <a:pt x="12192000" y="0"/>
                </a:lnTo>
                <a:lnTo>
                  <a:pt x="12192000" y="6804025"/>
                </a:lnTo>
                <a:lnTo>
                  <a:pt x="11814836" y="6804025"/>
                </a:lnTo>
                <a:lnTo>
                  <a:pt x="11814836" y="5841999"/>
                </a:lnTo>
                <a:lnTo>
                  <a:pt x="10591482" y="5841999"/>
                </a:lnTo>
                <a:lnTo>
                  <a:pt x="10591482" y="6804025"/>
                </a:lnTo>
                <a:lnTo>
                  <a:pt x="0" y="6804025"/>
                </a:lnTo>
                <a:close/>
              </a:path>
            </a:pathLst>
          </a:custGeom>
          <a:solidFill>
            <a:schemeClr val="tx2">
              <a:lumMod val="75000"/>
            </a:schemeClr>
          </a:solidFill>
        </p:spPr>
        <p:txBody>
          <a:bodyPr wrap="square">
            <a:noAutofit/>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1843814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with Picture (no Logo)">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bwMode="white">
          <a:xfrm>
            <a:off x="0" y="0"/>
            <a:ext cx="12192000" cy="6858000"/>
          </a:xfrm>
          <a:solidFill>
            <a:schemeClr val="tx2">
              <a:lumMod val="75000"/>
            </a:schemeClr>
          </a:solidFill>
        </p:spPr>
        <p:txBody>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284807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15440" y="1773238"/>
            <a:ext cx="10008457" cy="828000"/>
          </a:xfrm>
        </p:spPr>
        <p:txBody>
          <a:bodyPr anchor="t"/>
          <a:lstStyle>
            <a:lvl1pPr>
              <a:defRPr sz="5000">
                <a:solidFill>
                  <a:schemeClr val="accent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2975070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 Sub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02A5C3-AB17-4822-8ED2-D6B9FDD612C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3"/>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1095695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 Sub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96021DD-B89B-4536-8679-DC52008CB6BE}"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3"/>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642269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Sub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8461C253-F24E-4C93-BB77-F18224137165}"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
        <p:nvSpPr>
          <p:cNvPr id="6"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3"/>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1378383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385AAF-58D9-48D3-AB3C-366EA93FC199}"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931095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65DB2D0-0855-4A0E-83F7-3EC61237448D}"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1923350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DC2E0399-661B-4C85-B64D-F090A9756D78}"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871279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6" name="Rechteck 5"/>
          <p:cNvSpPr/>
          <p:nvPr userDrawn="1"/>
        </p:nvSpPr>
        <p:spPr>
          <a:xfrm>
            <a:off x="0" y="6804660"/>
            <a:ext cx="12192000" cy="53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1568654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ildplatzhalter 11"/>
          <p:cNvSpPr>
            <a:spLocks noGrp="1"/>
          </p:cNvSpPr>
          <p:nvPr>
            <p:ph type="pic" sz="quarter" idx="13"/>
          </p:nvPr>
        </p:nvSpPr>
        <p:spPr>
          <a:xfrm>
            <a:off x="0" y="0"/>
            <a:ext cx="12192000" cy="6804660"/>
          </a:xfrm>
          <a:solidFill>
            <a:schemeClr val="bg1">
              <a:lumMod val="85000"/>
            </a:schemeClr>
          </a:solidFill>
          <a:effectLst/>
        </p:spPr>
        <p:txBody>
          <a:bodyPr/>
          <a:lstStyle>
            <a:lvl1pPr marL="0" indent="0" algn="ctr">
              <a:buNone/>
              <a:defRPr/>
            </a:lvl1pPr>
          </a:lstStyle>
          <a:p>
            <a:endParaRPr lang="de-DE" dirty="0"/>
          </a:p>
        </p:txBody>
      </p:sp>
      <p:sp>
        <p:nvSpPr>
          <p:cNvPr id="2" name="Titel 1"/>
          <p:cNvSpPr>
            <a:spLocks noGrp="1"/>
          </p:cNvSpPr>
          <p:nvPr>
            <p:ph type="ctrTitle" hasCustomPrompt="1"/>
          </p:nvPr>
        </p:nvSpPr>
        <p:spPr>
          <a:xfrm>
            <a:off x="0" y="5048250"/>
            <a:ext cx="12191999" cy="1756410"/>
          </a:xfrm>
          <a:solidFill>
            <a:srgbClr val="FFFFFF">
              <a:alpha val="74902"/>
            </a:srgbClr>
          </a:solidFill>
        </p:spPr>
        <p:txBody>
          <a:bodyPr vert="horz" lIns="1116000" tIns="288000" rIns="2052000" bIns="0" rtlCol="0" anchor="t" anchorCtr="0">
            <a:noAutofit/>
          </a:bodyPr>
          <a:lstStyle>
            <a:lvl1pPr>
              <a:defRPr lang="de-DE" sz="4000" dirty="0"/>
            </a:lvl1pPr>
          </a:lstStyle>
          <a:p>
            <a:pPr lvl="0"/>
            <a:r>
              <a:rPr lang="de-DE" dirty="0" smtClean="0"/>
              <a:t>Title</a:t>
            </a:r>
            <a:endParaRPr lang="de-DE" dirty="0"/>
          </a:p>
        </p:txBody>
      </p:sp>
      <p:sp>
        <p:nvSpPr>
          <p:cNvPr id="3" name="Untertitel 2"/>
          <p:cNvSpPr>
            <a:spLocks noGrp="1"/>
          </p:cNvSpPr>
          <p:nvPr>
            <p:ph type="subTitle" idx="1"/>
          </p:nvPr>
        </p:nvSpPr>
        <p:spPr>
          <a:xfrm>
            <a:off x="1127125" y="5880602"/>
            <a:ext cx="8836025" cy="45720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BA15A85-7133-47EE-A453-C361D2EFAC7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10" name="Textplatzhalter 9"/>
          <p:cNvSpPr>
            <a:spLocks noGrp="1"/>
          </p:cNvSpPr>
          <p:nvPr>
            <p:ph type="body" sz="quarter" idx="12" hasCustomPrompt="1"/>
          </p:nvPr>
        </p:nvSpPr>
        <p:spPr>
          <a:xfrm>
            <a:off x="10487025" y="5319002"/>
            <a:ext cx="1062000" cy="1018800"/>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800"/>
            </a:lvl1pPr>
          </a:lstStyle>
          <a:p>
            <a:pPr lvl="0"/>
            <a:r>
              <a:rPr lang="de-DE" dirty="0" smtClean="0"/>
              <a:t> </a:t>
            </a:r>
            <a:endParaRPr lang="de-DE" dirty="0"/>
          </a:p>
        </p:txBody>
      </p:sp>
      <p:sp>
        <p:nvSpPr>
          <p:cNvPr id="13" name="Rechteck 12"/>
          <p:cNvSpPr/>
          <p:nvPr userDrawn="1"/>
        </p:nvSpPr>
        <p:spPr>
          <a:xfrm>
            <a:off x="0" y="6804660"/>
            <a:ext cx="12192000"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xmlns="" val="443540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hteck 7"/>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grpSp>
        <p:nvGrpSpPr>
          <p:cNvPr id="7" name="Gruppieren 6"/>
          <p:cNvGrpSpPr/>
          <p:nvPr userDrawn="1"/>
        </p:nvGrpSpPr>
        <p:grpSpPr bwMode="gray">
          <a:xfrm>
            <a:off x="10591482" y="5841999"/>
            <a:ext cx="1223354" cy="1016001"/>
            <a:chOff x="10591482" y="5841999"/>
            <a:chExt cx="1223354" cy="1016001"/>
          </a:xfrm>
        </p:grpSpPr>
        <p:sp>
          <p:nvSpPr>
            <p:cNvPr id="9"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Tree>
    <p:extLst>
      <p:ext uri="{BB962C8B-B14F-4D97-AF65-F5344CB8AC3E}">
        <p14:creationId xmlns:p14="http://schemas.microsoft.com/office/powerpoint/2010/main" xmlns="" val="3162370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accent4"/>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382329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bwMode="white">
          <a:xfrm>
            <a:off x="0" y="0"/>
            <a:ext cx="12192000" cy="6804025"/>
          </a:xfrm>
          <a:custGeom>
            <a:avLst/>
            <a:gdLst>
              <a:gd name="connsiteX0" fmla="*/ 0 w 12192000"/>
              <a:gd name="connsiteY0" fmla="*/ 0 h 6804025"/>
              <a:gd name="connsiteX1" fmla="*/ 12192000 w 12192000"/>
              <a:gd name="connsiteY1" fmla="*/ 0 h 6804025"/>
              <a:gd name="connsiteX2" fmla="*/ 12192000 w 12192000"/>
              <a:gd name="connsiteY2" fmla="*/ 6804025 h 6804025"/>
              <a:gd name="connsiteX3" fmla="*/ 11814836 w 12192000"/>
              <a:gd name="connsiteY3" fmla="*/ 6804025 h 6804025"/>
              <a:gd name="connsiteX4" fmla="*/ 11814836 w 12192000"/>
              <a:gd name="connsiteY4" fmla="*/ 5841999 h 6804025"/>
              <a:gd name="connsiteX5" fmla="*/ 10591482 w 12192000"/>
              <a:gd name="connsiteY5" fmla="*/ 5841999 h 6804025"/>
              <a:gd name="connsiteX6" fmla="*/ 10591482 w 12192000"/>
              <a:gd name="connsiteY6" fmla="*/ 6804025 h 6804025"/>
              <a:gd name="connsiteX7" fmla="*/ 0 w 12192000"/>
              <a:gd name="connsiteY7" fmla="*/ 6804025 h 680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04025">
                <a:moveTo>
                  <a:pt x="0" y="0"/>
                </a:moveTo>
                <a:lnTo>
                  <a:pt x="12192000" y="0"/>
                </a:lnTo>
                <a:lnTo>
                  <a:pt x="12192000" y="6804025"/>
                </a:lnTo>
                <a:lnTo>
                  <a:pt x="11814836" y="6804025"/>
                </a:lnTo>
                <a:lnTo>
                  <a:pt x="11814836" y="5841999"/>
                </a:lnTo>
                <a:lnTo>
                  <a:pt x="10591482" y="5841999"/>
                </a:lnTo>
                <a:lnTo>
                  <a:pt x="10591482" y="6804025"/>
                </a:lnTo>
                <a:lnTo>
                  <a:pt x="0" y="6804025"/>
                </a:lnTo>
                <a:close/>
              </a:path>
            </a:pathLst>
          </a:custGeom>
          <a:solidFill>
            <a:schemeClr val="tx2">
              <a:lumMod val="75000"/>
            </a:schemeClr>
          </a:solidFill>
        </p:spPr>
        <p:txBody>
          <a:bodyPr wrap="square">
            <a:noAutofit/>
          </a:bodyPr>
          <a:lstStyle>
            <a:lvl1pPr marL="0" indent="0" algn="ctr">
              <a:buNone/>
              <a:defRPr/>
            </a:lvl1pPr>
          </a:lstStyle>
          <a:p>
            <a:r>
              <a:rPr lang="it-IT" smtClean="0"/>
              <a:t>Fare clic sull'icona per inserire un'immagine</a:t>
            </a:r>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3824261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bwMode="white">
          <a:xfrm>
            <a:off x="0" y="0"/>
            <a:ext cx="12192000" cy="6804025"/>
          </a:xfrm>
          <a:custGeom>
            <a:avLst/>
            <a:gdLst>
              <a:gd name="connsiteX0" fmla="*/ 0 w 12192000"/>
              <a:gd name="connsiteY0" fmla="*/ 0 h 6804025"/>
              <a:gd name="connsiteX1" fmla="*/ 12192000 w 12192000"/>
              <a:gd name="connsiteY1" fmla="*/ 0 h 6804025"/>
              <a:gd name="connsiteX2" fmla="*/ 12192000 w 12192000"/>
              <a:gd name="connsiteY2" fmla="*/ 6804025 h 6804025"/>
              <a:gd name="connsiteX3" fmla="*/ 11814836 w 12192000"/>
              <a:gd name="connsiteY3" fmla="*/ 6804025 h 6804025"/>
              <a:gd name="connsiteX4" fmla="*/ 11814836 w 12192000"/>
              <a:gd name="connsiteY4" fmla="*/ 5841999 h 6804025"/>
              <a:gd name="connsiteX5" fmla="*/ 10591482 w 12192000"/>
              <a:gd name="connsiteY5" fmla="*/ 5841999 h 6804025"/>
              <a:gd name="connsiteX6" fmla="*/ 10591482 w 12192000"/>
              <a:gd name="connsiteY6" fmla="*/ 6804025 h 6804025"/>
              <a:gd name="connsiteX7" fmla="*/ 0 w 12192000"/>
              <a:gd name="connsiteY7" fmla="*/ 6804025 h 680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04025">
                <a:moveTo>
                  <a:pt x="0" y="0"/>
                </a:moveTo>
                <a:lnTo>
                  <a:pt x="12192000" y="0"/>
                </a:lnTo>
                <a:lnTo>
                  <a:pt x="12192000" y="6804025"/>
                </a:lnTo>
                <a:lnTo>
                  <a:pt x="11814836" y="6804025"/>
                </a:lnTo>
                <a:lnTo>
                  <a:pt x="11814836" y="5841999"/>
                </a:lnTo>
                <a:lnTo>
                  <a:pt x="10591482" y="5841999"/>
                </a:lnTo>
                <a:lnTo>
                  <a:pt x="10591482" y="6804025"/>
                </a:lnTo>
                <a:lnTo>
                  <a:pt x="0" y="6804025"/>
                </a:lnTo>
                <a:close/>
              </a:path>
            </a:pathLst>
          </a:custGeom>
          <a:solidFill>
            <a:schemeClr val="tx2">
              <a:lumMod val="75000"/>
            </a:schemeClr>
          </a:solidFill>
        </p:spPr>
        <p:txBody>
          <a:bodyPr wrap="square">
            <a:noAutofit/>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1159996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with Picture (no Logo)">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bwMode="white">
          <a:xfrm>
            <a:off x="0" y="0"/>
            <a:ext cx="12192000" cy="6858000"/>
          </a:xfrm>
          <a:solidFill>
            <a:schemeClr val="tx2">
              <a:lumMod val="75000"/>
            </a:schemeClr>
          </a:solidFill>
        </p:spPr>
        <p:txBody>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2034336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 Sub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02A5C3-AB17-4822-8ED2-D6B9FDD612C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4"/>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844667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 Sub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96021DD-B89B-4536-8679-DC52008CB6BE}"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4"/>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3051418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 and Sub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8461C253-F24E-4C93-BB77-F18224137165}"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
        <p:nvSpPr>
          <p:cNvPr id="6"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4"/>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2182458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385AAF-58D9-48D3-AB3C-366EA93FC199}"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3592662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65DB2D0-0855-4A0E-83F7-3EC61237448D}"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3259332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DC2E0399-661B-4C85-B64D-F090A9756D78}"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4023196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6" name="Rechteck 5"/>
          <p:cNvSpPr/>
          <p:nvPr userDrawn="1"/>
        </p:nvSpPr>
        <p:spPr>
          <a:xfrm>
            <a:off x="0" y="6804660"/>
            <a:ext cx="12192000" cy="533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4169717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ildplatzhalter 11"/>
          <p:cNvSpPr>
            <a:spLocks noGrp="1"/>
          </p:cNvSpPr>
          <p:nvPr>
            <p:ph type="pic" sz="quarter" idx="13"/>
          </p:nvPr>
        </p:nvSpPr>
        <p:spPr>
          <a:xfrm>
            <a:off x="0" y="0"/>
            <a:ext cx="12192000" cy="6804660"/>
          </a:xfrm>
          <a:solidFill>
            <a:schemeClr val="bg1">
              <a:lumMod val="85000"/>
            </a:schemeClr>
          </a:solidFill>
          <a:effectLst/>
        </p:spPr>
        <p:txBody>
          <a:bodyPr/>
          <a:lstStyle>
            <a:lvl1pPr marL="0" indent="0" algn="ctr">
              <a:buNone/>
              <a:defRPr/>
            </a:lvl1pPr>
          </a:lstStyle>
          <a:p>
            <a:endParaRPr lang="de-DE" dirty="0"/>
          </a:p>
        </p:txBody>
      </p:sp>
      <p:sp>
        <p:nvSpPr>
          <p:cNvPr id="2" name="Titel 1"/>
          <p:cNvSpPr>
            <a:spLocks noGrp="1"/>
          </p:cNvSpPr>
          <p:nvPr>
            <p:ph type="ctrTitle" hasCustomPrompt="1"/>
          </p:nvPr>
        </p:nvSpPr>
        <p:spPr>
          <a:xfrm>
            <a:off x="0" y="5048250"/>
            <a:ext cx="12191999" cy="1756410"/>
          </a:xfrm>
          <a:solidFill>
            <a:srgbClr val="FFFFFF">
              <a:alpha val="74902"/>
            </a:srgbClr>
          </a:solidFill>
        </p:spPr>
        <p:txBody>
          <a:bodyPr vert="horz" lIns="1116000" tIns="288000" rIns="2052000" bIns="0" rtlCol="0" anchor="t" anchorCtr="0">
            <a:noAutofit/>
          </a:bodyPr>
          <a:lstStyle>
            <a:lvl1pPr>
              <a:defRPr lang="de-DE" sz="4000" dirty="0"/>
            </a:lvl1pPr>
          </a:lstStyle>
          <a:p>
            <a:pPr lvl="0"/>
            <a:r>
              <a:rPr lang="de-DE" dirty="0" smtClean="0"/>
              <a:t>Title</a:t>
            </a:r>
            <a:endParaRPr lang="de-DE" dirty="0"/>
          </a:p>
        </p:txBody>
      </p:sp>
      <p:sp>
        <p:nvSpPr>
          <p:cNvPr id="3" name="Untertitel 2"/>
          <p:cNvSpPr>
            <a:spLocks noGrp="1"/>
          </p:cNvSpPr>
          <p:nvPr>
            <p:ph type="subTitle" idx="1"/>
          </p:nvPr>
        </p:nvSpPr>
        <p:spPr>
          <a:xfrm>
            <a:off x="1127125" y="5880602"/>
            <a:ext cx="8836025" cy="45720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BA15A85-7133-47EE-A453-C361D2EFAC7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10" name="Textplatzhalter 9"/>
          <p:cNvSpPr>
            <a:spLocks noGrp="1"/>
          </p:cNvSpPr>
          <p:nvPr>
            <p:ph type="body" sz="quarter" idx="12" hasCustomPrompt="1"/>
          </p:nvPr>
        </p:nvSpPr>
        <p:spPr>
          <a:xfrm>
            <a:off x="10487025" y="5319002"/>
            <a:ext cx="1062000" cy="1018800"/>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800"/>
            </a:lvl1pPr>
          </a:lstStyle>
          <a:p>
            <a:pPr lvl="0"/>
            <a:r>
              <a:rPr lang="de-DE" dirty="0" smtClean="0"/>
              <a:t> </a:t>
            </a:r>
            <a:endParaRPr lang="de-DE" dirty="0"/>
          </a:p>
        </p:txBody>
      </p:sp>
      <p:sp>
        <p:nvSpPr>
          <p:cNvPr id="13" name="Rechteck 12"/>
          <p:cNvSpPr/>
          <p:nvPr userDrawn="1"/>
        </p:nvSpPr>
        <p:spPr>
          <a:xfrm>
            <a:off x="0" y="6804660"/>
            <a:ext cx="12192000"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xmlns="" val="69549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Picture (no Logo)">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bwMode="white">
          <a:xfrm>
            <a:off x="0" y="0"/>
            <a:ext cx="12192000" cy="6858000"/>
          </a:xfrm>
          <a:solidFill>
            <a:schemeClr val="tx2">
              <a:lumMod val="75000"/>
            </a:schemeClr>
          </a:solidFill>
        </p:spPr>
        <p:txBody>
          <a:bodyPr/>
          <a:lstStyle>
            <a:lvl1pPr marL="0" indent="0" algn="ctr">
              <a:buNone/>
              <a:defRPr/>
            </a:lvl1pPr>
          </a:lstStyle>
          <a:p>
            <a:r>
              <a:rPr lang="it-IT" smtClean="0"/>
              <a:t>Fare clic sull'icona per inserire un'immagine</a:t>
            </a:r>
            <a:endParaRPr lang="de-DE"/>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2453691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hteck 7"/>
          <p:cNvSpPr/>
          <p:nvPr userDrawn="1"/>
        </p:nvSpPr>
        <p:spPr bwMode="white">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grpSp>
        <p:nvGrpSpPr>
          <p:cNvPr id="7" name="Gruppieren 6"/>
          <p:cNvGrpSpPr/>
          <p:nvPr userDrawn="1"/>
        </p:nvGrpSpPr>
        <p:grpSpPr bwMode="gray">
          <a:xfrm>
            <a:off x="10591482" y="5841999"/>
            <a:ext cx="1223354" cy="1016001"/>
            <a:chOff x="10591482" y="5841999"/>
            <a:chExt cx="1223354" cy="1016001"/>
          </a:xfrm>
        </p:grpSpPr>
        <p:sp>
          <p:nvSpPr>
            <p:cNvPr id="9"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Tree>
    <p:extLst>
      <p:ext uri="{BB962C8B-B14F-4D97-AF65-F5344CB8AC3E}">
        <p14:creationId xmlns:p14="http://schemas.microsoft.com/office/powerpoint/2010/main" xmlns="" val="3286689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accent6"/>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338131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bwMode="white">
          <a:xfrm>
            <a:off x="0" y="0"/>
            <a:ext cx="12192000" cy="6804025"/>
          </a:xfrm>
          <a:custGeom>
            <a:avLst/>
            <a:gdLst>
              <a:gd name="connsiteX0" fmla="*/ 0 w 12192000"/>
              <a:gd name="connsiteY0" fmla="*/ 0 h 6804025"/>
              <a:gd name="connsiteX1" fmla="*/ 12192000 w 12192000"/>
              <a:gd name="connsiteY1" fmla="*/ 0 h 6804025"/>
              <a:gd name="connsiteX2" fmla="*/ 12192000 w 12192000"/>
              <a:gd name="connsiteY2" fmla="*/ 6804025 h 6804025"/>
              <a:gd name="connsiteX3" fmla="*/ 11814836 w 12192000"/>
              <a:gd name="connsiteY3" fmla="*/ 6804025 h 6804025"/>
              <a:gd name="connsiteX4" fmla="*/ 11814836 w 12192000"/>
              <a:gd name="connsiteY4" fmla="*/ 5841999 h 6804025"/>
              <a:gd name="connsiteX5" fmla="*/ 10591482 w 12192000"/>
              <a:gd name="connsiteY5" fmla="*/ 5841999 h 6804025"/>
              <a:gd name="connsiteX6" fmla="*/ 10591482 w 12192000"/>
              <a:gd name="connsiteY6" fmla="*/ 6804025 h 6804025"/>
              <a:gd name="connsiteX7" fmla="*/ 0 w 12192000"/>
              <a:gd name="connsiteY7" fmla="*/ 6804025 h 680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04025">
                <a:moveTo>
                  <a:pt x="0" y="0"/>
                </a:moveTo>
                <a:lnTo>
                  <a:pt x="12192000" y="0"/>
                </a:lnTo>
                <a:lnTo>
                  <a:pt x="12192000" y="6804025"/>
                </a:lnTo>
                <a:lnTo>
                  <a:pt x="11814836" y="6804025"/>
                </a:lnTo>
                <a:lnTo>
                  <a:pt x="11814836" y="5841999"/>
                </a:lnTo>
                <a:lnTo>
                  <a:pt x="10591482" y="5841999"/>
                </a:lnTo>
                <a:lnTo>
                  <a:pt x="10591482" y="6804025"/>
                </a:lnTo>
                <a:lnTo>
                  <a:pt x="0" y="6804025"/>
                </a:lnTo>
                <a:close/>
              </a:path>
            </a:pathLst>
          </a:custGeom>
          <a:solidFill>
            <a:schemeClr val="tx2">
              <a:lumMod val="75000"/>
            </a:schemeClr>
          </a:solidFill>
        </p:spPr>
        <p:txBody>
          <a:bodyPr wrap="square">
            <a:noAutofit/>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3411718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with Picture (no Logo)">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bwMode="white">
          <a:xfrm>
            <a:off x="0" y="0"/>
            <a:ext cx="12192000" cy="6858000"/>
          </a:xfrm>
          <a:solidFill>
            <a:schemeClr val="tx2">
              <a:lumMod val="75000"/>
            </a:schemeClr>
          </a:solidFill>
        </p:spPr>
        <p:txBody>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1731696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 Sub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02A5C3-AB17-4822-8ED2-D6B9FDD612C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6"/>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844874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 Sub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96021DD-B89B-4536-8679-DC52008CB6BE}"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6"/>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1388922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 and Sub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8461C253-F24E-4C93-BB77-F18224137165}"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
        <p:nvSpPr>
          <p:cNvPr id="6"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6"/>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148427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385AAF-58D9-48D3-AB3C-366EA93FC199}"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1119482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65DB2D0-0855-4A0E-83F7-3EC61237448D}"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1231086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DC2E0399-661B-4C85-B64D-F090A9756D78}"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184390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Sub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lvl1pPr>
              <a:defRPr/>
            </a:lvl1pPr>
          </a:lstStyle>
          <a:p>
            <a:r>
              <a:rPr lang="de-DE" dirty="0" smtClean="0"/>
              <a:t>Headline</a:t>
            </a:r>
            <a:endParaRPr lang="de-DE" dirty="0"/>
          </a:p>
        </p:txBody>
      </p:sp>
      <p:sp>
        <p:nvSpPr>
          <p:cNvPr id="3" name="Inhaltsplatzhalt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4" name="Datumsplatzhalter 3"/>
          <p:cNvSpPr>
            <a:spLocks noGrp="1"/>
          </p:cNvSpPr>
          <p:nvPr>
            <p:ph type="dt" sz="half" idx="10"/>
          </p:nvPr>
        </p:nvSpPr>
        <p:spPr/>
        <p:txBody>
          <a:bodyPr/>
          <a:lstStyle/>
          <a:p>
            <a:fld id="{9402A5C3-AB17-4822-8ED2-D6B9FDD612CA}" type="datetime1">
              <a:rPr lang="de-DE" smtClean="0"/>
              <a:pPr/>
              <a:t>31.10.2017</a:t>
            </a:fld>
            <a:endParaRPr lang="de-DE"/>
          </a:p>
        </p:txBody>
      </p:sp>
      <p:sp>
        <p:nvSpPr>
          <p:cNvPr id="5" name="Fußzeilenplatzhalter 4"/>
          <p:cNvSpPr>
            <a:spLocks noGrp="1"/>
          </p:cNvSpPr>
          <p:nvPr>
            <p:ph type="ftr" sz="quarter" idx="11"/>
          </p:nvPr>
        </p:nvSpPr>
        <p:spPr/>
        <p:txBody>
          <a:bodyPr/>
          <a:lstStyle/>
          <a:p>
            <a:r>
              <a:rPr lang="de-DE" smtClean="0"/>
              <a:t>NAME - ABTEILUNG (INSERT &gt; HEADER &amp; FOOTER)</a:t>
            </a:r>
            <a:endParaRPr lang="de-DE"/>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1"/>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2934679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6" name="Rechteck 5"/>
          <p:cNvSpPr/>
          <p:nvPr userDrawn="1"/>
        </p:nvSpPr>
        <p:spPr>
          <a:xfrm>
            <a:off x="0" y="6804660"/>
            <a:ext cx="12192000" cy="533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1577536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Bildplatzhalter 11"/>
          <p:cNvSpPr>
            <a:spLocks noGrp="1"/>
          </p:cNvSpPr>
          <p:nvPr>
            <p:ph type="pic" sz="quarter" idx="13"/>
          </p:nvPr>
        </p:nvSpPr>
        <p:spPr>
          <a:xfrm>
            <a:off x="0" y="0"/>
            <a:ext cx="12192000" cy="6804660"/>
          </a:xfrm>
          <a:solidFill>
            <a:schemeClr val="bg1">
              <a:lumMod val="85000"/>
            </a:schemeClr>
          </a:solidFill>
          <a:effectLst/>
        </p:spPr>
        <p:txBody>
          <a:bodyPr/>
          <a:lstStyle>
            <a:lvl1pPr marL="0" indent="0" algn="ctr">
              <a:buNone/>
              <a:defRPr/>
            </a:lvl1pPr>
          </a:lstStyle>
          <a:p>
            <a:endParaRPr lang="de-DE" dirty="0"/>
          </a:p>
        </p:txBody>
      </p:sp>
      <p:sp>
        <p:nvSpPr>
          <p:cNvPr id="2" name="Titel 1"/>
          <p:cNvSpPr>
            <a:spLocks noGrp="1"/>
          </p:cNvSpPr>
          <p:nvPr>
            <p:ph type="ctrTitle" hasCustomPrompt="1"/>
          </p:nvPr>
        </p:nvSpPr>
        <p:spPr>
          <a:xfrm>
            <a:off x="0" y="5048250"/>
            <a:ext cx="12191999" cy="1756410"/>
          </a:xfrm>
          <a:solidFill>
            <a:srgbClr val="FFFFFF">
              <a:alpha val="74902"/>
            </a:srgbClr>
          </a:solidFill>
        </p:spPr>
        <p:txBody>
          <a:bodyPr vert="horz" lIns="1116000" tIns="288000" rIns="2052000" bIns="0" rtlCol="0" anchor="t" anchorCtr="0">
            <a:noAutofit/>
          </a:bodyPr>
          <a:lstStyle>
            <a:lvl1pPr>
              <a:defRPr lang="de-DE" sz="4000" dirty="0"/>
            </a:lvl1pPr>
          </a:lstStyle>
          <a:p>
            <a:pPr lvl="0"/>
            <a:r>
              <a:rPr lang="de-DE" dirty="0" smtClean="0"/>
              <a:t>Title</a:t>
            </a:r>
            <a:endParaRPr lang="de-DE" dirty="0"/>
          </a:p>
        </p:txBody>
      </p:sp>
      <p:sp>
        <p:nvSpPr>
          <p:cNvPr id="3" name="Untertitel 2"/>
          <p:cNvSpPr>
            <a:spLocks noGrp="1"/>
          </p:cNvSpPr>
          <p:nvPr>
            <p:ph type="subTitle" idx="1"/>
          </p:nvPr>
        </p:nvSpPr>
        <p:spPr>
          <a:xfrm>
            <a:off x="1127125" y="5880602"/>
            <a:ext cx="8836025" cy="45720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BA15A85-7133-47EE-A453-C361D2EFAC7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10" name="Textplatzhalter 9"/>
          <p:cNvSpPr>
            <a:spLocks noGrp="1"/>
          </p:cNvSpPr>
          <p:nvPr>
            <p:ph type="body" sz="quarter" idx="12" hasCustomPrompt="1"/>
          </p:nvPr>
        </p:nvSpPr>
        <p:spPr>
          <a:xfrm>
            <a:off x="10487025" y="5319002"/>
            <a:ext cx="1062000" cy="1018800"/>
          </a:xfrm>
          <a:blipFill dpi="0" rotWithShape="1">
            <a:blip r:embed="rId2" cstate="print">
              <a:extLst>
                <a:ext uri="{28A0092B-C50C-407E-A947-70E740481C1C}">
                  <a14:useLocalDpi xmlns:a14="http://schemas.microsoft.com/office/drawing/2010/main" xmlns="" val="0"/>
                </a:ext>
              </a:extLst>
            </a:blip>
            <a:srcRect/>
            <a:stretch>
              <a:fillRect/>
            </a:stretch>
          </a:blipFill>
        </p:spPr>
        <p:txBody>
          <a:bodyPr/>
          <a:lstStyle>
            <a:lvl1pPr marL="0" indent="0">
              <a:buNone/>
              <a:defRPr sz="800"/>
            </a:lvl1pPr>
          </a:lstStyle>
          <a:p>
            <a:pPr lvl="0"/>
            <a:r>
              <a:rPr lang="de-DE" dirty="0" smtClean="0"/>
              <a:t> </a:t>
            </a:r>
            <a:endParaRPr lang="de-DE" dirty="0"/>
          </a:p>
        </p:txBody>
      </p:sp>
      <p:sp>
        <p:nvSpPr>
          <p:cNvPr id="13" name="Rechteck 12"/>
          <p:cNvSpPr/>
          <p:nvPr userDrawn="1"/>
        </p:nvSpPr>
        <p:spPr>
          <a:xfrm>
            <a:off x="0" y="6804660"/>
            <a:ext cx="12192000" cy="533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xmlns="" val="38414509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hteck 7"/>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grpSp>
        <p:nvGrpSpPr>
          <p:cNvPr id="7" name="Gruppieren 6"/>
          <p:cNvGrpSpPr/>
          <p:nvPr userDrawn="1"/>
        </p:nvGrpSpPr>
        <p:grpSpPr bwMode="gray">
          <a:xfrm>
            <a:off x="10591482" y="5841999"/>
            <a:ext cx="1223354" cy="1016001"/>
            <a:chOff x="10591482" y="5841999"/>
            <a:chExt cx="1223354" cy="1016001"/>
          </a:xfrm>
        </p:grpSpPr>
        <p:sp>
          <p:nvSpPr>
            <p:cNvPr id="9"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Tree>
    <p:extLst>
      <p:ext uri="{BB962C8B-B14F-4D97-AF65-F5344CB8AC3E}">
        <p14:creationId xmlns:p14="http://schemas.microsoft.com/office/powerpoint/2010/main" xmlns="" val="2283868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
          <a:xfrm>
            <a:off x="1615440" y="1773238"/>
            <a:ext cx="10008457" cy="828000"/>
          </a:xfrm>
        </p:spPr>
        <p:txBody>
          <a:bodyPr anchor="t"/>
          <a:lstStyle>
            <a:lvl1pPr>
              <a:defRPr sz="5000">
                <a:solidFill>
                  <a:schemeClr val="accent5"/>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2756335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bwMode="white">
          <a:xfrm>
            <a:off x="0" y="0"/>
            <a:ext cx="12192000" cy="6804025"/>
          </a:xfrm>
          <a:custGeom>
            <a:avLst/>
            <a:gdLst>
              <a:gd name="connsiteX0" fmla="*/ 0 w 12192000"/>
              <a:gd name="connsiteY0" fmla="*/ 0 h 6804025"/>
              <a:gd name="connsiteX1" fmla="*/ 12192000 w 12192000"/>
              <a:gd name="connsiteY1" fmla="*/ 0 h 6804025"/>
              <a:gd name="connsiteX2" fmla="*/ 12192000 w 12192000"/>
              <a:gd name="connsiteY2" fmla="*/ 6804025 h 6804025"/>
              <a:gd name="connsiteX3" fmla="*/ 11814836 w 12192000"/>
              <a:gd name="connsiteY3" fmla="*/ 6804025 h 6804025"/>
              <a:gd name="connsiteX4" fmla="*/ 11814836 w 12192000"/>
              <a:gd name="connsiteY4" fmla="*/ 5841999 h 6804025"/>
              <a:gd name="connsiteX5" fmla="*/ 10591482 w 12192000"/>
              <a:gd name="connsiteY5" fmla="*/ 5841999 h 6804025"/>
              <a:gd name="connsiteX6" fmla="*/ 10591482 w 12192000"/>
              <a:gd name="connsiteY6" fmla="*/ 6804025 h 6804025"/>
              <a:gd name="connsiteX7" fmla="*/ 0 w 12192000"/>
              <a:gd name="connsiteY7" fmla="*/ 6804025 h 680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04025">
                <a:moveTo>
                  <a:pt x="0" y="0"/>
                </a:moveTo>
                <a:lnTo>
                  <a:pt x="12192000" y="0"/>
                </a:lnTo>
                <a:lnTo>
                  <a:pt x="12192000" y="6804025"/>
                </a:lnTo>
                <a:lnTo>
                  <a:pt x="11814836" y="6804025"/>
                </a:lnTo>
                <a:lnTo>
                  <a:pt x="11814836" y="5841999"/>
                </a:lnTo>
                <a:lnTo>
                  <a:pt x="10591482" y="5841999"/>
                </a:lnTo>
                <a:lnTo>
                  <a:pt x="10591482" y="6804025"/>
                </a:lnTo>
                <a:lnTo>
                  <a:pt x="0" y="6804025"/>
                </a:lnTo>
                <a:close/>
              </a:path>
            </a:pathLst>
          </a:custGeom>
          <a:solidFill>
            <a:schemeClr val="tx2">
              <a:lumMod val="75000"/>
            </a:schemeClr>
          </a:solidFill>
        </p:spPr>
        <p:txBody>
          <a:bodyPr wrap="square">
            <a:noAutofit/>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6293707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with Picture (no Logo)">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bwMode="white">
          <a:xfrm>
            <a:off x="0" y="0"/>
            <a:ext cx="12192000" cy="6858000"/>
          </a:xfrm>
          <a:solidFill>
            <a:schemeClr val="tx2">
              <a:lumMod val="75000"/>
            </a:schemeClr>
          </a:solidFill>
        </p:spPr>
        <p:txBody>
          <a:bodyPr/>
          <a:lstStyle>
            <a:lvl1pPr marL="0" indent="0" algn="ctr">
              <a:buNone/>
              <a:defRPr/>
            </a:lvl1pPr>
          </a:lstStyle>
          <a:p>
            <a:endParaRPr lang="de-DE" dirty="0"/>
          </a:p>
        </p:txBody>
      </p:sp>
      <p:sp>
        <p:nvSpPr>
          <p:cNvPr id="11" name="Titel 1"/>
          <p:cNvSpPr>
            <a:spLocks noGrp="1"/>
          </p:cNvSpPr>
          <p:nvPr>
            <p:ph type="title" hasCustomPrompt="1"/>
          </p:nvPr>
        </p:nvSpPr>
        <p:spPr>
          <a:xfrm>
            <a:off x="1615440" y="1773238"/>
            <a:ext cx="10008457" cy="828000"/>
          </a:xfrm>
        </p:spPr>
        <p:txBody>
          <a:bodyPr anchor="t"/>
          <a:lstStyle>
            <a:lvl1pPr>
              <a:defRPr sz="5000">
                <a:solidFill>
                  <a:schemeClr val="bg1"/>
                </a:solidFill>
                <a:latin typeface="+mj-lt"/>
              </a:defRPr>
            </a:lvl1pPr>
          </a:lstStyle>
          <a:p>
            <a:r>
              <a:rPr lang="de-DE" dirty="0" err="1" smtClean="0"/>
              <a:t>Divider</a:t>
            </a:r>
            <a:endParaRPr lang="de-DE" dirty="0"/>
          </a:p>
        </p:txBody>
      </p:sp>
    </p:spTree>
    <p:extLst>
      <p:ext uri="{BB962C8B-B14F-4D97-AF65-F5344CB8AC3E}">
        <p14:creationId xmlns:p14="http://schemas.microsoft.com/office/powerpoint/2010/main" xmlns="" val="2163594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 Sub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02A5C3-AB17-4822-8ED2-D6B9FDD612CA}"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5"/>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1861972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 Sub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96021DD-B89B-4536-8679-DC52008CB6BE}"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5"/>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21931047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 and Sub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8461C253-F24E-4C93-BB77-F18224137165}"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
        <p:nvSpPr>
          <p:cNvPr id="6"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5"/>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1093413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385AAF-58D9-48D3-AB3C-366EA93FC199}" type="datetime1">
              <a:rPr lang="de-DE" smtClean="0"/>
              <a:pPr/>
              <a:t>31.10.2017</a:t>
            </a:fld>
            <a:endParaRPr lang="de-DE" dirty="0"/>
          </a:p>
        </p:txBody>
      </p:sp>
      <p:sp>
        <p:nvSpPr>
          <p:cNvPr id="5" name="Fußzeilenplatzhalter 4"/>
          <p:cNvSpPr>
            <a:spLocks noGrp="1"/>
          </p:cNvSpPr>
          <p:nvPr>
            <p:ph type="ftr" sz="quarter" idx="11"/>
          </p:nvPr>
        </p:nvSpPr>
        <p:spPr/>
        <p:txBody>
          <a:bodyPr/>
          <a:lstStyle/>
          <a:p>
            <a:r>
              <a:rPr lang="de-DE" dirty="0" smtClean="0"/>
              <a:t>NAME - ABTEILUNG (INSERT &gt; HEADER &amp; FOOTER)</a:t>
            </a:r>
            <a:endParaRPr lang="de-DE" dirty="0"/>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261054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 Sub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lvl1pPr>
              <a:defRPr/>
            </a:lvl1p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5" name="Datumsplatzhalter 4"/>
          <p:cNvSpPr>
            <a:spLocks noGrp="1"/>
          </p:cNvSpPr>
          <p:nvPr>
            <p:ph type="dt" sz="half" idx="10"/>
          </p:nvPr>
        </p:nvSpPr>
        <p:spPr/>
        <p:txBody>
          <a:bodyPr/>
          <a:lstStyle/>
          <a:p>
            <a:fld id="{396021DD-B89B-4536-8679-DC52008CB6BE}" type="datetime1">
              <a:rPr lang="de-DE" smtClean="0"/>
              <a:pPr/>
              <a:t>31.10.2017</a:t>
            </a:fld>
            <a:endParaRPr lang="de-DE"/>
          </a:p>
        </p:txBody>
      </p:sp>
      <p:sp>
        <p:nvSpPr>
          <p:cNvPr id="6" name="Fußzeilenplatzhalter 5"/>
          <p:cNvSpPr>
            <a:spLocks noGrp="1"/>
          </p:cNvSpPr>
          <p:nvPr>
            <p:ph type="ftr" sz="quarter" idx="11"/>
          </p:nvPr>
        </p:nvSpPr>
        <p:spPr/>
        <p:txBody>
          <a:bodyPr/>
          <a:lstStyle/>
          <a:p>
            <a:r>
              <a:rPr lang="de-DE" smtClean="0"/>
              <a:t>NAME - ABTEILUNG (INSERT &gt; HEADER &amp; FOOTER)</a:t>
            </a:r>
            <a:endParaRPr lang="de-DE"/>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a:p>
        </p:txBody>
      </p:sp>
      <p:sp>
        <p:nvSpPr>
          <p:cNvPr id="8"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1"/>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38219653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ead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sz="half" idx="1"/>
          </p:nvPr>
        </p:nvSpPr>
        <p:spPr>
          <a:xfrm>
            <a:off x="1127124" y="1773239"/>
            <a:ext cx="5076826" cy="40687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564313" y="1773239"/>
            <a:ext cx="5040311" cy="406876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65DB2D0-0855-4A0E-83F7-3EC61237448D}" type="datetime1">
              <a:rPr lang="de-DE" smtClean="0"/>
              <a:pPr/>
              <a:t>31.10.2017</a:t>
            </a:fld>
            <a:endParaRPr lang="de-DE" dirty="0"/>
          </a:p>
        </p:txBody>
      </p:sp>
      <p:sp>
        <p:nvSpPr>
          <p:cNvPr id="6" name="Fußzeilenplatzhalter 5"/>
          <p:cNvSpPr>
            <a:spLocks noGrp="1"/>
          </p:cNvSpPr>
          <p:nvPr>
            <p:ph type="ftr" sz="quarter" idx="11"/>
          </p:nvPr>
        </p:nvSpPr>
        <p:spPr/>
        <p:txBody>
          <a:bodyPr/>
          <a:lstStyle/>
          <a:p>
            <a:r>
              <a:rPr lang="de-DE" dirty="0" smtClean="0"/>
              <a:t>NAME - ABTEILUNG (INSERT &gt; HEADER &amp; FOOTER)</a:t>
            </a:r>
            <a:endParaRPr lang="de-DE" dirty="0"/>
          </a:p>
        </p:txBody>
      </p:sp>
      <p:sp>
        <p:nvSpPr>
          <p:cNvPr id="7" name="Foliennummernplatzhalter 6"/>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2819228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fld id="{DC2E0399-661B-4C85-B64D-F090A9756D78}" type="datetime1">
              <a:rPr lang="de-DE" smtClean="0"/>
              <a:pPr/>
              <a:t>31.10.2017</a:t>
            </a:fld>
            <a:endParaRPr lang="de-DE" dirty="0"/>
          </a:p>
        </p:txBody>
      </p:sp>
      <p:sp>
        <p:nvSpPr>
          <p:cNvPr id="4" name="Fußzeilenplatzhalter 3"/>
          <p:cNvSpPr>
            <a:spLocks noGrp="1"/>
          </p:cNvSpPr>
          <p:nvPr>
            <p:ph type="ftr" sz="quarter" idx="11"/>
          </p:nvPr>
        </p:nvSpPr>
        <p:spPr/>
        <p:txBody>
          <a:bodyPr/>
          <a:lstStyle/>
          <a:p>
            <a:r>
              <a:rPr lang="de-DE" dirty="0" smtClean="0"/>
              <a:t>NAME - ABTEILUNG (INSERT &gt; HEADER &amp; FOOTER)</a:t>
            </a:r>
            <a:endParaRPr lang="de-DE" dirty="0"/>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dirty="0"/>
          </a:p>
        </p:txBody>
      </p:sp>
    </p:spTree>
    <p:extLst>
      <p:ext uri="{BB962C8B-B14F-4D97-AF65-F5344CB8AC3E}">
        <p14:creationId xmlns:p14="http://schemas.microsoft.com/office/powerpoint/2010/main" xmlns="" val="6247218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6" name="Rechteck 5"/>
          <p:cNvSpPr/>
          <p:nvPr userDrawn="1"/>
        </p:nvSpPr>
        <p:spPr>
          <a:xfrm>
            <a:off x="0" y="6804660"/>
            <a:ext cx="12192000" cy="533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389031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 and Subhead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236220"/>
            <a:ext cx="10477500" cy="928800"/>
          </a:xfrm>
        </p:spPr>
        <p:txBody>
          <a:bodyPr/>
          <a:lstStyle>
            <a:lvl1pPr>
              <a:defRPr/>
            </a:lvl1pPr>
          </a:lstStyle>
          <a:p>
            <a:r>
              <a:rPr lang="de-DE" dirty="0" smtClean="0"/>
              <a:t>Headline</a:t>
            </a:r>
            <a:endParaRPr lang="de-DE" dirty="0"/>
          </a:p>
        </p:txBody>
      </p:sp>
      <p:sp>
        <p:nvSpPr>
          <p:cNvPr id="3" name="Datumsplatzhalter 2"/>
          <p:cNvSpPr>
            <a:spLocks noGrp="1"/>
          </p:cNvSpPr>
          <p:nvPr>
            <p:ph type="dt" sz="half" idx="10"/>
          </p:nvPr>
        </p:nvSpPr>
        <p:spPr/>
        <p:txBody>
          <a:bodyPr/>
          <a:lstStyle/>
          <a:p>
            <a:fld id="{8461C253-F24E-4C93-BB77-F18224137165}" type="datetime1">
              <a:rPr lang="de-DE" smtClean="0"/>
              <a:pPr/>
              <a:t>31.10.2017</a:t>
            </a:fld>
            <a:endParaRPr lang="de-DE"/>
          </a:p>
        </p:txBody>
      </p:sp>
      <p:sp>
        <p:nvSpPr>
          <p:cNvPr id="4" name="Fußzeilenplatzhalter 3"/>
          <p:cNvSpPr>
            <a:spLocks noGrp="1"/>
          </p:cNvSpPr>
          <p:nvPr>
            <p:ph type="ftr" sz="quarter" idx="11"/>
          </p:nvPr>
        </p:nvSpPr>
        <p:spPr/>
        <p:txBody>
          <a:bodyPr/>
          <a:lstStyle/>
          <a:p>
            <a:r>
              <a:rPr lang="de-DE" smtClean="0"/>
              <a:t>NAME - ABTEILUNG (INSERT &gt; HEADER &amp; FOOTER)</a:t>
            </a:r>
            <a:endParaRPr lang="de-DE"/>
          </a:p>
        </p:txBody>
      </p:sp>
      <p:sp>
        <p:nvSpPr>
          <p:cNvPr id="5" name="Foliennummernplatzhalter 4"/>
          <p:cNvSpPr>
            <a:spLocks noGrp="1"/>
          </p:cNvSpPr>
          <p:nvPr>
            <p:ph type="sldNum" sz="quarter" idx="12"/>
          </p:nvPr>
        </p:nvSpPr>
        <p:spPr/>
        <p:txBody>
          <a:bodyPr/>
          <a:lstStyle/>
          <a:p>
            <a:fld id="{2B6A0EF1-8D87-4F1A-802A-B291AAEED5CE}" type="slidenum">
              <a:rPr lang="de-DE" smtClean="0"/>
              <a:pPr/>
              <a:t>‹N›</a:t>
            </a:fld>
            <a:endParaRPr lang="de-DE"/>
          </a:p>
        </p:txBody>
      </p:sp>
      <p:sp>
        <p:nvSpPr>
          <p:cNvPr id="6" name="Textplatzhalter 7"/>
          <p:cNvSpPr>
            <a:spLocks noGrp="1"/>
          </p:cNvSpPr>
          <p:nvPr>
            <p:ph type="body" sz="quarter" idx="13" hasCustomPrompt="1"/>
          </p:nvPr>
        </p:nvSpPr>
        <p:spPr>
          <a:xfrm>
            <a:off x="1127125" y="1170305"/>
            <a:ext cx="10477500" cy="375920"/>
          </a:xfrm>
        </p:spPr>
        <p:txBody>
          <a:bodyPr>
            <a:noAutofit/>
          </a:bodyPr>
          <a:lstStyle>
            <a:lvl1pPr marL="0" indent="0">
              <a:buNone/>
              <a:defRPr sz="2000">
                <a:solidFill>
                  <a:schemeClr val="accent1"/>
                </a:solidFill>
                <a:latin typeface="+mj-lt"/>
              </a:defRPr>
            </a:lvl1pPr>
          </a:lstStyle>
          <a:p>
            <a:pPr lvl="0"/>
            <a:r>
              <a:rPr lang="de-DE" dirty="0" smtClean="0"/>
              <a:t>Subheadline</a:t>
            </a:r>
            <a:endParaRPr lang="de-DE" dirty="0"/>
          </a:p>
        </p:txBody>
      </p:sp>
    </p:spTree>
    <p:extLst>
      <p:ext uri="{BB962C8B-B14F-4D97-AF65-F5344CB8AC3E}">
        <p14:creationId xmlns:p14="http://schemas.microsoft.com/office/powerpoint/2010/main" xmlns="" val="81478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ead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Headline</a:t>
            </a:r>
            <a:endParaRPr lang="de-DE" dirty="0"/>
          </a:p>
        </p:txBody>
      </p:sp>
      <p:sp>
        <p:nvSpPr>
          <p:cNvPr id="3" name="Inhaltsplatzhalt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4" name="Datumsplatzhalter 3"/>
          <p:cNvSpPr>
            <a:spLocks noGrp="1"/>
          </p:cNvSpPr>
          <p:nvPr>
            <p:ph type="dt" sz="half" idx="10"/>
          </p:nvPr>
        </p:nvSpPr>
        <p:spPr/>
        <p:txBody>
          <a:bodyPr/>
          <a:lstStyle/>
          <a:p>
            <a:fld id="{50385AAF-58D9-48D3-AB3C-366EA93FC199}" type="datetime1">
              <a:rPr lang="de-DE" smtClean="0"/>
              <a:pPr/>
              <a:t>31.10.2017</a:t>
            </a:fld>
            <a:endParaRPr lang="de-DE"/>
          </a:p>
        </p:txBody>
      </p:sp>
      <p:sp>
        <p:nvSpPr>
          <p:cNvPr id="5" name="Fußzeilenplatzhalter 4"/>
          <p:cNvSpPr>
            <a:spLocks noGrp="1"/>
          </p:cNvSpPr>
          <p:nvPr>
            <p:ph type="ftr" sz="quarter" idx="11"/>
          </p:nvPr>
        </p:nvSpPr>
        <p:spPr/>
        <p:txBody>
          <a:bodyPr/>
          <a:lstStyle/>
          <a:p>
            <a:r>
              <a:rPr lang="de-DE" smtClean="0"/>
              <a:t>NAME - ABTEILUNG (INSERT &gt; HEADER &amp; FOOTER)</a:t>
            </a:r>
            <a:endParaRPr lang="de-DE"/>
          </a:p>
        </p:txBody>
      </p:sp>
      <p:sp>
        <p:nvSpPr>
          <p:cNvPr id="6" name="Foliennummernplatzhalter 5"/>
          <p:cNvSpPr>
            <a:spLocks noGrp="1"/>
          </p:cNvSpPr>
          <p:nvPr>
            <p:ph type="sldNum" sz="quarter" idx="12"/>
          </p:nvPr>
        </p:nvSpPr>
        <p:spPr/>
        <p:txBody>
          <a:bodyPr/>
          <a:lstStyle/>
          <a:p>
            <a:fld id="{2B6A0EF1-8D87-4F1A-802A-B291AAEED5CE}" type="slidenum">
              <a:rPr lang="de-DE" smtClean="0"/>
              <a:pPr/>
              <a:t>‹N›</a:t>
            </a:fld>
            <a:endParaRPr lang="de-DE"/>
          </a:p>
        </p:txBody>
      </p:sp>
    </p:spTree>
    <p:extLst>
      <p:ext uri="{BB962C8B-B14F-4D97-AF65-F5344CB8AC3E}">
        <p14:creationId xmlns:p14="http://schemas.microsoft.com/office/powerpoint/2010/main" xmlns="" val="110122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bwMode="gray">
          <a:xfrm>
            <a:off x="10591482" y="5841999"/>
            <a:ext cx="1223354" cy="1016001"/>
            <a:chOff x="10591482" y="5841999"/>
            <a:chExt cx="1223354" cy="1016001"/>
          </a:xfrm>
        </p:grpSpPr>
        <p:sp>
          <p:nvSpPr>
            <p:cNvPr id="10"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2" name="Grafik 1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
        <p:nvSpPr>
          <p:cNvPr id="2" name="Titelplatzhalter 1"/>
          <p:cNvSpPr>
            <a:spLocks noGrp="1"/>
          </p:cNvSpPr>
          <p:nvPr>
            <p:ph type="title"/>
          </p:nvPr>
        </p:nvSpPr>
        <p:spPr>
          <a:xfrm>
            <a:off x="1127125" y="236220"/>
            <a:ext cx="10477500" cy="1260158"/>
          </a:xfrm>
          <a:prstGeom prst="rect">
            <a:avLst/>
          </a:prstGeom>
        </p:spPr>
        <p:txBody>
          <a:bodyPr vert="horz" lIns="0" tIns="0" rIns="0" bIns="0" rtlCol="0" anchor="b" anchorCtr="0">
            <a:noAutofit/>
          </a:bodyPr>
          <a:lstStyle/>
          <a:p>
            <a:r>
              <a:rPr lang="de-DE" dirty="0" smtClean="0"/>
              <a:t>Headline</a:t>
            </a:r>
            <a:endParaRPr lang="de-DE" dirty="0"/>
          </a:p>
        </p:txBody>
      </p:sp>
      <p:sp>
        <p:nvSpPr>
          <p:cNvPr id="3" name="Textplatzhalter 2"/>
          <p:cNvSpPr>
            <a:spLocks noGrp="1"/>
          </p:cNvSpPr>
          <p:nvPr>
            <p:ph type="body" idx="1"/>
          </p:nvPr>
        </p:nvSpPr>
        <p:spPr>
          <a:xfrm>
            <a:off x="1127126" y="1773237"/>
            <a:ext cx="10477500" cy="4068763"/>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9646919" y="6426702"/>
            <a:ext cx="753623" cy="184150"/>
          </a:xfrm>
          <a:prstGeom prst="rect">
            <a:avLst/>
          </a:prstGeom>
        </p:spPr>
        <p:txBody>
          <a:bodyPr vert="horz" lIns="0" tIns="0" rIns="0" bIns="0" rtlCol="0" anchor="b" anchorCtr="0"/>
          <a:lstStyle>
            <a:lvl1pPr algn="r">
              <a:defRPr sz="800">
                <a:solidFill>
                  <a:schemeClr val="bg2"/>
                </a:solidFill>
              </a:defRPr>
            </a:lvl1pPr>
          </a:lstStyle>
          <a:p>
            <a:fld id="{D86BD6A7-0622-4658-9932-D9C5C8B9716E}" type="datetime1">
              <a:rPr lang="de-DE" smtClean="0"/>
              <a:pPr/>
              <a:t>31.10.2017</a:t>
            </a:fld>
            <a:endParaRPr lang="de-DE" dirty="0"/>
          </a:p>
        </p:txBody>
      </p:sp>
      <p:sp>
        <p:nvSpPr>
          <p:cNvPr id="5" name="Fußzeilenplatzhalter 4"/>
          <p:cNvSpPr>
            <a:spLocks noGrp="1"/>
          </p:cNvSpPr>
          <p:nvPr>
            <p:ph type="ftr" sz="quarter" idx="3"/>
          </p:nvPr>
        </p:nvSpPr>
        <p:spPr>
          <a:xfrm>
            <a:off x="1127125" y="6426702"/>
            <a:ext cx="8458835" cy="184150"/>
          </a:xfrm>
          <a:prstGeom prst="rect">
            <a:avLst/>
          </a:prstGeom>
        </p:spPr>
        <p:txBody>
          <a:bodyPr vert="horz" lIns="0" tIns="0" rIns="0" bIns="0" rtlCol="0" anchor="b" anchorCtr="0"/>
          <a:lstStyle>
            <a:lvl1pPr algn="l">
              <a:defRPr sz="800">
                <a:solidFill>
                  <a:schemeClr val="bg2"/>
                </a:solidFill>
              </a:defRPr>
            </a:lvl1pPr>
          </a:lstStyle>
          <a:p>
            <a:r>
              <a:rPr lang="de-DE" smtClean="0"/>
              <a:t>NAME - ABTEILUNG (INSERT &gt; HEADER &amp; FOOTER)</a:t>
            </a:r>
            <a:endParaRPr lang="de-DE" dirty="0"/>
          </a:p>
        </p:txBody>
      </p:sp>
      <p:sp>
        <p:nvSpPr>
          <p:cNvPr id="6" name="Foliennummernplatzhalter 5"/>
          <p:cNvSpPr>
            <a:spLocks noGrp="1"/>
          </p:cNvSpPr>
          <p:nvPr>
            <p:ph type="sldNum" sz="quarter" idx="4"/>
          </p:nvPr>
        </p:nvSpPr>
        <p:spPr>
          <a:xfrm>
            <a:off x="556260" y="6426702"/>
            <a:ext cx="502920" cy="184150"/>
          </a:xfrm>
          <a:prstGeom prst="rect">
            <a:avLst/>
          </a:prstGeom>
        </p:spPr>
        <p:txBody>
          <a:bodyPr vert="horz" lIns="0" tIns="0" rIns="0" bIns="0" rtlCol="0" anchor="b" anchorCtr="0"/>
          <a:lstStyle>
            <a:lvl1pPr algn="l">
              <a:defRPr sz="800">
                <a:solidFill>
                  <a:schemeClr val="bg2"/>
                </a:solidFill>
              </a:defRPr>
            </a:lvl1pPr>
          </a:lstStyle>
          <a:p>
            <a:fld id="{2B6A0EF1-8D87-4F1A-802A-B291AAEED5CE}" type="slidenum">
              <a:rPr lang="de-DE" smtClean="0"/>
              <a:pPr/>
              <a:t>‹N›</a:t>
            </a:fld>
            <a:endParaRPr lang="de-DE" dirty="0"/>
          </a:p>
        </p:txBody>
      </p:sp>
      <p:sp>
        <p:nvSpPr>
          <p:cNvPr id="13" name="Rechteck 12"/>
          <p:cNvSpPr/>
          <p:nvPr userDrawn="1"/>
        </p:nvSpPr>
        <p:spPr>
          <a:xfrm>
            <a:off x="0" y="6804660"/>
            <a:ext cx="12192000"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141628963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33"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27" r:id="rId12"/>
  </p:sldLayoutIdLst>
  <p:hf hdr="0"/>
  <p:txStyles>
    <p:titleStyle>
      <a:lvl1pPr algn="l" defTabSz="914400" rtl="0" eaLnBrk="1" latinLnBrk="0" hangingPunct="1">
        <a:lnSpc>
          <a:spcPct val="90000"/>
        </a:lnSpc>
        <a:spcBef>
          <a:spcPct val="0"/>
        </a:spcBef>
        <a:buNone/>
        <a:defRPr sz="2400" kern="1200">
          <a:solidFill>
            <a:schemeClr val="tx1">
              <a:lumMod val="65000"/>
              <a:lumOff val="35000"/>
            </a:schemeClr>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1338"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15963" indent="-17462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898525"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10">
          <p15:clr>
            <a:srgbClr val="F26B43"/>
          </p15:clr>
        </p15:guide>
        <p15:guide id="3" pos="7310">
          <p15:clr>
            <a:srgbClr val="F26B43"/>
          </p15:clr>
        </p15:guide>
        <p15:guide id="4" orient="horz" pos="1117">
          <p15:clr>
            <a:srgbClr val="F26B43"/>
          </p15:clr>
        </p15:guide>
        <p15:guide id="8" orient="horz" pos="3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bwMode="gray">
          <a:xfrm>
            <a:off x="10591482" y="5841999"/>
            <a:ext cx="1223354" cy="1016001"/>
            <a:chOff x="10591482" y="5841999"/>
            <a:chExt cx="1223354" cy="1016001"/>
          </a:xfrm>
        </p:grpSpPr>
        <p:sp>
          <p:nvSpPr>
            <p:cNvPr id="10"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2" name="Grafik 1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
        <p:nvSpPr>
          <p:cNvPr id="2" name="Titelplatzhalter 1"/>
          <p:cNvSpPr>
            <a:spLocks noGrp="1"/>
          </p:cNvSpPr>
          <p:nvPr>
            <p:ph type="title"/>
          </p:nvPr>
        </p:nvSpPr>
        <p:spPr>
          <a:xfrm>
            <a:off x="1127125" y="236220"/>
            <a:ext cx="10477500" cy="1260158"/>
          </a:xfrm>
          <a:prstGeom prst="rect">
            <a:avLst/>
          </a:prstGeom>
        </p:spPr>
        <p:txBody>
          <a:bodyPr vert="horz" lIns="0" tIns="0" rIns="0" bIns="0" rtlCol="0" anchor="b" anchorCtr="0">
            <a:noAutofit/>
          </a:bodyPr>
          <a:lstStyle/>
          <a:p>
            <a:r>
              <a:rPr lang="de-DE" dirty="0" smtClean="0"/>
              <a:t>Headline</a:t>
            </a:r>
            <a:endParaRPr lang="de-DE" dirty="0"/>
          </a:p>
        </p:txBody>
      </p:sp>
      <p:sp>
        <p:nvSpPr>
          <p:cNvPr id="3" name="Textplatzhalter 2"/>
          <p:cNvSpPr>
            <a:spLocks noGrp="1"/>
          </p:cNvSpPr>
          <p:nvPr>
            <p:ph type="body" idx="1"/>
          </p:nvPr>
        </p:nvSpPr>
        <p:spPr>
          <a:xfrm>
            <a:off x="1127126" y="1773237"/>
            <a:ext cx="10477500" cy="4068763"/>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9646919" y="6426702"/>
            <a:ext cx="753623" cy="184150"/>
          </a:xfrm>
          <a:prstGeom prst="rect">
            <a:avLst/>
          </a:prstGeom>
        </p:spPr>
        <p:txBody>
          <a:bodyPr vert="horz" lIns="0" tIns="0" rIns="0" bIns="0" rtlCol="0" anchor="b" anchorCtr="0"/>
          <a:lstStyle>
            <a:lvl1pPr algn="r">
              <a:defRPr sz="800">
                <a:solidFill>
                  <a:schemeClr val="bg2"/>
                </a:solidFill>
              </a:defRPr>
            </a:lvl1pPr>
          </a:lstStyle>
          <a:p>
            <a:fld id="{D86BD6A7-0622-4658-9932-D9C5C8B9716E}" type="datetime1">
              <a:rPr lang="de-DE" smtClean="0"/>
              <a:pPr/>
              <a:t>31.10.2017</a:t>
            </a:fld>
            <a:endParaRPr lang="de-DE" dirty="0"/>
          </a:p>
        </p:txBody>
      </p:sp>
      <p:sp>
        <p:nvSpPr>
          <p:cNvPr id="5" name="Fußzeilenplatzhalter 4"/>
          <p:cNvSpPr>
            <a:spLocks noGrp="1"/>
          </p:cNvSpPr>
          <p:nvPr>
            <p:ph type="ftr" sz="quarter" idx="3"/>
          </p:nvPr>
        </p:nvSpPr>
        <p:spPr>
          <a:xfrm>
            <a:off x="1127125" y="6426702"/>
            <a:ext cx="8458835" cy="184150"/>
          </a:xfrm>
          <a:prstGeom prst="rect">
            <a:avLst/>
          </a:prstGeom>
        </p:spPr>
        <p:txBody>
          <a:bodyPr vert="horz" lIns="0" tIns="0" rIns="0" bIns="0" rtlCol="0" anchor="b" anchorCtr="0"/>
          <a:lstStyle>
            <a:lvl1pPr algn="l">
              <a:defRPr sz="800">
                <a:solidFill>
                  <a:schemeClr val="bg2"/>
                </a:solidFill>
              </a:defRPr>
            </a:lvl1pPr>
          </a:lstStyle>
          <a:p>
            <a:r>
              <a:rPr lang="de-DE" smtClean="0"/>
              <a:t>NAME - ABTEILUNG (INSERT &gt; HEADER &amp; FOOTER)</a:t>
            </a:r>
            <a:endParaRPr lang="de-DE" dirty="0"/>
          </a:p>
        </p:txBody>
      </p:sp>
      <p:sp>
        <p:nvSpPr>
          <p:cNvPr id="6" name="Foliennummernplatzhalter 5"/>
          <p:cNvSpPr>
            <a:spLocks noGrp="1"/>
          </p:cNvSpPr>
          <p:nvPr>
            <p:ph type="sldNum" sz="quarter" idx="4"/>
          </p:nvPr>
        </p:nvSpPr>
        <p:spPr>
          <a:xfrm>
            <a:off x="556260" y="6426702"/>
            <a:ext cx="502920" cy="184150"/>
          </a:xfrm>
          <a:prstGeom prst="rect">
            <a:avLst/>
          </a:prstGeom>
        </p:spPr>
        <p:txBody>
          <a:bodyPr vert="horz" lIns="0" tIns="0" rIns="0" bIns="0" rtlCol="0" anchor="b" anchorCtr="0"/>
          <a:lstStyle>
            <a:lvl1pPr algn="l">
              <a:defRPr sz="800">
                <a:solidFill>
                  <a:schemeClr val="bg2"/>
                </a:solidFill>
              </a:defRPr>
            </a:lvl1pPr>
          </a:lstStyle>
          <a:p>
            <a:fld id="{2B6A0EF1-8D87-4F1A-802A-B291AAEED5CE}" type="slidenum">
              <a:rPr lang="de-DE" smtClean="0"/>
              <a:pPr/>
              <a:t>‹N›</a:t>
            </a:fld>
            <a:endParaRPr lang="de-DE" dirty="0"/>
          </a:p>
        </p:txBody>
      </p:sp>
      <p:sp>
        <p:nvSpPr>
          <p:cNvPr id="13" name="Rechteck 12"/>
          <p:cNvSpPr/>
          <p:nvPr userDrawn="1"/>
        </p:nvSpPr>
        <p:spPr>
          <a:xfrm>
            <a:off x="0" y="6804660"/>
            <a:ext cx="12192000" cy="53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2606739377"/>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734"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8" r:id="rId12"/>
  </p:sldLayoutIdLst>
  <p:hf hdr="0"/>
  <p:txStyles>
    <p:titleStyle>
      <a:lvl1pPr algn="l" defTabSz="914400" rtl="0" eaLnBrk="1" latinLnBrk="0" hangingPunct="1">
        <a:lnSpc>
          <a:spcPct val="90000"/>
        </a:lnSpc>
        <a:spcBef>
          <a:spcPct val="0"/>
        </a:spcBef>
        <a:buNone/>
        <a:defRPr sz="2400" kern="1200">
          <a:solidFill>
            <a:schemeClr val="tx1">
              <a:lumMod val="65000"/>
              <a:lumOff val="35000"/>
            </a:schemeClr>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1338"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15963" indent="-17462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898525"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10">
          <p15:clr>
            <a:srgbClr val="F26B43"/>
          </p15:clr>
        </p15:guide>
        <p15:guide id="3" pos="7310">
          <p15:clr>
            <a:srgbClr val="F26B43"/>
          </p15:clr>
        </p15:guide>
        <p15:guide id="4" orient="horz" pos="1117">
          <p15:clr>
            <a:srgbClr val="F26B43"/>
          </p15:clr>
        </p15:guide>
        <p15:guide id="8" orient="horz" pos="36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bwMode="gray">
          <a:xfrm>
            <a:off x="10591482" y="5841999"/>
            <a:ext cx="1223354" cy="1016001"/>
            <a:chOff x="10591482" y="5841999"/>
            <a:chExt cx="1223354" cy="1016001"/>
          </a:xfrm>
        </p:grpSpPr>
        <p:sp>
          <p:nvSpPr>
            <p:cNvPr id="10"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2" name="Grafik 1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
        <p:nvSpPr>
          <p:cNvPr id="2" name="Titelplatzhalter 1"/>
          <p:cNvSpPr>
            <a:spLocks noGrp="1"/>
          </p:cNvSpPr>
          <p:nvPr>
            <p:ph type="title"/>
          </p:nvPr>
        </p:nvSpPr>
        <p:spPr>
          <a:xfrm>
            <a:off x="1127125" y="236220"/>
            <a:ext cx="10477500" cy="1260158"/>
          </a:xfrm>
          <a:prstGeom prst="rect">
            <a:avLst/>
          </a:prstGeom>
        </p:spPr>
        <p:txBody>
          <a:bodyPr vert="horz" lIns="0" tIns="0" rIns="0" bIns="0" rtlCol="0" anchor="b" anchorCtr="0">
            <a:noAutofit/>
          </a:bodyPr>
          <a:lstStyle/>
          <a:p>
            <a:r>
              <a:rPr lang="de-DE" dirty="0" smtClean="0"/>
              <a:t>Headline</a:t>
            </a:r>
            <a:endParaRPr lang="de-DE" dirty="0"/>
          </a:p>
        </p:txBody>
      </p:sp>
      <p:sp>
        <p:nvSpPr>
          <p:cNvPr id="3" name="Textplatzhalter 2"/>
          <p:cNvSpPr>
            <a:spLocks noGrp="1"/>
          </p:cNvSpPr>
          <p:nvPr>
            <p:ph type="body" idx="1"/>
          </p:nvPr>
        </p:nvSpPr>
        <p:spPr>
          <a:xfrm>
            <a:off x="1127126" y="1773237"/>
            <a:ext cx="10477500" cy="4068763"/>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9646919" y="6426702"/>
            <a:ext cx="753623" cy="184150"/>
          </a:xfrm>
          <a:prstGeom prst="rect">
            <a:avLst/>
          </a:prstGeom>
        </p:spPr>
        <p:txBody>
          <a:bodyPr vert="horz" lIns="0" tIns="0" rIns="0" bIns="0" rtlCol="0" anchor="b" anchorCtr="0"/>
          <a:lstStyle>
            <a:lvl1pPr algn="r">
              <a:defRPr sz="800">
                <a:solidFill>
                  <a:schemeClr val="bg2"/>
                </a:solidFill>
              </a:defRPr>
            </a:lvl1pPr>
          </a:lstStyle>
          <a:p>
            <a:fld id="{D86BD6A7-0622-4658-9932-D9C5C8B9716E}" type="datetime1">
              <a:rPr lang="de-DE" smtClean="0"/>
              <a:pPr/>
              <a:t>31.10.2017</a:t>
            </a:fld>
            <a:endParaRPr lang="de-DE" dirty="0"/>
          </a:p>
        </p:txBody>
      </p:sp>
      <p:sp>
        <p:nvSpPr>
          <p:cNvPr id="5" name="Fußzeilenplatzhalter 4"/>
          <p:cNvSpPr>
            <a:spLocks noGrp="1"/>
          </p:cNvSpPr>
          <p:nvPr>
            <p:ph type="ftr" sz="quarter" idx="3"/>
          </p:nvPr>
        </p:nvSpPr>
        <p:spPr>
          <a:xfrm>
            <a:off x="1127125" y="6426702"/>
            <a:ext cx="8458835" cy="184150"/>
          </a:xfrm>
          <a:prstGeom prst="rect">
            <a:avLst/>
          </a:prstGeom>
        </p:spPr>
        <p:txBody>
          <a:bodyPr vert="horz" lIns="0" tIns="0" rIns="0" bIns="0" rtlCol="0" anchor="b" anchorCtr="0"/>
          <a:lstStyle>
            <a:lvl1pPr algn="l">
              <a:defRPr sz="800">
                <a:solidFill>
                  <a:schemeClr val="bg2"/>
                </a:solidFill>
              </a:defRPr>
            </a:lvl1pPr>
          </a:lstStyle>
          <a:p>
            <a:r>
              <a:rPr lang="de-DE" smtClean="0"/>
              <a:t>NAME - ABTEILUNG (INSERT &gt; HEADER &amp; FOOTER)</a:t>
            </a:r>
            <a:endParaRPr lang="de-DE" dirty="0"/>
          </a:p>
        </p:txBody>
      </p:sp>
      <p:sp>
        <p:nvSpPr>
          <p:cNvPr id="6" name="Foliennummernplatzhalter 5"/>
          <p:cNvSpPr>
            <a:spLocks noGrp="1"/>
          </p:cNvSpPr>
          <p:nvPr>
            <p:ph type="sldNum" sz="quarter" idx="4"/>
          </p:nvPr>
        </p:nvSpPr>
        <p:spPr>
          <a:xfrm>
            <a:off x="556260" y="6426702"/>
            <a:ext cx="502920" cy="184150"/>
          </a:xfrm>
          <a:prstGeom prst="rect">
            <a:avLst/>
          </a:prstGeom>
        </p:spPr>
        <p:txBody>
          <a:bodyPr vert="horz" lIns="0" tIns="0" rIns="0" bIns="0" rtlCol="0" anchor="b" anchorCtr="0"/>
          <a:lstStyle>
            <a:lvl1pPr algn="l">
              <a:defRPr sz="800">
                <a:solidFill>
                  <a:schemeClr val="bg2"/>
                </a:solidFill>
              </a:defRPr>
            </a:lvl1pPr>
          </a:lstStyle>
          <a:p>
            <a:fld id="{2B6A0EF1-8D87-4F1A-802A-B291AAEED5CE}" type="slidenum">
              <a:rPr lang="de-DE" smtClean="0"/>
              <a:pPr/>
              <a:t>‹N›</a:t>
            </a:fld>
            <a:endParaRPr lang="de-DE" dirty="0"/>
          </a:p>
        </p:txBody>
      </p:sp>
      <p:sp>
        <p:nvSpPr>
          <p:cNvPr id="13" name="Rechteck 12"/>
          <p:cNvSpPr/>
          <p:nvPr userDrawn="1"/>
        </p:nvSpPr>
        <p:spPr>
          <a:xfrm>
            <a:off x="0" y="6804660"/>
            <a:ext cx="12192000" cy="53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3627980177"/>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73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29" r:id="rId12"/>
  </p:sldLayoutIdLst>
  <p:hf hdr="0"/>
  <p:txStyles>
    <p:titleStyle>
      <a:lvl1pPr algn="l" defTabSz="914400" rtl="0" eaLnBrk="1" latinLnBrk="0" hangingPunct="1">
        <a:lnSpc>
          <a:spcPct val="90000"/>
        </a:lnSpc>
        <a:spcBef>
          <a:spcPct val="0"/>
        </a:spcBef>
        <a:buNone/>
        <a:defRPr sz="2400" kern="1200">
          <a:solidFill>
            <a:schemeClr val="tx1">
              <a:lumMod val="65000"/>
              <a:lumOff val="35000"/>
            </a:schemeClr>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1338"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15963" indent="-17462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898525"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10">
          <p15:clr>
            <a:srgbClr val="F26B43"/>
          </p15:clr>
        </p15:guide>
        <p15:guide id="3" pos="7310">
          <p15:clr>
            <a:srgbClr val="F26B43"/>
          </p15:clr>
        </p15:guide>
        <p15:guide id="4" orient="horz" pos="1117">
          <p15:clr>
            <a:srgbClr val="F26B43"/>
          </p15:clr>
        </p15:guide>
        <p15:guide id="8" orient="horz" pos="36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bwMode="gray">
          <a:xfrm>
            <a:off x="10591482" y="5841999"/>
            <a:ext cx="1223354" cy="1016001"/>
            <a:chOff x="10591482" y="5841999"/>
            <a:chExt cx="1223354" cy="1016001"/>
          </a:xfrm>
        </p:grpSpPr>
        <p:sp>
          <p:nvSpPr>
            <p:cNvPr id="10"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2" name="Grafik 1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
        <p:nvSpPr>
          <p:cNvPr id="2" name="Titelplatzhalter 1"/>
          <p:cNvSpPr>
            <a:spLocks noGrp="1"/>
          </p:cNvSpPr>
          <p:nvPr>
            <p:ph type="title"/>
          </p:nvPr>
        </p:nvSpPr>
        <p:spPr>
          <a:xfrm>
            <a:off x="1127125" y="236220"/>
            <a:ext cx="10477500" cy="1260158"/>
          </a:xfrm>
          <a:prstGeom prst="rect">
            <a:avLst/>
          </a:prstGeom>
        </p:spPr>
        <p:txBody>
          <a:bodyPr vert="horz" lIns="0" tIns="0" rIns="0" bIns="0" rtlCol="0" anchor="b" anchorCtr="0">
            <a:noAutofit/>
          </a:bodyPr>
          <a:lstStyle/>
          <a:p>
            <a:r>
              <a:rPr lang="de-DE" dirty="0" smtClean="0"/>
              <a:t>Headline</a:t>
            </a:r>
            <a:endParaRPr lang="de-DE" dirty="0"/>
          </a:p>
        </p:txBody>
      </p:sp>
      <p:sp>
        <p:nvSpPr>
          <p:cNvPr id="3" name="Textplatzhalter 2"/>
          <p:cNvSpPr>
            <a:spLocks noGrp="1"/>
          </p:cNvSpPr>
          <p:nvPr>
            <p:ph type="body" idx="1"/>
          </p:nvPr>
        </p:nvSpPr>
        <p:spPr>
          <a:xfrm>
            <a:off x="1127126" y="1773237"/>
            <a:ext cx="10477500" cy="4068763"/>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9646919" y="6426702"/>
            <a:ext cx="753623" cy="184150"/>
          </a:xfrm>
          <a:prstGeom prst="rect">
            <a:avLst/>
          </a:prstGeom>
        </p:spPr>
        <p:txBody>
          <a:bodyPr vert="horz" lIns="0" tIns="0" rIns="0" bIns="0" rtlCol="0" anchor="b" anchorCtr="0"/>
          <a:lstStyle>
            <a:lvl1pPr algn="r">
              <a:defRPr sz="800">
                <a:solidFill>
                  <a:schemeClr val="bg2"/>
                </a:solidFill>
              </a:defRPr>
            </a:lvl1pPr>
          </a:lstStyle>
          <a:p>
            <a:fld id="{D86BD6A7-0622-4658-9932-D9C5C8B9716E}" type="datetime1">
              <a:rPr lang="de-DE" smtClean="0"/>
              <a:pPr/>
              <a:t>31.10.2017</a:t>
            </a:fld>
            <a:endParaRPr lang="de-DE" dirty="0"/>
          </a:p>
        </p:txBody>
      </p:sp>
      <p:sp>
        <p:nvSpPr>
          <p:cNvPr id="5" name="Fußzeilenplatzhalter 4"/>
          <p:cNvSpPr>
            <a:spLocks noGrp="1"/>
          </p:cNvSpPr>
          <p:nvPr>
            <p:ph type="ftr" sz="quarter" idx="3"/>
          </p:nvPr>
        </p:nvSpPr>
        <p:spPr>
          <a:xfrm>
            <a:off x="1127125" y="6426702"/>
            <a:ext cx="8458835" cy="184150"/>
          </a:xfrm>
          <a:prstGeom prst="rect">
            <a:avLst/>
          </a:prstGeom>
        </p:spPr>
        <p:txBody>
          <a:bodyPr vert="horz" lIns="0" tIns="0" rIns="0" bIns="0" rtlCol="0" anchor="b" anchorCtr="0"/>
          <a:lstStyle>
            <a:lvl1pPr algn="l">
              <a:defRPr sz="800">
                <a:solidFill>
                  <a:schemeClr val="bg2"/>
                </a:solidFill>
              </a:defRPr>
            </a:lvl1pPr>
          </a:lstStyle>
          <a:p>
            <a:r>
              <a:rPr lang="de-DE" smtClean="0"/>
              <a:t>NAME - ABTEILUNG (INSERT &gt; HEADER &amp; FOOTER)</a:t>
            </a:r>
            <a:endParaRPr lang="de-DE" dirty="0"/>
          </a:p>
        </p:txBody>
      </p:sp>
      <p:sp>
        <p:nvSpPr>
          <p:cNvPr id="6" name="Foliennummernplatzhalter 5"/>
          <p:cNvSpPr>
            <a:spLocks noGrp="1"/>
          </p:cNvSpPr>
          <p:nvPr>
            <p:ph type="sldNum" sz="quarter" idx="4"/>
          </p:nvPr>
        </p:nvSpPr>
        <p:spPr>
          <a:xfrm>
            <a:off x="556260" y="6426702"/>
            <a:ext cx="502920" cy="184150"/>
          </a:xfrm>
          <a:prstGeom prst="rect">
            <a:avLst/>
          </a:prstGeom>
        </p:spPr>
        <p:txBody>
          <a:bodyPr vert="horz" lIns="0" tIns="0" rIns="0" bIns="0" rtlCol="0" anchor="b" anchorCtr="0"/>
          <a:lstStyle>
            <a:lvl1pPr algn="l">
              <a:defRPr sz="800">
                <a:solidFill>
                  <a:schemeClr val="bg2"/>
                </a:solidFill>
              </a:defRPr>
            </a:lvl1pPr>
          </a:lstStyle>
          <a:p>
            <a:fld id="{2B6A0EF1-8D87-4F1A-802A-B291AAEED5CE}" type="slidenum">
              <a:rPr lang="de-DE" smtClean="0"/>
              <a:pPr/>
              <a:t>‹N›</a:t>
            </a:fld>
            <a:endParaRPr lang="de-DE" dirty="0"/>
          </a:p>
        </p:txBody>
      </p:sp>
      <p:sp>
        <p:nvSpPr>
          <p:cNvPr id="13" name="Rechteck 12"/>
          <p:cNvSpPr/>
          <p:nvPr userDrawn="1"/>
        </p:nvSpPr>
        <p:spPr>
          <a:xfrm>
            <a:off x="0" y="6804660"/>
            <a:ext cx="12192000" cy="533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30832689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736"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30" r:id="rId12"/>
  </p:sldLayoutIdLst>
  <p:hf hdr="0"/>
  <p:txStyles>
    <p:titleStyle>
      <a:lvl1pPr algn="l" defTabSz="914400" rtl="0" eaLnBrk="1" latinLnBrk="0" hangingPunct="1">
        <a:lnSpc>
          <a:spcPct val="90000"/>
        </a:lnSpc>
        <a:spcBef>
          <a:spcPct val="0"/>
        </a:spcBef>
        <a:buNone/>
        <a:defRPr sz="2400" kern="1200">
          <a:solidFill>
            <a:schemeClr val="tx1">
              <a:lumMod val="65000"/>
              <a:lumOff val="35000"/>
            </a:schemeClr>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1338"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15963" indent="-17462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898525"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10">
          <p15:clr>
            <a:srgbClr val="F26B43"/>
          </p15:clr>
        </p15:guide>
        <p15:guide id="3" pos="7310">
          <p15:clr>
            <a:srgbClr val="F26B43"/>
          </p15:clr>
        </p15:guide>
        <p15:guide id="4" orient="horz" pos="1117">
          <p15:clr>
            <a:srgbClr val="F26B43"/>
          </p15:clr>
        </p15:guide>
        <p15:guide id="8" orient="horz" pos="36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bwMode="gray">
          <a:xfrm>
            <a:off x="10591482" y="5841999"/>
            <a:ext cx="1223354" cy="1016001"/>
            <a:chOff x="10591482" y="5841999"/>
            <a:chExt cx="1223354" cy="1016001"/>
          </a:xfrm>
        </p:grpSpPr>
        <p:sp>
          <p:nvSpPr>
            <p:cNvPr id="10"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2" name="Grafik 1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
        <p:nvSpPr>
          <p:cNvPr id="2" name="Titelplatzhalter 1"/>
          <p:cNvSpPr>
            <a:spLocks noGrp="1"/>
          </p:cNvSpPr>
          <p:nvPr>
            <p:ph type="title"/>
          </p:nvPr>
        </p:nvSpPr>
        <p:spPr>
          <a:xfrm>
            <a:off x="1127125" y="236220"/>
            <a:ext cx="10477500" cy="1260158"/>
          </a:xfrm>
          <a:prstGeom prst="rect">
            <a:avLst/>
          </a:prstGeom>
        </p:spPr>
        <p:txBody>
          <a:bodyPr vert="horz" lIns="0" tIns="0" rIns="0" bIns="0" rtlCol="0" anchor="b" anchorCtr="0">
            <a:noAutofit/>
          </a:bodyPr>
          <a:lstStyle/>
          <a:p>
            <a:r>
              <a:rPr lang="de-DE" dirty="0" smtClean="0"/>
              <a:t>Headline</a:t>
            </a:r>
            <a:endParaRPr lang="de-DE" dirty="0"/>
          </a:p>
        </p:txBody>
      </p:sp>
      <p:sp>
        <p:nvSpPr>
          <p:cNvPr id="3" name="Textplatzhalter 2"/>
          <p:cNvSpPr>
            <a:spLocks noGrp="1"/>
          </p:cNvSpPr>
          <p:nvPr>
            <p:ph type="body" idx="1"/>
          </p:nvPr>
        </p:nvSpPr>
        <p:spPr>
          <a:xfrm>
            <a:off x="1127126" y="1773237"/>
            <a:ext cx="10477500" cy="4068763"/>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9646919" y="6426702"/>
            <a:ext cx="753623" cy="184150"/>
          </a:xfrm>
          <a:prstGeom prst="rect">
            <a:avLst/>
          </a:prstGeom>
        </p:spPr>
        <p:txBody>
          <a:bodyPr vert="horz" lIns="0" tIns="0" rIns="0" bIns="0" rtlCol="0" anchor="b" anchorCtr="0"/>
          <a:lstStyle>
            <a:lvl1pPr algn="r">
              <a:defRPr sz="800">
                <a:solidFill>
                  <a:schemeClr val="bg2"/>
                </a:solidFill>
              </a:defRPr>
            </a:lvl1pPr>
          </a:lstStyle>
          <a:p>
            <a:fld id="{D86BD6A7-0622-4658-9932-D9C5C8B9716E}" type="datetime1">
              <a:rPr lang="de-DE" smtClean="0"/>
              <a:pPr/>
              <a:t>31.10.2017</a:t>
            </a:fld>
            <a:endParaRPr lang="de-DE" dirty="0"/>
          </a:p>
        </p:txBody>
      </p:sp>
      <p:sp>
        <p:nvSpPr>
          <p:cNvPr id="5" name="Fußzeilenplatzhalter 4"/>
          <p:cNvSpPr>
            <a:spLocks noGrp="1"/>
          </p:cNvSpPr>
          <p:nvPr>
            <p:ph type="ftr" sz="quarter" idx="3"/>
          </p:nvPr>
        </p:nvSpPr>
        <p:spPr>
          <a:xfrm>
            <a:off x="1127125" y="6426702"/>
            <a:ext cx="8458835" cy="184150"/>
          </a:xfrm>
          <a:prstGeom prst="rect">
            <a:avLst/>
          </a:prstGeom>
        </p:spPr>
        <p:txBody>
          <a:bodyPr vert="horz" lIns="0" tIns="0" rIns="0" bIns="0" rtlCol="0" anchor="b" anchorCtr="0"/>
          <a:lstStyle>
            <a:lvl1pPr algn="l">
              <a:defRPr sz="800">
                <a:solidFill>
                  <a:schemeClr val="bg2"/>
                </a:solidFill>
              </a:defRPr>
            </a:lvl1pPr>
          </a:lstStyle>
          <a:p>
            <a:r>
              <a:rPr lang="de-DE" smtClean="0"/>
              <a:t>NAME - ABTEILUNG (INSERT &gt; HEADER &amp; FOOTER)</a:t>
            </a:r>
            <a:endParaRPr lang="de-DE" dirty="0"/>
          </a:p>
        </p:txBody>
      </p:sp>
      <p:sp>
        <p:nvSpPr>
          <p:cNvPr id="6" name="Foliennummernplatzhalter 5"/>
          <p:cNvSpPr>
            <a:spLocks noGrp="1"/>
          </p:cNvSpPr>
          <p:nvPr>
            <p:ph type="sldNum" sz="quarter" idx="4"/>
          </p:nvPr>
        </p:nvSpPr>
        <p:spPr>
          <a:xfrm>
            <a:off x="556260" y="6426702"/>
            <a:ext cx="502920" cy="184150"/>
          </a:xfrm>
          <a:prstGeom prst="rect">
            <a:avLst/>
          </a:prstGeom>
        </p:spPr>
        <p:txBody>
          <a:bodyPr vert="horz" lIns="0" tIns="0" rIns="0" bIns="0" rtlCol="0" anchor="b" anchorCtr="0"/>
          <a:lstStyle>
            <a:lvl1pPr algn="l">
              <a:defRPr sz="800">
                <a:solidFill>
                  <a:schemeClr val="bg2"/>
                </a:solidFill>
              </a:defRPr>
            </a:lvl1pPr>
          </a:lstStyle>
          <a:p>
            <a:fld id="{2B6A0EF1-8D87-4F1A-802A-B291AAEED5CE}" type="slidenum">
              <a:rPr lang="de-DE" smtClean="0"/>
              <a:pPr/>
              <a:t>‹N›</a:t>
            </a:fld>
            <a:endParaRPr lang="de-DE" dirty="0"/>
          </a:p>
        </p:txBody>
      </p:sp>
      <p:sp>
        <p:nvSpPr>
          <p:cNvPr id="13" name="Rechteck 12"/>
          <p:cNvSpPr/>
          <p:nvPr userDrawn="1"/>
        </p:nvSpPr>
        <p:spPr>
          <a:xfrm>
            <a:off x="0" y="6804660"/>
            <a:ext cx="12192000" cy="533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258710683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737"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1" r:id="rId12"/>
  </p:sldLayoutIdLst>
  <p:hf hdr="0"/>
  <p:txStyles>
    <p:titleStyle>
      <a:lvl1pPr algn="l" defTabSz="914400" rtl="0" eaLnBrk="1" latinLnBrk="0" hangingPunct="1">
        <a:lnSpc>
          <a:spcPct val="90000"/>
        </a:lnSpc>
        <a:spcBef>
          <a:spcPct val="0"/>
        </a:spcBef>
        <a:buNone/>
        <a:defRPr sz="2400" kern="1200">
          <a:solidFill>
            <a:schemeClr val="tx1">
              <a:lumMod val="65000"/>
              <a:lumOff val="35000"/>
            </a:schemeClr>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1338"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15963" indent="-17462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898525"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10">
          <p15:clr>
            <a:srgbClr val="F26B43"/>
          </p15:clr>
        </p15:guide>
        <p15:guide id="3" pos="7310">
          <p15:clr>
            <a:srgbClr val="F26B43"/>
          </p15:clr>
        </p15:guide>
        <p15:guide id="4" orient="horz" pos="1117">
          <p15:clr>
            <a:srgbClr val="F26B43"/>
          </p15:clr>
        </p15:guide>
        <p15:guide id="8" orient="horz" pos="36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userDrawn="1"/>
        </p:nvGrpSpPr>
        <p:grpSpPr bwMode="gray">
          <a:xfrm>
            <a:off x="10591482" y="5841999"/>
            <a:ext cx="1223354" cy="1016001"/>
            <a:chOff x="10591482" y="5841999"/>
            <a:chExt cx="1223354" cy="1016001"/>
          </a:xfrm>
        </p:grpSpPr>
        <p:sp>
          <p:nvSpPr>
            <p:cNvPr id="10" name="Shape 131"/>
            <p:cNvSpPr/>
            <p:nvPr/>
          </p:nvSpPr>
          <p:spPr bwMode="gray">
            <a:xfrm>
              <a:off x="10591482" y="5841999"/>
              <a:ext cx="1223354" cy="1016001"/>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latin typeface="Arial"/>
                <a:ea typeface="Arial"/>
                <a:cs typeface="Arial"/>
              </a:endParaRPr>
            </a:p>
          </p:txBody>
        </p:sp>
        <p:pic>
          <p:nvPicPr>
            <p:cNvPr id="12" name="Grafik 11"/>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bwMode="gray">
            <a:xfrm>
              <a:off x="10823022" y="6024565"/>
              <a:ext cx="764466" cy="574382"/>
            </a:xfrm>
            <a:prstGeom prst="rect">
              <a:avLst/>
            </a:prstGeom>
          </p:spPr>
        </p:pic>
      </p:grpSp>
      <p:sp>
        <p:nvSpPr>
          <p:cNvPr id="2" name="Titelplatzhalter 1"/>
          <p:cNvSpPr>
            <a:spLocks noGrp="1"/>
          </p:cNvSpPr>
          <p:nvPr>
            <p:ph type="title"/>
          </p:nvPr>
        </p:nvSpPr>
        <p:spPr>
          <a:xfrm>
            <a:off x="1127125" y="236220"/>
            <a:ext cx="10477500" cy="1260158"/>
          </a:xfrm>
          <a:prstGeom prst="rect">
            <a:avLst/>
          </a:prstGeom>
        </p:spPr>
        <p:txBody>
          <a:bodyPr vert="horz" lIns="0" tIns="0" rIns="0" bIns="0" rtlCol="0" anchor="b" anchorCtr="0">
            <a:noAutofit/>
          </a:bodyPr>
          <a:lstStyle/>
          <a:p>
            <a:r>
              <a:rPr lang="de-DE" dirty="0" smtClean="0"/>
              <a:t>Headline</a:t>
            </a:r>
            <a:endParaRPr lang="de-DE" dirty="0"/>
          </a:p>
        </p:txBody>
      </p:sp>
      <p:sp>
        <p:nvSpPr>
          <p:cNvPr id="3" name="Textplatzhalter 2"/>
          <p:cNvSpPr>
            <a:spLocks noGrp="1"/>
          </p:cNvSpPr>
          <p:nvPr>
            <p:ph type="body" idx="1"/>
          </p:nvPr>
        </p:nvSpPr>
        <p:spPr>
          <a:xfrm>
            <a:off x="1127126" y="1773237"/>
            <a:ext cx="10477500" cy="4068763"/>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9646919" y="6426702"/>
            <a:ext cx="753623" cy="184150"/>
          </a:xfrm>
          <a:prstGeom prst="rect">
            <a:avLst/>
          </a:prstGeom>
        </p:spPr>
        <p:txBody>
          <a:bodyPr vert="horz" lIns="0" tIns="0" rIns="0" bIns="0" rtlCol="0" anchor="b" anchorCtr="0"/>
          <a:lstStyle>
            <a:lvl1pPr algn="r">
              <a:defRPr sz="800">
                <a:solidFill>
                  <a:schemeClr val="bg2"/>
                </a:solidFill>
              </a:defRPr>
            </a:lvl1pPr>
          </a:lstStyle>
          <a:p>
            <a:fld id="{D86BD6A7-0622-4658-9932-D9C5C8B9716E}" type="datetime1">
              <a:rPr lang="de-DE" smtClean="0"/>
              <a:pPr/>
              <a:t>31.10.2017</a:t>
            </a:fld>
            <a:endParaRPr lang="de-DE" dirty="0"/>
          </a:p>
        </p:txBody>
      </p:sp>
      <p:sp>
        <p:nvSpPr>
          <p:cNvPr id="5" name="Fußzeilenplatzhalter 4"/>
          <p:cNvSpPr>
            <a:spLocks noGrp="1"/>
          </p:cNvSpPr>
          <p:nvPr>
            <p:ph type="ftr" sz="quarter" idx="3"/>
          </p:nvPr>
        </p:nvSpPr>
        <p:spPr>
          <a:xfrm>
            <a:off x="1127125" y="6426702"/>
            <a:ext cx="8458835" cy="184150"/>
          </a:xfrm>
          <a:prstGeom prst="rect">
            <a:avLst/>
          </a:prstGeom>
        </p:spPr>
        <p:txBody>
          <a:bodyPr vert="horz" lIns="0" tIns="0" rIns="0" bIns="0" rtlCol="0" anchor="b" anchorCtr="0"/>
          <a:lstStyle>
            <a:lvl1pPr algn="l">
              <a:defRPr sz="800">
                <a:solidFill>
                  <a:schemeClr val="bg2"/>
                </a:solidFill>
              </a:defRPr>
            </a:lvl1pPr>
          </a:lstStyle>
          <a:p>
            <a:r>
              <a:rPr lang="de-DE" smtClean="0"/>
              <a:t>NAME - ABTEILUNG (INSERT &gt; HEADER &amp; FOOTER)</a:t>
            </a:r>
            <a:endParaRPr lang="de-DE" dirty="0"/>
          </a:p>
        </p:txBody>
      </p:sp>
      <p:sp>
        <p:nvSpPr>
          <p:cNvPr id="6" name="Foliennummernplatzhalter 5"/>
          <p:cNvSpPr>
            <a:spLocks noGrp="1"/>
          </p:cNvSpPr>
          <p:nvPr>
            <p:ph type="sldNum" sz="quarter" idx="4"/>
          </p:nvPr>
        </p:nvSpPr>
        <p:spPr>
          <a:xfrm>
            <a:off x="556260" y="6426702"/>
            <a:ext cx="502920" cy="184150"/>
          </a:xfrm>
          <a:prstGeom prst="rect">
            <a:avLst/>
          </a:prstGeom>
        </p:spPr>
        <p:txBody>
          <a:bodyPr vert="horz" lIns="0" tIns="0" rIns="0" bIns="0" rtlCol="0" anchor="b" anchorCtr="0"/>
          <a:lstStyle>
            <a:lvl1pPr algn="l">
              <a:defRPr sz="800">
                <a:solidFill>
                  <a:schemeClr val="bg2"/>
                </a:solidFill>
              </a:defRPr>
            </a:lvl1pPr>
          </a:lstStyle>
          <a:p>
            <a:fld id="{2B6A0EF1-8D87-4F1A-802A-B291AAEED5CE}" type="slidenum">
              <a:rPr lang="de-DE" smtClean="0"/>
              <a:pPr/>
              <a:t>‹N›</a:t>
            </a:fld>
            <a:endParaRPr lang="de-DE" dirty="0"/>
          </a:p>
        </p:txBody>
      </p:sp>
      <p:sp>
        <p:nvSpPr>
          <p:cNvPr id="13" name="Rechteck 12"/>
          <p:cNvSpPr/>
          <p:nvPr userDrawn="1"/>
        </p:nvSpPr>
        <p:spPr>
          <a:xfrm>
            <a:off x="0" y="6804660"/>
            <a:ext cx="12192000" cy="533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2218270141"/>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3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32" r:id="rId12"/>
  </p:sldLayoutIdLst>
  <p:hf hdr="0"/>
  <p:txStyles>
    <p:titleStyle>
      <a:lvl1pPr algn="l" defTabSz="914400" rtl="0" eaLnBrk="1" latinLnBrk="0" hangingPunct="1">
        <a:lnSpc>
          <a:spcPct val="90000"/>
        </a:lnSpc>
        <a:spcBef>
          <a:spcPct val="0"/>
        </a:spcBef>
        <a:buNone/>
        <a:defRPr sz="2400" kern="1200">
          <a:solidFill>
            <a:schemeClr val="tx1">
              <a:lumMod val="65000"/>
              <a:lumOff val="35000"/>
            </a:schemeClr>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58775" indent="-1762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1338"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15963" indent="-17462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898525" indent="-1825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10">
          <p15:clr>
            <a:srgbClr val="F26B43"/>
          </p15:clr>
        </p15:guide>
        <p15:guide id="3" pos="7310">
          <p15:clr>
            <a:srgbClr val="F26B43"/>
          </p15:clr>
        </p15:guide>
        <p15:guide id="4" orient="horz" pos="1117">
          <p15:clr>
            <a:srgbClr val="F26B43"/>
          </p15:clr>
        </p15:guide>
        <p15:guide id="8" orient="horz" pos="3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xmlns="" val="0"/>
              </a:ext>
            </a:extLst>
          </a:blip>
          <a:srcRect t="6312" b="3457"/>
          <a:stretch/>
        </p:blipFill>
        <p:spPr>
          <a:xfrm flipH="1">
            <a:off x="1" y="0"/>
            <a:ext cx="5016500" cy="6804025"/>
          </a:xfrm>
          <a:prstGeom prst="rect">
            <a:avLst/>
          </a:prstGeom>
        </p:spPr>
      </p:pic>
      <p:sp>
        <p:nvSpPr>
          <p:cNvPr id="4" name="Rechteck 3"/>
          <p:cNvSpPr/>
          <p:nvPr/>
        </p:nvSpPr>
        <p:spPr>
          <a:xfrm>
            <a:off x="3503712" y="4077072"/>
            <a:ext cx="6696744" cy="576064"/>
          </a:xfrm>
          <a:prstGeom prst="rect">
            <a:avLst/>
          </a:prstGeom>
          <a:solidFill>
            <a:srgbClr val="0D76B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3200" dirty="0" smtClean="0">
                <a:solidFill>
                  <a:schemeClr val="bg1"/>
                </a:solidFill>
                <a:latin typeface="+mj-lt"/>
              </a:rPr>
              <a:t>Le </a:t>
            </a:r>
            <a:r>
              <a:rPr lang="de-DE" sz="3200" dirty="0" err="1" smtClean="0">
                <a:solidFill>
                  <a:schemeClr val="bg1"/>
                </a:solidFill>
                <a:latin typeface="+mj-lt"/>
              </a:rPr>
              <a:t>professioni</a:t>
            </a:r>
            <a:r>
              <a:rPr lang="de-DE" sz="3200" dirty="0" smtClean="0">
                <a:solidFill>
                  <a:schemeClr val="bg1"/>
                </a:solidFill>
                <a:latin typeface="+mj-lt"/>
              </a:rPr>
              <a:t> in </a:t>
            </a:r>
            <a:r>
              <a:rPr lang="de-DE" sz="3200" dirty="0" err="1" smtClean="0">
                <a:solidFill>
                  <a:schemeClr val="bg1"/>
                </a:solidFill>
                <a:latin typeface="+mj-lt"/>
              </a:rPr>
              <a:t>evoluzione</a:t>
            </a:r>
            <a:endParaRPr lang="de-DE" sz="3200" dirty="0" smtClean="0">
              <a:solidFill>
                <a:schemeClr val="bg1"/>
              </a:solidFill>
              <a:latin typeface="+mj-lt"/>
            </a:endParaRPr>
          </a:p>
        </p:txBody>
      </p:sp>
      <p:sp>
        <p:nvSpPr>
          <p:cNvPr id="6" name="Textfeld 5"/>
          <p:cNvSpPr txBox="1"/>
          <p:nvPr/>
        </p:nvSpPr>
        <p:spPr>
          <a:xfrm>
            <a:off x="5591944" y="5589240"/>
            <a:ext cx="2552174" cy="584775"/>
          </a:xfrm>
          <a:prstGeom prst="rect">
            <a:avLst/>
          </a:prstGeom>
          <a:noFill/>
        </p:spPr>
        <p:txBody>
          <a:bodyPr wrap="none" rtlCol="0">
            <a:spAutoFit/>
          </a:bodyPr>
          <a:lstStyle/>
          <a:p>
            <a:r>
              <a:rPr lang="de-DE" sz="1600" dirty="0" smtClean="0"/>
              <a:t>HR &amp; CIC, Antonella Pella</a:t>
            </a:r>
          </a:p>
          <a:p>
            <a:r>
              <a:rPr lang="de-DE" sz="1600" dirty="0" smtClean="0"/>
              <a:t>27/10/2017</a:t>
            </a:r>
            <a:endParaRPr lang="de-DE" sz="16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91472" y="0"/>
            <a:ext cx="2700528" cy="2636520"/>
          </a:xfrm>
          <a:prstGeom prst="rect">
            <a:avLst/>
          </a:prstGeom>
        </p:spPr>
      </p:pic>
    </p:spTree>
    <p:extLst>
      <p:ext uri="{BB962C8B-B14F-4D97-AF65-F5344CB8AC3E}">
        <p14:creationId xmlns:p14="http://schemas.microsoft.com/office/powerpoint/2010/main" xmlns="" val="361262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Datumsplatzhalter 2"/>
          <p:cNvSpPr>
            <a:spLocks noGrp="1"/>
          </p:cNvSpPr>
          <p:nvPr>
            <p:ph type="dt" sz="half" idx="10"/>
          </p:nvPr>
        </p:nvSpPr>
        <p:spPr/>
        <p:txBody>
          <a:bodyPr/>
          <a:lstStyle/>
          <a:p>
            <a:fld id="{DC2E0399-661B-4C85-B64D-F090A9756D78}" type="datetime1">
              <a:rPr lang="de-DE" smtClean="0"/>
              <a:pPr/>
              <a:t>31.10.2017</a:t>
            </a:fld>
            <a:endParaRPr lang="de-DE"/>
          </a:p>
        </p:txBody>
      </p:sp>
      <p:sp>
        <p:nvSpPr>
          <p:cNvPr id="4" name="Fußzeilenplatzhalter 3"/>
          <p:cNvSpPr>
            <a:spLocks noGrp="1"/>
          </p:cNvSpPr>
          <p:nvPr>
            <p:ph type="ftr" sz="quarter" idx="11"/>
          </p:nvPr>
        </p:nvSpPr>
        <p:spPr/>
        <p:txBody>
          <a:bodyPr/>
          <a:lstStyle/>
          <a:p>
            <a:r>
              <a:rPr lang="de-DE" smtClean="0"/>
              <a:t>NAME - ABTEILUNG (INSERT &gt; HEADER &amp; FOOTER)</a:t>
            </a:r>
            <a:endParaRPr lang="de-DE"/>
          </a:p>
        </p:txBody>
      </p:sp>
      <p:sp>
        <p:nvSpPr>
          <p:cNvPr id="5" name="Foliennummernplatzhalter 4"/>
          <p:cNvSpPr>
            <a:spLocks noGrp="1"/>
          </p:cNvSpPr>
          <p:nvPr>
            <p:ph type="sldNum" sz="quarter" idx="12"/>
          </p:nvPr>
        </p:nvSpPr>
        <p:spPr/>
        <p:txBody>
          <a:bodyPr/>
          <a:lstStyle/>
          <a:p>
            <a:fld id="{2B6A0EF1-8D87-4F1A-802A-B291AAEED5CE}" type="slidenum">
              <a:rPr lang="de-DE" smtClean="0"/>
              <a:pPr/>
              <a:t>2</a:t>
            </a:fld>
            <a:endParaRPr lang="de-DE"/>
          </a:p>
        </p:txBody>
      </p:sp>
      <p:sp>
        <p:nvSpPr>
          <p:cNvPr id="6" name="Textplatzhalter 5"/>
          <p:cNvSpPr>
            <a:spLocks noGrp="1"/>
          </p:cNvSpPr>
          <p:nvPr>
            <p:ph type="body" sz="quarter" idx="13"/>
          </p:nvPr>
        </p:nvSpPr>
        <p:spPr/>
        <p:txBody>
          <a:bodyPr/>
          <a:lstStyle/>
          <a:p>
            <a:r>
              <a:rPr lang="de-DE" dirty="0" smtClean="0"/>
              <a:t>Workshop CMMC</a:t>
            </a:r>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xmlns="" val="2639479123"/>
              </p:ext>
            </p:extLst>
          </p:nvPr>
        </p:nvGraphicFramePr>
        <p:xfrm>
          <a:off x="1127125" y="1638072"/>
          <a:ext cx="9273417" cy="3903600"/>
        </p:xfrm>
        <a:graphic>
          <a:graphicData uri="http://schemas.openxmlformats.org/drawingml/2006/table">
            <a:tbl>
              <a:tblPr>
                <a:tableStyleId>{2D5ABB26-0587-4C30-8999-92F81FD0307C}</a:tableStyleId>
              </a:tblPr>
              <a:tblGrid>
                <a:gridCol w="479370"/>
                <a:gridCol w="8794047"/>
              </a:tblGrid>
              <a:tr h="0">
                <a:tc>
                  <a:txBody>
                    <a:bodyPr/>
                    <a:lstStyle/>
                    <a:p>
                      <a:r>
                        <a:rPr lang="de-DE" sz="1600" b="0" dirty="0" smtClean="0">
                          <a:solidFill>
                            <a:schemeClr val="tx1"/>
                          </a:solidFill>
                        </a:rPr>
                        <a:t>1.</a:t>
                      </a:r>
                      <a:endParaRPr lang="de-DE" sz="1600" b="0" dirty="0">
                        <a:solidFill>
                          <a:schemeClr val="tx1"/>
                        </a:solidFill>
                      </a:endParaRPr>
                    </a:p>
                  </a:txBody>
                  <a:tcPr marL="0" marR="0" marT="100800">
                    <a:lnB w="19050" cap="flat" cmpd="sng" algn="ctr">
                      <a:solidFill>
                        <a:schemeClr val="accent1"/>
                      </a:solidFill>
                      <a:prstDash val="solid"/>
                      <a:round/>
                      <a:headEnd type="none" w="med" len="med"/>
                      <a:tailEnd type="none" w="med" len="med"/>
                    </a:lnB>
                  </a:tcPr>
                </a:tc>
                <a:tc>
                  <a:txBody>
                    <a:bodyPr/>
                    <a:lstStyle/>
                    <a:p>
                      <a:r>
                        <a:rPr lang="de-DE" sz="1600" b="0" dirty="0" err="1" smtClean="0">
                          <a:solidFill>
                            <a:schemeClr val="tx1"/>
                          </a:solidFill>
                        </a:rPr>
                        <a:t>L‘evento</a:t>
                      </a:r>
                      <a:r>
                        <a:rPr lang="de-DE" sz="1600" b="0" dirty="0" smtClean="0">
                          <a:solidFill>
                            <a:schemeClr val="tx1"/>
                          </a:solidFill>
                        </a:rPr>
                        <a:t> </a:t>
                      </a:r>
                      <a:r>
                        <a:rPr lang="de-DE" sz="1600" b="0" dirty="0" err="1" smtClean="0">
                          <a:solidFill>
                            <a:schemeClr val="tx1"/>
                          </a:solidFill>
                        </a:rPr>
                        <a:t>presso</a:t>
                      </a:r>
                      <a:r>
                        <a:rPr lang="de-DE" sz="1600" b="0" dirty="0" smtClean="0">
                          <a:solidFill>
                            <a:schemeClr val="tx1"/>
                          </a:solidFill>
                        </a:rPr>
                        <a:t> </a:t>
                      </a:r>
                      <a:r>
                        <a:rPr lang="de-DE" sz="1600" b="0" dirty="0" err="1" smtClean="0">
                          <a:solidFill>
                            <a:schemeClr val="tx1"/>
                          </a:solidFill>
                        </a:rPr>
                        <a:t>bonprix</a:t>
                      </a:r>
                      <a:r>
                        <a:rPr lang="de-DE" sz="1600" b="0" dirty="0" smtClean="0">
                          <a:solidFill>
                            <a:schemeClr val="tx1"/>
                          </a:solidFill>
                        </a:rPr>
                        <a:t> – </a:t>
                      </a:r>
                      <a:r>
                        <a:rPr lang="de-DE" sz="1600" b="0" dirty="0" err="1" smtClean="0">
                          <a:solidFill>
                            <a:schemeClr val="tx1"/>
                          </a:solidFill>
                        </a:rPr>
                        <a:t>Valdengo</a:t>
                      </a:r>
                      <a:r>
                        <a:rPr lang="de-DE" sz="1600" b="0" dirty="0" smtClean="0">
                          <a:solidFill>
                            <a:schemeClr val="tx1"/>
                          </a:solidFill>
                        </a:rPr>
                        <a:t> (BI)</a:t>
                      </a:r>
                      <a:endParaRPr lang="de-DE" sz="1600" b="0" dirty="0">
                        <a:solidFill>
                          <a:schemeClr val="tx1"/>
                        </a:solidFill>
                      </a:endParaRPr>
                    </a:p>
                  </a:txBody>
                  <a:tcPr marL="0" marR="0" marT="100800">
                    <a:lnB w="19050" cap="flat" cmpd="sng" algn="ctr">
                      <a:solidFill>
                        <a:schemeClr val="accent1"/>
                      </a:solidFill>
                      <a:prstDash val="solid"/>
                      <a:round/>
                      <a:headEnd type="none" w="med" len="med"/>
                      <a:tailEnd type="none" w="med" len="med"/>
                    </a:lnB>
                  </a:tcPr>
                </a:tc>
              </a:tr>
              <a:tr h="0">
                <a:tc>
                  <a:txBody>
                    <a:bodyPr/>
                    <a:lstStyle/>
                    <a:p>
                      <a:r>
                        <a:rPr lang="de-DE" sz="1600" b="0" dirty="0" smtClean="0">
                          <a:solidFill>
                            <a:schemeClr val="tx1"/>
                          </a:solidFill>
                        </a:rPr>
                        <a:t>2.</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err="1" smtClean="0">
                          <a:solidFill>
                            <a:schemeClr val="tx1"/>
                          </a:solidFill>
                        </a:rPr>
                        <a:t>Proposta</a:t>
                      </a:r>
                      <a:r>
                        <a:rPr lang="de-DE" sz="1600" b="0" dirty="0" smtClean="0">
                          <a:solidFill>
                            <a:schemeClr val="tx1"/>
                          </a:solidFill>
                        </a:rPr>
                        <a:t> di </a:t>
                      </a:r>
                      <a:r>
                        <a:rPr lang="de-DE" sz="1600" b="0" dirty="0" err="1" smtClean="0">
                          <a:solidFill>
                            <a:schemeClr val="tx1"/>
                          </a:solidFill>
                        </a:rPr>
                        <a:t>approfondimento</a:t>
                      </a:r>
                      <a:r>
                        <a:rPr lang="de-DE" sz="1600" b="0" dirty="0" smtClean="0">
                          <a:solidFill>
                            <a:schemeClr val="tx1"/>
                          </a:solidFill>
                        </a:rPr>
                        <a:t>  </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0">
                <a:tc>
                  <a:txBody>
                    <a:bodyPr/>
                    <a:lstStyle/>
                    <a:p>
                      <a:r>
                        <a:rPr lang="de-DE" sz="1600" b="0" dirty="0" smtClean="0">
                          <a:solidFill>
                            <a:schemeClr val="tx1"/>
                          </a:solidFill>
                        </a:rPr>
                        <a:t>3.</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err="1" smtClean="0">
                          <a:solidFill>
                            <a:schemeClr val="tx1"/>
                          </a:solidFill>
                        </a:rPr>
                        <a:t>Partecipanti</a:t>
                      </a:r>
                      <a:r>
                        <a:rPr lang="de-DE" sz="1600" b="0" dirty="0" smtClean="0">
                          <a:solidFill>
                            <a:schemeClr val="tx1"/>
                          </a:solidFill>
                        </a:rPr>
                        <a:t> e Agenda</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0">
                <a:tc>
                  <a:txBody>
                    <a:bodyPr/>
                    <a:lstStyle/>
                    <a:p>
                      <a:r>
                        <a:rPr lang="de-DE" sz="1600" b="0" dirty="0" smtClean="0">
                          <a:solidFill>
                            <a:schemeClr val="tx1"/>
                          </a:solidFill>
                        </a:rPr>
                        <a:t>4.</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err="1" smtClean="0">
                          <a:solidFill>
                            <a:schemeClr val="tx1"/>
                          </a:solidFill>
                        </a:rPr>
                        <a:t>Domande</a:t>
                      </a:r>
                      <a:r>
                        <a:rPr lang="de-DE" sz="1600" b="0" dirty="0" smtClean="0">
                          <a:solidFill>
                            <a:schemeClr val="tx1"/>
                          </a:solidFill>
                        </a:rPr>
                        <a:t> </a:t>
                      </a:r>
                      <a:r>
                        <a:rPr lang="de-DE" sz="1600" b="0" dirty="0" err="1" smtClean="0">
                          <a:solidFill>
                            <a:schemeClr val="tx1"/>
                          </a:solidFill>
                        </a:rPr>
                        <a:t>sullo</a:t>
                      </a:r>
                      <a:r>
                        <a:rPr lang="de-DE" sz="1600" b="0" dirty="0" smtClean="0">
                          <a:solidFill>
                            <a:schemeClr val="tx1"/>
                          </a:solidFill>
                        </a:rPr>
                        <a:t> </a:t>
                      </a:r>
                      <a:r>
                        <a:rPr lang="de-DE" sz="1600" b="0" dirty="0" err="1" smtClean="0">
                          <a:solidFill>
                            <a:schemeClr val="tx1"/>
                          </a:solidFill>
                        </a:rPr>
                        <a:t>sfondo</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0">
                <a:tc>
                  <a:txBody>
                    <a:bodyPr/>
                    <a:lstStyle/>
                    <a:p>
                      <a:r>
                        <a:rPr lang="de-DE" sz="1600" b="0" dirty="0" smtClean="0">
                          <a:solidFill>
                            <a:schemeClr val="tx1"/>
                          </a:solidFill>
                        </a:rPr>
                        <a:t>5.</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err="1" smtClean="0">
                          <a:solidFill>
                            <a:schemeClr val="tx1"/>
                          </a:solidFill>
                        </a:rPr>
                        <a:t>Ri</a:t>
                      </a:r>
                      <a:r>
                        <a:rPr lang="de-DE" sz="1600" b="0" baseline="0" dirty="0" err="1" smtClean="0">
                          <a:solidFill>
                            <a:schemeClr val="tx1"/>
                          </a:solidFill>
                        </a:rPr>
                        <a:t>sultati</a:t>
                      </a:r>
                      <a:r>
                        <a:rPr lang="de-DE" sz="1600" b="0" baseline="0" dirty="0" smtClean="0">
                          <a:solidFill>
                            <a:schemeClr val="tx1"/>
                          </a:solidFill>
                        </a:rPr>
                        <a:t> </a:t>
                      </a:r>
                      <a:r>
                        <a:rPr lang="de-DE" sz="1600" b="0" baseline="0" dirty="0" err="1" smtClean="0">
                          <a:solidFill>
                            <a:schemeClr val="tx1"/>
                          </a:solidFill>
                        </a:rPr>
                        <a:t>attesi</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0">
                <a:tc>
                  <a:txBody>
                    <a:bodyPr/>
                    <a:lstStyle/>
                    <a:p>
                      <a:r>
                        <a:rPr lang="de-DE" sz="1600" b="0" dirty="0" smtClean="0">
                          <a:solidFill>
                            <a:schemeClr val="tx1"/>
                          </a:solidFill>
                        </a:rPr>
                        <a:t>6.</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err="1" smtClean="0">
                          <a:solidFill>
                            <a:schemeClr val="tx1"/>
                          </a:solidFill>
                        </a:rPr>
                        <a:t>L‘esperienza</a:t>
                      </a:r>
                      <a:r>
                        <a:rPr lang="de-DE" sz="1600" b="0" dirty="0" smtClean="0">
                          <a:solidFill>
                            <a:schemeClr val="tx1"/>
                          </a:solidFill>
                        </a:rPr>
                        <a:t> di </a:t>
                      </a:r>
                      <a:r>
                        <a:rPr lang="de-DE" sz="1600" b="0" dirty="0" err="1" smtClean="0">
                          <a:solidFill>
                            <a:schemeClr val="tx1"/>
                          </a:solidFill>
                        </a:rPr>
                        <a:t>bonprix</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0">
                <a:tc>
                  <a:txBody>
                    <a:bodyPr/>
                    <a:lstStyle/>
                    <a:p>
                      <a:r>
                        <a:rPr lang="de-DE" sz="1600" b="0" dirty="0" smtClean="0">
                          <a:solidFill>
                            <a:schemeClr val="tx1"/>
                          </a:solidFill>
                        </a:rPr>
                        <a:t> </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smtClean="0">
                          <a:solidFill>
                            <a:schemeClr val="tx1"/>
                          </a:solidFill>
                        </a:rPr>
                        <a:t> </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0">
                <a:tc>
                  <a:txBody>
                    <a:bodyPr/>
                    <a:lstStyle/>
                    <a:p>
                      <a:r>
                        <a:rPr lang="de-DE" sz="1600" b="0" dirty="0" smtClean="0">
                          <a:solidFill>
                            <a:schemeClr val="tx1"/>
                          </a:solidFill>
                        </a:rPr>
                        <a:t> </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smtClean="0">
                          <a:solidFill>
                            <a:schemeClr val="tx1"/>
                          </a:solidFill>
                        </a:rPr>
                        <a:t> </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0">
                <a:tc>
                  <a:txBody>
                    <a:bodyPr/>
                    <a:lstStyle/>
                    <a:p>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smtClean="0">
                          <a:solidFill>
                            <a:schemeClr val="tx1"/>
                          </a:solidFill>
                        </a:rPr>
                        <a:t> </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0">
                <a:tc>
                  <a:txBody>
                    <a:bodyPr/>
                    <a:lstStyle/>
                    <a:p>
                      <a:r>
                        <a:rPr lang="de-DE" sz="1600" b="0" dirty="0" smtClean="0">
                          <a:solidFill>
                            <a:schemeClr val="tx1"/>
                          </a:solidFill>
                        </a:rPr>
                        <a:t> </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r>
                        <a:rPr lang="de-DE" sz="1600" b="0" dirty="0" smtClean="0">
                          <a:solidFill>
                            <a:schemeClr val="tx1"/>
                          </a:solidFill>
                        </a:rPr>
                        <a:t> </a:t>
                      </a:r>
                      <a:endParaRPr lang="de-DE" sz="1600" b="0" dirty="0">
                        <a:solidFill>
                          <a:schemeClr val="tx1"/>
                        </a:solidFill>
                      </a:endParaRPr>
                    </a:p>
                  </a:txBody>
                  <a:tcPr marL="0" marR="0" marT="100800">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91549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bonprix</a:t>
            </a:r>
            <a:r>
              <a:rPr lang="en-US" dirty="0" smtClean="0"/>
              <a:t> </a:t>
            </a:r>
            <a:r>
              <a:rPr lang="en-US" dirty="0" err="1" smtClean="0"/>
              <a:t>ospita</a:t>
            </a:r>
            <a:r>
              <a:rPr lang="en-US" dirty="0" smtClean="0"/>
              <a:t> un Workshop con CMMC </a:t>
            </a:r>
            <a:r>
              <a:rPr lang="en-US" dirty="0" err="1" smtClean="0"/>
              <a:t>venerdì</a:t>
            </a:r>
            <a:r>
              <a:rPr lang="en-US" dirty="0" smtClean="0"/>
              <a:t> 27 </a:t>
            </a:r>
            <a:r>
              <a:rPr lang="en-US" dirty="0" err="1" smtClean="0"/>
              <a:t>ottobre</a:t>
            </a:r>
            <a:r>
              <a:rPr lang="en-US" dirty="0" smtClean="0"/>
              <a:t> 16h00-17h30</a:t>
            </a:r>
            <a:endParaRPr lang="de-DE" dirty="0"/>
          </a:p>
        </p:txBody>
      </p:sp>
      <p:sp>
        <p:nvSpPr>
          <p:cNvPr id="3" name="Inhaltsplatzhalter 2"/>
          <p:cNvSpPr>
            <a:spLocks noGrp="1"/>
          </p:cNvSpPr>
          <p:nvPr>
            <p:ph idx="1"/>
          </p:nvPr>
        </p:nvSpPr>
        <p:spPr>
          <a:xfrm>
            <a:off x="1155246" y="1939129"/>
            <a:ext cx="10477500" cy="4068763"/>
          </a:xfrm>
        </p:spPr>
        <p:txBody>
          <a:bodyPr/>
          <a:lstStyle/>
          <a:p>
            <a:pPr marL="0" indent="0">
              <a:buNone/>
            </a:pPr>
            <a:r>
              <a:rPr lang="it-IT" b="1" dirty="0" smtClean="0"/>
              <a:t>Obiettivo 1: presentare testimonianze di innovazioni che comportano cambiamenti di profili e competenze, di motivazioni e responsabilizzazioni delle PERSONE.</a:t>
            </a:r>
            <a:endParaRPr lang="it-IT" dirty="0" smtClean="0"/>
          </a:p>
          <a:p>
            <a:r>
              <a:rPr lang="it-IT" sz="1200" b="1" dirty="0">
                <a:solidFill>
                  <a:srgbClr val="0D76BD"/>
                </a:solidFill>
              </a:rPr>
              <a:t>I Clienti: sempre gli stessi? </a:t>
            </a:r>
            <a:r>
              <a:rPr lang="it-IT" sz="1200" dirty="0"/>
              <a:t>Cambiano attività e professioni </a:t>
            </a:r>
            <a:r>
              <a:rPr lang="it-IT" sz="1200" dirty="0" err="1"/>
              <a:t>perchè</a:t>
            </a:r>
            <a:r>
              <a:rPr lang="it-IT" sz="1200" dirty="0"/>
              <a:t> cambiano consumatori e aziende? La Share/ Social/Global Economy, aiuta tutti?</a:t>
            </a:r>
          </a:p>
          <a:p>
            <a:r>
              <a:rPr lang="it-IT" sz="1200" dirty="0" smtClean="0"/>
              <a:t>Digital </a:t>
            </a:r>
            <a:r>
              <a:rPr lang="it-IT" sz="1200" dirty="0" err="1" smtClean="0"/>
              <a:t>disruption</a:t>
            </a:r>
            <a:r>
              <a:rPr lang="it-IT" sz="1200" dirty="0" smtClean="0"/>
              <a:t>: velocità, complessità, evoluzione continua, nuove tecnologie, incertezze, nessuna formula predeterminata o ricetta preconfezionata; </a:t>
            </a:r>
            <a:r>
              <a:rPr lang="it-IT" sz="1200" b="1" dirty="0" smtClean="0">
                <a:solidFill>
                  <a:srgbClr val="0D76BD"/>
                </a:solidFill>
              </a:rPr>
              <a:t>dalla digitalizzazione si soffre o si traggono benefici?</a:t>
            </a:r>
          </a:p>
          <a:p>
            <a:r>
              <a:rPr lang="it-IT" sz="1200" b="1" dirty="0" smtClean="0">
                <a:solidFill>
                  <a:srgbClr val="0D76BD"/>
                </a:solidFill>
              </a:rPr>
              <a:t>Gli addetti</a:t>
            </a:r>
            <a:r>
              <a:rPr lang="it-IT" sz="1200" dirty="0" smtClean="0"/>
              <a:t> al contatto con la Clientela: esperti di relazione, di tecnologia, di </a:t>
            </a:r>
            <a:r>
              <a:rPr lang="it-IT" sz="1200" dirty="0" err="1" smtClean="0"/>
              <a:t>experience</a:t>
            </a:r>
            <a:r>
              <a:rPr lang="it-IT" sz="1200" dirty="0" smtClean="0"/>
              <a:t>, di cambiamento … </a:t>
            </a:r>
            <a:r>
              <a:rPr lang="it-IT" sz="1200" b="1" dirty="0" smtClean="0">
                <a:solidFill>
                  <a:srgbClr val="0D76BD"/>
                </a:solidFill>
              </a:rPr>
              <a:t>quali competenze? E/o quali ATTITUDINI?</a:t>
            </a:r>
          </a:p>
          <a:p>
            <a:r>
              <a:rPr lang="it-IT" sz="1200" b="1" dirty="0" smtClean="0">
                <a:solidFill>
                  <a:srgbClr val="0D76BD"/>
                </a:solidFill>
              </a:rPr>
              <a:t>I manager</a:t>
            </a:r>
            <a:r>
              <a:rPr lang="it-IT" sz="1200" dirty="0" smtClean="0"/>
              <a:t>: da comando/controllo a creatori di contesti autoresponsabilizzanti … </a:t>
            </a:r>
            <a:r>
              <a:rPr lang="it-IT" sz="1200" b="1" dirty="0" smtClean="0">
                <a:solidFill>
                  <a:srgbClr val="0D76BD"/>
                </a:solidFill>
              </a:rPr>
              <a:t>quali approcci? E quali strumenti?</a:t>
            </a:r>
          </a:p>
          <a:p>
            <a:endParaRPr lang="it-IT" dirty="0" smtClean="0"/>
          </a:p>
          <a:p>
            <a:endParaRPr lang="it-IT" dirty="0" smtClean="0"/>
          </a:p>
          <a:p>
            <a:pPr marL="0" indent="0">
              <a:buNone/>
            </a:pPr>
            <a:r>
              <a:rPr lang="it-IT" b="1" dirty="0" smtClean="0"/>
              <a:t>Obiettivo 2: creare un‘immagine positiva del settore e valorizzare le attività svolte </a:t>
            </a:r>
          </a:p>
          <a:p>
            <a:pPr marL="0" indent="0">
              <a:buNone/>
            </a:pPr>
            <a:r>
              <a:rPr lang="it-IT" sz="1200" dirty="0" smtClean="0"/>
              <a:t>Da 14 anni partecipiamo per condividere un VALORE PROFESSIONALE, le fatiche e le delizie di un gruppo di professionisti della relazione con la Clientela che si impegnano a fornire la migliore esperienza per Clienti Contenti.</a:t>
            </a:r>
          </a:p>
          <a:p>
            <a:pPr marL="0" indent="0">
              <a:buNone/>
            </a:pPr>
            <a:r>
              <a:rPr lang="it-IT" sz="1200" dirty="0" smtClean="0"/>
              <a:t> </a:t>
            </a:r>
            <a:r>
              <a:rPr lang="it-IT" sz="1200" dirty="0" err="1"/>
              <a:t>b</a:t>
            </a:r>
            <a:r>
              <a:rPr lang="it-IT" sz="1200" dirty="0" err="1" smtClean="0"/>
              <a:t>onprix</a:t>
            </a:r>
            <a:r>
              <a:rPr lang="it-IT" sz="1200" dirty="0" smtClean="0"/>
              <a:t> crede al valore del settore e investe oggi tempo, risorse, pensieri e luoghi per la Giornata 2017 di CMMC con CMMC e alcuni Professionisti di altre aziende del territorio per </a:t>
            </a:r>
            <a:r>
              <a:rPr lang="it-IT" sz="1200" b="1" dirty="0" smtClean="0">
                <a:solidFill>
                  <a:srgbClr val="0D76BD"/>
                </a:solidFill>
              </a:rPr>
              <a:t>capire meglio come procedere, esser più consapevoli</a:t>
            </a:r>
            <a:endParaRPr lang="it-IT" sz="1200" b="1" dirty="0">
              <a:solidFill>
                <a:srgbClr val="0D76BD"/>
              </a:solidFill>
            </a:endParaRPr>
          </a:p>
        </p:txBody>
      </p:sp>
      <p:sp>
        <p:nvSpPr>
          <p:cNvPr id="5" name="Datumsplatzhalter 4"/>
          <p:cNvSpPr>
            <a:spLocks noGrp="1"/>
          </p:cNvSpPr>
          <p:nvPr>
            <p:ph type="dt" sz="half" idx="10"/>
          </p:nvPr>
        </p:nvSpPr>
        <p:spPr/>
        <p:txBody>
          <a:bodyPr/>
          <a:lstStyle/>
          <a:p>
            <a:fld id="{2647BE23-FB1D-4F01-BA1F-4827C6F2A6F9}" type="datetime1">
              <a:rPr lang="de-DE" smtClean="0"/>
              <a:pPr/>
              <a:t>31.10.2017</a:t>
            </a:fld>
            <a:endParaRPr lang="de-DE"/>
          </a:p>
        </p:txBody>
      </p:sp>
      <p:sp>
        <p:nvSpPr>
          <p:cNvPr id="6" name="Fußzeilenplatzhalter 5"/>
          <p:cNvSpPr>
            <a:spLocks noGrp="1"/>
          </p:cNvSpPr>
          <p:nvPr>
            <p:ph type="ftr" sz="quarter" idx="11"/>
          </p:nvPr>
        </p:nvSpPr>
        <p:spPr/>
        <p:txBody>
          <a:bodyPr/>
          <a:lstStyle/>
          <a:p>
            <a:r>
              <a:rPr lang="de-DE" smtClean="0"/>
              <a:t>NAME - ABTEILUNG (INSERT &gt; HEADER &amp; FOOTER)</a:t>
            </a:r>
            <a:endParaRPr lang="de-DE"/>
          </a:p>
        </p:txBody>
      </p:sp>
      <p:sp>
        <p:nvSpPr>
          <p:cNvPr id="7" name="Foliennummernplatzhalter 6"/>
          <p:cNvSpPr>
            <a:spLocks noGrp="1"/>
          </p:cNvSpPr>
          <p:nvPr>
            <p:ph type="sldNum" sz="quarter" idx="12"/>
          </p:nvPr>
        </p:nvSpPr>
        <p:spPr/>
        <p:txBody>
          <a:bodyPr/>
          <a:lstStyle/>
          <a:p>
            <a:fld id="{2B6A0EF1-8D87-4F1A-802A-B291AAEED5CE}" type="slidenum">
              <a:rPr lang="de-DE" smtClean="0"/>
              <a:pPr/>
              <a:t>3</a:t>
            </a:fld>
            <a:endParaRPr lang="de-DE"/>
          </a:p>
        </p:txBody>
      </p:sp>
      <p:sp>
        <p:nvSpPr>
          <p:cNvPr id="4" name="Textplatzhalter 3"/>
          <p:cNvSpPr>
            <a:spLocks noGrp="1"/>
          </p:cNvSpPr>
          <p:nvPr>
            <p:ph type="body" sz="quarter" idx="13"/>
          </p:nvPr>
        </p:nvSpPr>
        <p:spPr/>
        <p:txBody>
          <a:bodyPr/>
          <a:lstStyle/>
          <a:p>
            <a:r>
              <a:rPr lang="de-DE" dirty="0" err="1" smtClean="0"/>
              <a:t>Occasione</a:t>
            </a:r>
            <a:r>
              <a:rPr lang="de-DE" dirty="0" smtClean="0"/>
              <a:t>: la „</a:t>
            </a:r>
            <a:r>
              <a:rPr lang="de-DE" dirty="0" err="1" smtClean="0"/>
              <a:t>Settimana</a:t>
            </a:r>
            <a:r>
              <a:rPr lang="de-DE" dirty="0" smtClean="0"/>
              <a:t> della </a:t>
            </a:r>
            <a:r>
              <a:rPr lang="de-DE" dirty="0" err="1" smtClean="0"/>
              <a:t>Relazione</a:t>
            </a:r>
            <a:r>
              <a:rPr lang="de-DE" dirty="0" smtClean="0"/>
              <a:t> </a:t>
            </a:r>
            <a:r>
              <a:rPr lang="de-DE" dirty="0" err="1" smtClean="0"/>
              <a:t>ed</a:t>
            </a:r>
            <a:r>
              <a:rPr lang="de-DE" dirty="0" smtClean="0"/>
              <a:t> </a:t>
            </a:r>
            <a:r>
              <a:rPr lang="de-DE" dirty="0" err="1" smtClean="0"/>
              <a:t>Esperienza</a:t>
            </a:r>
            <a:r>
              <a:rPr lang="de-DE" dirty="0" smtClean="0"/>
              <a:t> </a:t>
            </a:r>
            <a:r>
              <a:rPr lang="de-DE" dirty="0" err="1" smtClean="0"/>
              <a:t>Cliente</a:t>
            </a:r>
            <a:r>
              <a:rPr lang="de-DE" dirty="0" smtClean="0"/>
              <a:t> 2017“</a:t>
            </a:r>
            <a:endParaRPr lang="de-DE" dirty="0"/>
          </a:p>
        </p:txBody>
      </p:sp>
    </p:spTree>
    <p:extLst>
      <p:ext uri="{BB962C8B-B14F-4D97-AF65-F5344CB8AC3E}">
        <p14:creationId xmlns:p14="http://schemas.microsoft.com/office/powerpoint/2010/main" xmlns="" val="318115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PROPOSTA </a:t>
            </a:r>
            <a:r>
              <a:rPr lang="en-US" dirty="0" err="1" smtClean="0"/>
              <a:t>titolo</a:t>
            </a:r>
            <a:r>
              <a:rPr lang="en-US" dirty="0" smtClean="0"/>
              <a:t>: </a:t>
            </a:r>
            <a:r>
              <a:rPr lang="en-US" dirty="0" err="1" smtClean="0"/>
              <a:t>una</a:t>
            </a:r>
            <a:r>
              <a:rPr lang="en-US" dirty="0" smtClean="0"/>
              <a:t> </a:t>
            </a:r>
            <a:r>
              <a:rPr lang="en-US" dirty="0" err="1" smtClean="0"/>
              <a:t>nuova</a:t>
            </a:r>
            <a:r>
              <a:rPr lang="en-US" dirty="0" smtClean="0"/>
              <a:t> </a:t>
            </a:r>
            <a:r>
              <a:rPr lang="en-US" dirty="0" err="1" smtClean="0"/>
              <a:t>cultura</a:t>
            </a:r>
            <a:r>
              <a:rPr lang="en-US" dirty="0" smtClean="0"/>
              <a:t> del Tempo</a:t>
            </a:r>
            <a:endParaRPr lang="de-DE" dirty="0"/>
          </a:p>
        </p:txBody>
      </p:sp>
      <p:sp>
        <p:nvSpPr>
          <p:cNvPr id="3" name="Inhaltsplatzhalter 2"/>
          <p:cNvSpPr>
            <a:spLocks noGrp="1"/>
          </p:cNvSpPr>
          <p:nvPr>
            <p:ph idx="1"/>
          </p:nvPr>
        </p:nvSpPr>
        <p:spPr>
          <a:xfrm>
            <a:off x="1059180" y="1772816"/>
            <a:ext cx="10477500" cy="4068763"/>
          </a:xfrm>
        </p:spPr>
        <p:txBody>
          <a:bodyPr/>
          <a:lstStyle/>
          <a:p>
            <a:pPr marL="0" indent="0">
              <a:buNone/>
            </a:pPr>
            <a:endParaRPr lang="de-DE" dirty="0" smtClean="0"/>
          </a:p>
          <a:p>
            <a:pPr marL="0" indent="0" algn="ctr">
              <a:buNone/>
            </a:pPr>
            <a:r>
              <a:rPr lang="de-DE" b="1" dirty="0" smtClean="0"/>
              <a:t> </a:t>
            </a:r>
            <a:r>
              <a:rPr lang="it-IT" sz="3200" dirty="0"/>
              <a:t>"Nuove competenze nell'era digitale e della cx: </a:t>
            </a:r>
            <a:endParaRPr lang="it-IT" sz="3200" dirty="0" smtClean="0"/>
          </a:p>
          <a:p>
            <a:pPr marL="0" indent="0" algn="ctr">
              <a:buNone/>
            </a:pPr>
            <a:r>
              <a:rPr lang="it-IT" sz="3200" dirty="0" smtClean="0"/>
              <a:t>equilibrare </a:t>
            </a:r>
            <a:r>
              <a:rPr lang="it-IT" sz="3200" dirty="0"/>
              <a:t>i tempi </a:t>
            </a:r>
            <a:r>
              <a:rPr lang="it-IT" sz="3200" dirty="0" smtClean="0"/>
              <a:t>di Clienti e Operatori </a:t>
            </a:r>
          </a:p>
          <a:p>
            <a:pPr marL="0" indent="0" algn="ctr">
              <a:buNone/>
            </a:pPr>
            <a:r>
              <a:rPr lang="it-IT" sz="3200" dirty="0" smtClean="0"/>
              <a:t>in </a:t>
            </a:r>
            <a:r>
              <a:rPr lang="it-IT" sz="3200" dirty="0"/>
              <a:t>ottica di efficacia, agilità e benessere reciproco. </a:t>
            </a:r>
            <a:endParaRPr lang="it-IT" sz="3200" dirty="0" smtClean="0"/>
          </a:p>
          <a:p>
            <a:pPr marL="0" indent="0" algn="ctr">
              <a:buNone/>
            </a:pPr>
            <a:r>
              <a:rPr lang="it-IT" sz="3200" dirty="0" smtClean="0"/>
              <a:t>Una </a:t>
            </a:r>
            <a:r>
              <a:rPr lang="it-IT" sz="3200" dirty="0"/>
              <a:t>nuova cultura del Tempo" </a:t>
            </a:r>
            <a:r>
              <a:rPr lang="it-IT" sz="3200" dirty="0" smtClean="0"/>
              <a:t> </a:t>
            </a:r>
            <a:endParaRPr lang="de-DE" sz="3200" dirty="0"/>
          </a:p>
        </p:txBody>
      </p:sp>
      <p:sp>
        <p:nvSpPr>
          <p:cNvPr id="5" name="Datumsplatzhalter 4"/>
          <p:cNvSpPr>
            <a:spLocks noGrp="1"/>
          </p:cNvSpPr>
          <p:nvPr>
            <p:ph type="dt" sz="half" idx="10"/>
          </p:nvPr>
        </p:nvSpPr>
        <p:spPr/>
        <p:txBody>
          <a:bodyPr/>
          <a:lstStyle/>
          <a:p>
            <a:fld id="{2647BE23-FB1D-4F01-BA1F-4827C6F2A6F9}" type="datetime1">
              <a:rPr lang="de-DE" smtClean="0"/>
              <a:pPr/>
              <a:t>31.10.2017</a:t>
            </a:fld>
            <a:endParaRPr lang="de-DE"/>
          </a:p>
        </p:txBody>
      </p:sp>
      <p:sp>
        <p:nvSpPr>
          <p:cNvPr id="6" name="Fußzeilenplatzhalter 5"/>
          <p:cNvSpPr>
            <a:spLocks noGrp="1"/>
          </p:cNvSpPr>
          <p:nvPr>
            <p:ph type="ftr" sz="quarter" idx="11"/>
          </p:nvPr>
        </p:nvSpPr>
        <p:spPr/>
        <p:txBody>
          <a:bodyPr/>
          <a:lstStyle/>
          <a:p>
            <a:r>
              <a:rPr lang="de-DE" smtClean="0"/>
              <a:t>NAME - ABTEILUNG (INSERT &gt; HEADER &amp; FOOTER)</a:t>
            </a:r>
            <a:endParaRPr lang="de-DE"/>
          </a:p>
        </p:txBody>
      </p:sp>
      <p:sp>
        <p:nvSpPr>
          <p:cNvPr id="7" name="Foliennummernplatzhalter 6"/>
          <p:cNvSpPr>
            <a:spLocks noGrp="1"/>
          </p:cNvSpPr>
          <p:nvPr>
            <p:ph type="sldNum" sz="quarter" idx="12"/>
          </p:nvPr>
        </p:nvSpPr>
        <p:spPr/>
        <p:txBody>
          <a:bodyPr/>
          <a:lstStyle/>
          <a:p>
            <a:fld id="{2B6A0EF1-8D87-4F1A-802A-B291AAEED5CE}" type="slidenum">
              <a:rPr lang="de-DE" smtClean="0"/>
              <a:pPr/>
              <a:t>4</a:t>
            </a:fld>
            <a:endParaRPr lang="de-DE"/>
          </a:p>
        </p:txBody>
      </p:sp>
      <p:sp>
        <p:nvSpPr>
          <p:cNvPr id="4" name="Textplatzhalter 3"/>
          <p:cNvSpPr>
            <a:spLocks noGrp="1"/>
          </p:cNvSpPr>
          <p:nvPr>
            <p:ph type="body" sz="quarter" idx="13"/>
          </p:nvPr>
        </p:nvSpPr>
        <p:spPr/>
        <p:txBody>
          <a:bodyPr/>
          <a:lstStyle/>
          <a:p>
            <a:r>
              <a:rPr lang="de-DE" dirty="0" err="1" smtClean="0"/>
              <a:t>Professioni</a:t>
            </a:r>
            <a:r>
              <a:rPr lang="de-DE" dirty="0" smtClean="0"/>
              <a:t> in </a:t>
            </a:r>
            <a:r>
              <a:rPr lang="de-DE" dirty="0" err="1" smtClean="0"/>
              <a:t>evoluzione</a:t>
            </a:r>
            <a:endParaRPr lang="de-DE" dirty="0"/>
          </a:p>
        </p:txBody>
      </p:sp>
    </p:spTree>
    <p:extLst>
      <p:ext uri="{BB962C8B-B14F-4D97-AF65-F5344CB8AC3E}">
        <p14:creationId xmlns:p14="http://schemas.microsoft.com/office/powerpoint/2010/main" xmlns="" val="4196911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Partecipanti</a:t>
            </a:r>
            <a:r>
              <a:rPr lang="en-US" dirty="0" smtClean="0"/>
              <a:t> e Agenda</a:t>
            </a:r>
            <a:endParaRPr lang="de-DE" dirty="0"/>
          </a:p>
        </p:txBody>
      </p:sp>
      <p:sp>
        <p:nvSpPr>
          <p:cNvPr id="3" name="Inhaltsplatzhalter 2"/>
          <p:cNvSpPr>
            <a:spLocks noGrp="1"/>
          </p:cNvSpPr>
          <p:nvPr>
            <p:ph idx="1"/>
          </p:nvPr>
        </p:nvSpPr>
        <p:spPr/>
        <p:txBody>
          <a:bodyPr/>
          <a:lstStyle/>
          <a:p>
            <a:pPr marL="0" indent="0">
              <a:buNone/>
            </a:pPr>
            <a:r>
              <a:rPr lang="it-IT" b="1" dirty="0" smtClean="0"/>
              <a:t>Partecipanti:</a:t>
            </a:r>
            <a:endParaRPr lang="it-IT" dirty="0" smtClean="0"/>
          </a:p>
          <a:p>
            <a:r>
              <a:rPr lang="it-IT" sz="1200" dirty="0" smtClean="0"/>
              <a:t>CMMC: Mario Massone e Maria Laura Cappetti</a:t>
            </a:r>
          </a:p>
          <a:p>
            <a:r>
              <a:rPr lang="it-IT" sz="1200" dirty="0" err="1" smtClean="0"/>
              <a:t>bonprix</a:t>
            </a:r>
            <a:r>
              <a:rPr lang="it-IT" sz="1200" dirty="0" smtClean="0"/>
              <a:t>: Sabrina Calabrese (CIC Senior Manager), Patrizia Compagnone e Isabella </a:t>
            </a:r>
            <a:r>
              <a:rPr lang="it-IT" sz="1200" dirty="0" err="1" smtClean="0"/>
              <a:t>Macchetti</a:t>
            </a:r>
            <a:r>
              <a:rPr lang="it-IT" sz="1200" dirty="0" smtClean="0"/>
              <a:t> (CIC Manager), Cristina </a:t>
            </a:r>
            <a:r>
              <a:rPr lang="it-IT" sz="1200" dirty="0" err="1" smtClean="0"/>
              <a:t>Burghelea</a:t>
            </a:r>
            <a:r>
              <a:rPr lang="it-IT" sz="1200" dirty="0" smtClean="0"/>
              <a:t> (CIC Trainer), Stefano Mancia (Mail &amp; Chat </a:t>
            </a:r>
            <a:r>
              <a:rPr lang="it-IT" sz="1200" dirty="0" err="1" smtClean="0"/>
              <a:t>contacts</a:t>
            </a:r>
            <a:r>
              <a:rPr lang="it-IT" sz="1200" dirty="0" smtClean="0"/>
              <a:t>), Katia Spagnolo (</a:t>
            </a:r>
            <a:r>
              <a:rPr lang="it-IT" sz="1200" dirty="0" err="1" smtClean="0"/>
              <a:t>bonprix</a:t>
            </a:r>
            <a:r>
              <a:rPr lang="it-IT" sz="1200" dirty="0" smtClean="0"/>
              <a:t> CH/AT </a:t>
            </a:r>
            <a:r>
              <a:rPr lang="it-IT" sz="1200" dirty="0" err="1" smtClean="0"/>
              <a:t>Customer</a:t>
            </a:r>
            <a:r>
              <a:rPr lang="it-IT" sz="1200" dirty="0" smtClean="0"/>
              <a:t> </a:t>
            </a:r>
            <a:r>
              <a:rPr lang="it-IT" sz="1200" dirty="0" err="1" smtClean="0"/>
              <a:t>Operation</a:t>
            </a:r>
            <a:r>
              <a:rPr lang="it-IT" sz="1200" dirty="0" smtClean="0"/>
              <a:t> Manager), Claudia </a:t>
            </a:r>
            <a:r>
              <a:rPr lang="it-IT" sz="1200" dirty="0" err="1" smtClean="0"/>
              <a:t>Noncovich</a:t>
            </a:r>
            <a:r>
              <a:rPr lang="it-IT" sz="1200" dirty="0" smtClean="0"/>
              <a:t> (CX </a:t>
            </a:r>
            <a:r>
              <a:rPr lang="it-IT" sz="1200" dirty="0" err="1" smtClean="0"/>
              <a:t>Officer</a:t>
            </a:r>
            <a:r>
              <a:rPr lang="it-IT" sz="1200" dirty="0" smtClean="0"/>
              <a:t>), Antonella Pella (Head of HR), Ilaria </a:t>
            </a:r>
            <a:r>
              <a:rPr lang="it-IT" sz="1200" dirty="0" err="1" smtClean="0"/>
              <a:t>Fey</a:t>
            </a:r>
            <a:r>
              <a:rPr lang="it-IT" sz="1200" dirty="0" smtClean="0"/>
              <a:t> (HR </a:t>
            </a:r>
            <a:r>
              <a:rPr lang="it-IT" sz="1200" dirty="0" err="1" smtClean="0"/>
              <a:t>Research</a:t>
            </a:r>
            <a:r>
              <a:rPr lang="it-IT" sz="1200" dirty="0" smtClean="0"/>
              <a:t> &amp; </a:t>
            </a:r>
            <a:r>
              <a:rPr lang="it-IT" sz="1200" dirty="0" err="1" smtClean="0"/>
              <a:t>Selection</a:t>
            </a:r>
            <a:r>
              <a:rPr lang="it-IT" sz="1200" dirty="0" smtClean="0"/>
              <a:t>)</a:t>
            </a:r>
          </a:p>
          <a:p>
            <a:r>
              <a:rPr lang="it-IT" sz="1200" dirty="0" smtClean="0"/>
              <a:t>Banca Sella: Gianluca Colombo (Responsabile Progetti Innovativi)</a:t>
            </a:r>
          </a:p>
          <a:p>
            <a:r>
              <a:rPr lang="it-IT" sz="1200" dirty="0" smtClean="0"/>
              <a:t>Toro Assicurazioni?</a:t>
            </a:r>
          </a:p>
          <a:p>
            <a:pPr marL="0" indent="0">
              <a:buNone/>
            </a:pPr>
            <a:endParaRPr lang="it-IT" dirty="0" smtClean="0"/>
          </a:p>
          <a:p>
            <a:pPr marL="0" indent="0">
              <a:buNone/>
            </a:pPr>
            <a:r>
              <a:rPr lang="it-IT" b="1" dirty="0" smtClean="0"/>
              <a:t>Agenda:</a:t>
            </a:r>
          </a:p>
          <a:p>
            <a:pPr marL="0" indent="0">
              <a:buNone/>
            </a:pPr>
            <a:r>
              <a:rPr lang="it-IT" sz="1200" dirty="0" smtClean="0"/>
              <a:t>16h00	Accoglienza dei partecipanti e check-in</a:t>
            </a:r>
          </a:p>
          <a:p>
            <a:pPr marL="0" indent="0">
              <a:buNone/>
            </a:pPr>
            <a:r>
              <a:rPr lang="it-IT" sz="1200" dirty="0" smtClean="0"/>
              <a:t>16h15	1. «I Clienti dell’era digitale: </a:t>
            </a:r>
            <a:r>
              <a:rPr lang="it-IT" sz="1200" dirty="0"/>
              <a:t>sono diversi in cosa? E cosa si attendono</a:t>
            </a:r>
            <a:r>
              <a:rPr lang="it-IT" sz="1200" dirty="0" smtClean="0"/>
              <a:t>?»</a:t>
            </a:r>
            <a:endParaRPr lang="it-IT" sz="1200" dirty="0"/>
          </a:p>
          <a:p>
            <a:pPr marL="0" indent="0">
              <a:buNone/>
            </a:pPr>
            <a:r>
              <a:rPr lang="it-IT" sz="1200" dirty="0" smtClean="0"/>
              <a:t>16h30</a:t>
            </a:r>
            <a:r>
              <a:rPr lang="it-IT" sz="1200" dirty="0"/>
              <a:t>	</a:t>
            </a:r>
            <a:r>
              <a:rPr lang="it-IT" sz="1200" dirty="0" smtClean="0"/>
              <a:t>2. «Dalla </a:t>
            </a:r>
            <a:r>
              <a:rPr lang="it-IT" sz="1200" dirty="0"/>
              <a:t>digitalizzazione si soffre o si ottengono benefici</a:t>
            </a:r>
            <a:r>
              <a:rPr lang="it-IT" sz="1200" dirty="0" smtClean="0"/>
              <a:t>?»</a:t>
            </a:r>
            <a:endParaRPr lang="it-IT" sz="1200" dirty="0"/>
          </a:p>
          <a:p>
            <a:pPr marL="0" indent="0">
              <a:buNone/>
            </a:pPr>
            <a:r>
              <a:rPr lang="it-IT" sz="1200" dirty="0" smtClean="0"/>
              <a:t>16h45	3. «Gli </a:t>
            </a:r>
            <a:r>
              <a:rPr lang="it-IT" sz="1200" dirty="0"/>
              <a:t>Addetti e i Manager; il front-end e il back-end: quali competenze e/o attitudini servono oggi</a:t>
            </a:r>
            <a:r>
              <a:rPr lang="it-IT" sz="1200" dirty="0" smtClean="0"/>
              <a:t>?»</a:t>
            </a:r>
            <a:endParaRPr lang="it-IT" sz="1200" dirty="0"/>
          </a:p>
          <a:p>
            <a:pPr marL="0" indent="0">
              <a:buNone/>
            </a:pPr>
            <a:r>
              <a:rPr lang="it-IT" sz="1200" dirty="0" smtClean="0"/>
              <a:t>17h00	4. «E’ possibile conciliare efficacia, innovazione e benessere? Quale tipo di organizzazione impostare?  Quale cultura del Tempo?»</a:t>
            </a:r>
          </a:p>
          <a:p>
            <a:pPr marL="0" indent="0">
              <a:buNone/>
            </a:pPr>
            <a:r>
              <a:rPr lang="it-IT" sz="1200" dirty="0" smtClean="0"/>
              <a:t>17h15	Conclusioni e check-out</a:t>
            </a:r>
          </a:p>
          <a:p>
            <a:endParaRPr lang="de-DE" dirty="0" smtClean="0"/>
          </a:p>
          <a:p>
            <a:pPr marL="0" indent="0">
              <a:buNone/>
            </a:pPr>
            <a:r>
              <a:rPr lang="de-DE" b="1" dirty="0" smtClean="0"/>
              <a:t> </a:t>
            </a:r>
            <a:endParaRPr lang="de-DE" dirty="0"/>
          </a:p>
        </p:txBody>
      </p:sp>
      <p:sp>
        <p:nvSpPr>
          <p:cNvPr id="5" name="Datumsplatzhalter 4"/>
          <p:cNvSpPr>
            <a:spLocks noGrp="1"/>
          </p:cNvSpPr>
          <p:nvPr>
            <p:ph type="dt" sz="half" idx="10"/>
          </p:nvPr>
        </p:nvSpPr>
        <p:spPr/>
        <p:txBody>
          <a:bodyPr/>
          <a:lstStyle/>
          <a:p>
            <a:fld id="{2647BE23-FB1D-4F01-BA1F-4827C6F2A6F9}" type="datetime1">
              <a:rPr lang="de-DE" smtClean="0"/>
              <a:pPr/>
              <a:t>31.10.2017</a:t>
            </a:fld>
            <a:endParaRPr lang="de-DE"/>
          </a:p>
        </p:txBody>
      </p:sp>
      <p:sp>
        <p:nvSpPr>
          <p:cNvPr id="6" name="Fußzeilenplatzhalter 5"/>
          <p:cNvSpPr>
            <a:spLocks noGrp="1"/>
          </p:cNvSpPr>
          <p:nvPr>
            <p:ph type="ftr" sz="quarter" idx="11"/>
          </p:nvPr>
        </p:nvSpPr>
        <p:spPr/>
        <p:txBody>
          <a:bodyPr/>
          <a:lstStyle/>
          <a:p>
            <a:r>
              <a:rPr lang="de-DE" smtClean="0"/>
              <a:t>NAME - ABTEILUNG (INSERT &gt; HEADER &amp; FOOTER)</a:t>
            </a:r>
            <a:endParaRPr lang="de-DE"/>
          </a:p>
        </p:txBody>
      </p:sp>
      <p:sp>
        <p:nvSpPr>
          <p:cNvPr id="7" name="Foliennummernplatzhalter 6"/>
          <p:cNvSpPr>
            <a:spLocks noGrp="1"/>
          </p:cNvSpPr>
          <p:nvPr>
            <p:ph type="sldNum" sz="quarter" idx="12"/>
          </p:nvPr>
        </p:nvSpPr>
        <p:spPr/>
        <p:txBody>
          <a:bodyPr/>
          <a:lstStyle/>
          <a:p>
            <a:fld id="{2B6A0EF1-8D87-4F1A-802A-B291AAEED5CE}" type="slidenum">
              <a:rPr lang="de-DE" smtClean="0"/>
              <a:pPr/>
              <a:t>5</a:t>
            </a:fld>
            <a:endParaRPr lang="de-DE"/>
          </a:p>
        </p:txBody>
      </p:sp>
    </p:spTree>
    <p:extLst>
      <p:ext uri="{BB962C8B-B14F-4D97-AF65-F5344CB8AC3E}">
        <p14:creationId xmlns:p14="http://schemas.microsoft.com/office/powerpoint/2010/main" xmlns="" val="3874950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Domande</a:t>
            </a:r>
            <a:r>
              <a:rPr lang="en-US" dirty="0" smtClean="0"/>
              <a:t> </a:t>
            </a:r>
            <a:r>
              <a:rPr lang="en-US" dirty="0" err="1" smtClean="0"/>
              <a:t>aperte</a:t>
            </a:r>
            <a:r>
              <a:rPr lang="en-US" dirty="0" smtClean="0"/>
              <a:t> </a:t>
            </a:r>
            <a:r>
              <a:rPr lang="en-US" dirty="0" err="1" smtClean="0"/>
              <a:t>sullo</a:t>
            </a:r>
            <a:r>
              <a:rPr lang="en-US" dirty="0" smtClean="0"/>
              <a:t> </a:t>
            </a:r>
            <a:r>
              <a:rPr lang="en-US" dirty="0" err="1" smtClean="0"/>
              <a:t>sfondo</a:t>
            </a:r>
            <a:endParaRPr lang="de-DE" dirty="0"/>
          </a:p>
        </p:txBody>
      </p:sp>
      <p:sp>
        <p:nvSpPr>
          <p:cNvPr id="3" name="Inhaltsplatzhalter 2"/>
          <p:cNvSpPr>
            <a:spLocks noGrp="1"/>
          </p:cNvSpPr>
          <p:nvPr>
            <p:ph idx="1"/>
          </p:nvPr>
        </p:nvSpPr>
        <p:spPr>
          <a:xfrm>
            <a:off x="1127125" y="1700808"/>
            <a:ext cx="10477500" cy="4068763"/>
          </a:xfrm>
        </p:spPr>
        <p:txBody>
          <a:bodyPr/>
          <a:lstStyle/>
          <a:p>
            <a:pPr marL="0" indent="0">
              <a:buNone/>
            </a:pPr>
            <a:r>
              <a:rPr lang="de-DE" b="1" dirty="0" smtClean="0"/>
              <a:t> </a:t>
            </a:r>
            <a:endParaRPr lang="de-DE" dirty="0" smtClean="0"/>
          </a:p>
          <a:p>
            <a:r>
              <a:rPr lang="it-IT" dirty="0" smtClean="0"/>
              <a:t>Come gestire il Tempo in un‘era della velocità? Come non lavorare CONTRO il Tempo, ma </a:t>
            </a:r>
            <a:r>
              <a:rPr lang="it-IT" dirty="0" smtClean="0">
                <a:solidFill>
                  <a:srgbClr val="FF0000"/>
                </a:solidFill>
              </a:rPr>
              <a:t>CON</a:t>
            </a:r>
            <a:r>
              <a:rPr lang="it-IT" dirty="0" smtClean="0"/>
              <a:t> il Tempo?</a:t>
            </a:r>
          </a:p>
          <a:p>
            <a:r>
              <a:rPr lang="it-IT" dirty="0" smtClean="0"/>
              <a:t>Come gestire un Cambiamento organizzato e </a:t>
            </a:r>
            <a:r>
              <a:rPr lang="it-IT" dirty="0" smtClean="0">
                <a:solidFill>
                  <a:srgbClr val="FF0000"/>
                </a:solidFill>
              </a:rPr>
              <a:t>CON</a:t>
            </a:r>
            <a:r>
              <a:rPr lang="it-IT" dirty="0" smtClean="0"/>
              <a:t>DIVISO? </a:t>
            </a:r>
          </a:p>
          <a:p>
            <a:r>
              <a:rPr lang="it-IT" dirty="0" smtClean="0"/>
              <a:t>Cambiare solo all‘interno o anche </a:t>
            </a:r>
            <a:r>
              <a:rPr lang="it-IT" dirty="0" smtClean="0">
                <a:solidFill>
                  <a:srgbClr val="FF0000"/>
                </a:solidFill>
              </a:rPr>
              <a:t>CON</a:t>
            </a:r>
            <a:r>
              <a:rPr lang="it-IT" dirty="0" smtClean="0"/>
              <a:t> il Cliente?</a:t>
            </a:r>
          </a:p>
          <a:p>
            <a:endParaRPr lang="it-IT" dirty="0" smtClean="0"/>
          </a:p>
          <a:p>
            <a:r>
              <a:rPr lang="it-IT" sz="1400" dirty="0"/>
              <a:t>L‘aspetto TECNICO comporta «ancora» un aspetto UMANO? Quale? In cosa l’uomo è meglio di una macchina, in cosa no?</a:t>
            </a:r>
          </a:p>
          <a:p>
            <a:r>
              <a:rPr lang="it-IT" sz="1400" dirty="0"/>
              <a:t>Davvero si richiede che il Front-End cambi «di più» del Back-End? (v. indagine CMMC)</a:t>
            </a:r>
          </a:p>
          <a:p>
            <a:r>
              <a:rPr lang="it-IT" sz="1400" dirty="0"/>
              <a:t>Essere sempre più veloci vuol dire esser solo più veloci, o anche «più bravi»? In cosa?</a:t>
            </a:r>
          </a:p>
          <a:p>
            <a:r>
              <a:rPr lang="it-IT" sz="1400" dirty="0"/>
              <a:t>Esser migliori vuol dire avere più POTERE a favore del Cliente? Avere più competenze/conoscenze da mettere in campo per lui?</a:t>
            </a:r>
          </a:p>
          <a:p>
            <a:r>
              <a:rPr lang="it-IT" sz="1400" dirty="0" smtClean="0"/>
              <a:t>Si può educare al rispetto del tempo anche il Cliente? Cosa si aspetta il Cliente? Vuole il nostro tempo subito, oppure vuole un tempo di QUALITA‘? Anche lui richiede un rispetto del Tempo, vuole una promessa mantenuta! Qualcosa di semplice, rapido</a:t>
            </a:r>
          </a:p>
          <a:p>
            <a:r>
              <a:rPr lang="it-IT" sz="1400" dirty="0" smtClean="0"/>
              <a:t>Quale tipo di BENESSERE sociale e personale si può ricercare, creare, auspicare oggi lavorando con i Clienti?</a:t>
            </a:r>
          </a:p>
          <a:p>
            <a:endParaRPr lang="de-DE" dirty="0" smtClean="0"/>
          </a:p>
          <a:p>
            <a:endParaRPr lang="de-DE" dirty="0" smtClean="0"/>
          </a:p>
          <a:p>
            <a:endParaRPr lang="de-DE" dirty="0" smtClean="0"/>
          </a:p>
          <a:p>
            <a:pPr marL="0" indent="0">
              <a:buNone/>
            </a:pPr>
            <a:r>
              <a:rPr lang="de-DE" b="1" dirty="0" smtClean="0"/>
              <a:t> </a:t>
            </a:r>
            <a:endParaRPr lang="de-DE" dirty="0"/>
          </a:p>
        </p:txBody>
      </p:sp>
      <p:sp>
        <p:nvSpPr>
          <p:cNvPr id="5" name="Datumsplatzhalter 4"/>
          <p:cNvSpPr>
            <a:spLocks noGrp="1"/>
          </p:cNvSpPr>
          <p:nvPr>
            <p:ph type="dt" sz="half" idx="10"/>
          </p:nvPr>
        </p:nvSpPr>
        <p:spPr/>
        <p:txBody>
          <a:bodyPr/>
          <a:lstStyle/>
          <a:p>
            <a:fld id="{2647BE23-FB1D-4F01-BA1F-4827C6F2A6F9}" type="datetime1">
              <a:rPr lang="de-DE" smtClean="0"/>
              <a:pPr/>
              <a:t>31.10.2017</a:t>
            </a:fld>
            <a:endParaRPr lang="de-DE"/>
          </a:p>
        </p:txBody>
      </p:sp>
      <p:sp>
        <p:nvSpPr>
          <p:cNvPr id="6" name="Fußzeilenplatzhalter 5"/>
          <p:cNvSpPr>
            <a:spLocks noGrp="1"/>
          </p:cNvSpPr>
          <p:nvPr>
            <p:ph type="ftr" sz="quarter" idx="11"/>
          </p:nvPr>
        </p:nvSpPr>
        <p:spPr/>
        <p:txBody>
          <a:bodyPr/>
          <a:lstStyle/>
          <a:p>
            <a:r>
              <a:rPr lang="de-DE" smtClean="0"/>
              <a:t>NAME - ABTEILUNG (INSERT &gt; HEADER &amp; FOOTER)</a:t>
            </a:r>
            <a:endParaRPr lang="de-DE"/>
          </a:p>
        </p:txBody>
      </p:sp>
      <p:sp>
        <p:nvSpPr>
          <p:cNvPr id="7" name="Foliennummernplatzhalter 6"/>
          <p:cNvSpPr>
            <a:spLocks noGrp="1"/>
          </p:cNvSpPr>
          <p:nvPr>
            <p:ph type="sldNum" sz="quarter" idx="12"/>
          </p:nvPr>
        </p:nvSpPr>
        <p:spPr/>
        <p:txBody>
          <a:bodyPr/>
          <a:lstStyle/>
          <a:p>
            <a:fld id="{2B6A0EF1-8D87-4F1A-802A-B291AAEED5CE}" type="slidenum">
              <a:rPr lang="de-DE" smtClean="0"/>
              <a:pPr/>
              <a:t>6</a:t>
            </a:fld>
            <a:endParaRPr lang="de-DE"/>
          </a:p>
        </p:txBody>
      </p:sp>
      <p:sp>
        <p:nvSpPr>
          <p:cNvPr id="4" name="Textplatzhalter 3"/>
          <p:cNvSpPr>
            <a:spLocks noGrp="1"/>
          </p:cNvSpPr>
          <p:nvPr>
            <p:ph type="body" sz="quarter" idx="13"/>
          </p:nvPr>
        </p:nvSpPr>
        <p:spPr/>
        <p:txBody>
          <a:bodyPr/>
          <a:lstStyle/>
          <a:p>
            <a:r>
              <a:rPr lang="de-DE" dirty="0" smtClean="0"/>
              <a:t>Digital = Veloce, </a:t>
            </a:r>
            <a:r>
              <a:rPr lang="de-DE" dirty="0" err="1" smtClean="0"/>
              <a:t>tecnologico</a:t>
            </a:r>
            <a:r>
              <a:rPr lang="de-DE" dirty="0" smtClean="0"/>
              <a:t>, </a:t>
            </a:r>
            <a:r>
              <a:rPr lang="de-DE" dirty="0" err="1" smtClean="0"/>
              <a:t>condiviso</a:t>
            </a:r>
            <a:r>
              <a:rPr lang="de-DE" dirty="0" smtClean="0"/>
              <a:t>, semplice, </a:t>
            </a:r>
            <a:r>
              <a:rPr lang="de-DE" dirty="0" err="1" smtClean="0"/>
              <a:t>migliore</a:t>
            </a:r>
            <a:r>
              <a:rPr lang="de-DE" dirty="0" smtClean="0"/>
              <a:t>?</a:t>
            </a:r>
            <a:endParaRPr lang="de-DE" dirty="0"/>
          </a:p>
        </p:txBody>
      </p:sp>
    </p:spTree>
    <p:extLst>
      <p:ext uri="{BB962C8B-B14F-4D97-AF65-F5344CB8AC3E}">
        <p14:creationId xmlns:p14="http://schemas.microsoft.com/office/powerpoint/2010/main" xmlns="" val="2018051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Risultati</a:t>
            </a:r>
            <a:r>
              <a:rPr lang="en-US" dirty="0" smtClean="0"/>
              <a:t> da far </a:t>
            </a:r>
            <a:r>
              <a:rPr lang="en-US" dirty="0" err="1" smtClean="0"/>
              <a:t>emergere</a:t>
            </a:r>
            <a:endParaRPr lang="de-DE" dirty="0"/>
          </a:p>
        </p:txBody>
      </p:sp>
      <p:sp>
        <p:nvSpPr>
          <p:cNvPr id="3" name="Datumsplatzhalter 2"/>
          <p:cNvSpPr>
            <a:spLocks noGrp="1"/>
          </p:cNvSpPr>
          <p:nvPr>
            <p:ph type="dt" sz="half" idx="10"/>
          </p:nvPr>
        </p:nvSpPr>
        <p:spPr/>
        <p:txBody>
          <a:bodyPr/>
          <a:lstStyle/>
          <a:p>
            <a:fld id="{8461C253-F24E-4C93-BB77-F18224137165}" type="datetime1">
              <a:rPr lang="de-DE" smtClean="0"/>
              <a:pPr/>
              <a:t>31.10.2017</a:t>
            </a:fld>
            <a:endParaRPr lang="de-DE"/>
          </a:p>
        </p:txBody>
      </p:sp>
      <p:sp>
        <p:nvSpPr>
          <p:cNvPr id="4" name="Fußzeilenplatzhalter 3"/>
          <p:cNvSpPr>
            <a:spLocks noGrp="1"/>
          </p:cNvSpPr>
          <p:nvPr>
            <p:ph type="ftr" sz="quarter" idx="11"/>
          </p:nvPr>
        </p:nvSpPr>
        <p:spPr/>
        <p:txBody>
          <a:bodyPr/>
          <a:lstStyle/>
          <a:p>
            <a:r>
              <a:rPr lang="de-DE" smtClean="0"/>
              <a:t>NAME - ABTEILUNG (INSERT &gt; HEADER &amp; FOOTER)</a:t>
            </a:r>
            <a:endParaRPr lang="de-DE"/>
          </a:p>
        </p:txBody>
      </p:sp>
      <p:sp>
        <p:nvSpPr>
          <p:cNvPr id="5" name="Foliennummernplatzhalter 4"/>
          <p:cNvSpPr>
            <a:spLocks noGrp="1"/>
          </p:cNvSpPr>
          <p:nvPr>
            <p:ph type="sldNum" sz="quarter" idx="12"/>
          </p:nvPr>
        </p:nvSpPr>
        <p:spPr/>
        <p:txBody>
          <a:bodyPr/>
          <a:lstStyle/>
          <a:p>
            <a:fld id="{2B6A0EF1-8D87-4F1A-802A-B291AAEED5CE}" type="slidenum">
              <a:rPr lang="de-DE" smtClean="0"/>
              <a:pPr/>
              <a:t>7</a:t>
            </a:fld>
            <a:endParaRPr lang="de-DE"/>
          </a:p>
        </p:txBody>
      </p:sp>
      <p:sp>
        <p:nvSpPr>
          <p:cNvPr id="6" name="Textplatzhalter 5"/>
          <p:cNvSpPr>
            <a:spLocks noGrp="1"/>
          </p:cNvSpPr>
          <p:nvPr>
            <p:ph type="body" sz="quarter" idx="13"/>
          </p:nvPr>
        </p:nvSpPr>
        <p:spPr/>
        <p:txBody>
          <a:bodyPr/>
          <a:lstStyle/>
          <a:p>
            <a:r>
              <a:rPr lang="de-DE" dirty="0" smtClean="0"/>
              <a:t>Due </a:t>
            </a:r>
            <a:r>
              <a:rPr lang="de-DE" dirty="0" err="1" smtClean="0"/>
              <a:t>aspetti</a:t>
            </a:r>
            <a:r>
              <a:rPr lang="de-DE" dirty="0" smtClean="0"/>
              <a:t> </a:t>
            </a:r>
            <a:endParaRPr lang="de-DE" dirty="0"/>
          </a:p>
        </p:txBody>
      </p:sp>
      <p:grpSp>
        <p:nvGrpSpPr>
          <p:cNvPr id="13" name="Gruppieren 12"/>
          <p:cNvGrpSpPr/>
          <p:nvPr/>
        </p:nvGrpSpPr>
        <p:grpSpPr>
          <a:xfrm>
            <a:off x="1127124" y="1773238"/>
            <a:ext cx="9273417" cy="2120767"/>
            <a:chOff x="1127124" y="1773238"/>
            <a:chExt cx="9273417" cy="2120767"/>
          </a:xfrm>
        </p:grpSpPr>
        <p:sp>
          <p:nvSpPr>
            <p:cNvPr id="8" name="Auf der gleichen Seite des Rechtecks liegende Ecken abrunden 7"/>
            <p:cNvSpPr/>
            <p:nvPr/>
          </p:nvSpPr>
          <p:spPr>
            <a:xfrm>
              <a:off x="1127124" y="1773238"/>
              <a:ext cx="9273417" cy="2120767"/>
            </a:xfrm>
            <a:prstGeom prst="round2SameRect">
              <a:avLst>
                <a:gd name="adj1" fmla="val 6337"/>
                <a:gd name="adj2" fmla="val 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de-DE" sz="2400" dirty="0" err="1" smtClean="0">
                  <a:latin typeface="+mj-lt"/>
                </a:rPr>
                <a:t>Obiettivo</a:t>
              </a:r>
              <a:r>
                <a:rPr lang="de-DE" sz="2400" dirty="0" smtClean="0">
                  <a:latin typeface="+mj-lt"/>
                </a:rPr>
                <a:t> 1: </a:t>
              </a:r>
              <a:r>
                <a:rPr lang="de-DE" sz="2400" dirty="0" err="1" smtClean="0">
                  <a:latin typeface="+mj-lt"/>
                </a:rPr>
                <a:t>quali</a:t>
              </a:r>
              <a:r>
                <a:rPr lang="de-DE" sz="2400" dirty="0" smtClean="0">
                  <a:latin typeface="+mj-lt"/>
                </a:rPr>
                <a:t> </a:t>
              </a:r>
              <a:r>
                <a:rPr lang="de-DE" sz="2400" dirty="0" err="1" smtClean="0">
                  <a:latin typeface="+mj-lt"/>
                </a:rPr>
                <a:t>competenze</a:t>
              </a:r>
              <a:r>
                <a:rPr lang="de-DE" sz="2400" dirty="0" smtClean="0">
                  <a:latin typeface="+mj-lt"/>
                </a:rPr>
                <a:t> </a:t>
              </a:r>
              <a:r>
                <a:rPr lang="de-DE" sz="2400" dirty="0" err="1" smtClean="0">
                  <a:latin typeface="+mj-lt"/>
                </a:rPr>
                <a:t>stiamo</a:t>
              </a:r>
              <a:r>
                <a:rPr lang="de-DE" sz="2400" dirty="0" smtClean="0">
                  <a:latin typeface="+mj-lt"/>
                </a:rPr>
                <a:t> </a:t>
              </a:r>
              <a:r>
                <a:rPr lang="de-DE" sz="2400" dirty="0" err="1" smtClean="0">
                  <a:latin typeface="+mj-lt"/>
                </a:rPr>
                <a:t>rafforzando</a:t>
              </a:r>
              <a:r>
                <a:rPr lang="de-DE" sz="2400" dirty="0" smtClean="0">
                  <a:latin typeface="+mj-lt"/>
                </a:rPr>
                <a:t> e </a:t>
              </a:r>
              <a:r>
                <a:rPr lang="de-DE" sz="2400" dirty="0" err="1" smtClean="0">
                  <a:latin typeface="+mj-lt"/>
                </a:rPr>
                <a:t>perchè</a:t>
              </a:r>
              <a:r>
                <a:rPr lang="de-DE" sz="2400" dirty="0" smtClean="0">
                  <a:latin typeface="+mj-lt"/>
                </a:rPr>
                <a:t>? </a:t>
              </a:r>
            </a:p>
            <a:p>
              <a:r>
                <a:rPr lang="de-DE" sz="1600" dirty="0" err="1" smtClean="0"/>
                <a:t>Discussione</a:t>
              </a:r>
              <a:endParaRPr lang="de-DE" sz="1600" dirty="0"/>
            </a:p>
          </p:txBody>
        </p:sp>
        <p:cxnSp>
          <p:nvCxnSpPr>
            <p:cNvPr id="15" name="Gerade Verbindung 14"/>
            <p:cNvCxnSpPr/>
            <p:nvPr/>
          </p:nvCxnSpPr>
          <p:spPr>
            <a:xfrm>
              <a:off x="1127125" y="3894005"/>
              <a:ext cx="9273416" cy="0"/>
            </a:xfrm>
            <a:prstGeom prst="line">
              <a:avLst/>
            </a:prstGeom>
            <a:ln w="38100">
              <a:solidFill>
                <a:schemeClr val="accent1"/>
              </a:solidFill>
              <a:beve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p:nvGrpSpPr>
        <p:grpSpPr>
          <a:xfrm>
            <a:off x="1127125" y="4305300"/>
            <a:ext cx="9273416" cy="1386224"/>
            <a:chOff x="1127125" y="4305300"/>
            <a:chExt cx="9273416" cy="1386224"/>
          </a:xfrm>
        </p:grpSpPr>
        <p:sp>
          <p:nvSpPr>
            <p:cNvPr id="16" name="Auf der gleichen Seite des Rechtecks liegende Ecken abrunden 15"/>
            <p:cNvSpPr/>
            <p:nvPr/>
          </p:nvSpPr>
          <p:spPr>
            <a:xfrm>
              <a:off x="1127125" y="4305300"/>
              <a:ext cx="9273416" cy="1386224"/>
            </a:xfrm>
            <a:prstGeom prst="round2SameRect">
              <a:avLst>
                <a:gd name="adj1" fmla="val 6337"/>
                <a:gd name="adj2" fmla="val 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de-DE" sz="2400" dirty="0" err="1" smtClean="0">
                  <a:latin typeface="+mj-lt"/>
                </a:rPr>
                <a:t>Obiettivo</a:t>
              </a:r>
              <a:r>
                <a:rPr lang="de-DE" sz="2400" dirty="0" smtClean="0">
                  <a:latin typeface="+mj-lt"/>
                </a:rPr>
                <a:t> 2: </a:t>
              </a:r>
              <a:r>
                <a:rPr lang="de-DE" sz="2400" dirty="0" err="1" smtClean="0">
                  <a:latin typeface="+mj-lt"/>
                </a:rPr>
                <a:t>Come</a:t>
              </a:r>
              <a:r>
                <a:rPr lang="de-DE" sz="2400" dirty="0" smtClean="0">
                  <a:latin typeface="+mj-lt"/>
                </a:rPr>
                <a:t> ne </a:t>
              </a:r>
              <a:r>
                <a:rPr lang="de-DE" sz="2400" dirty="0" err="1" smtClean="0">
                  <a:latin typeface="+mj-lt"/>
                </a:rPr>
                <a:t>viene</a:t>
              </a:r>
              <a:r>
                <a:rPr lang="de-DE" sz="2400" dirty="0" smtClean="0">
                  <a:latin typeface="+mj-lt"/>
                </a:rPr>
                <a:t> </a:t>
              </a:r>
              <a:r>
                <a:rPr lang="de-DE" sz="2400" dirty="0" err="1" smtClean="0">
                  <a:latin typeface="+mj-lt"/>
                </a:rPr>
                <a:t>potenziato</a:t>
              </a:r>
              <a:r>
                <a:rPr lang="de-DE" sz="2400" dirty="0" smtClean="0">
                  <a:latin typeface="+mj-lt"/>
                </a:rPr>
                <a:t>/</a:t>
              </a:r>
              <a:r>
                <a:rPr lang="de-DE" sz="2400" dirty="0" err="1" smtClean="0">
                  <a:latin typeface="+mj-lt"/>
                </a:rPr>
                <a:t>valorizzato</a:t>
              </a:r>
              <a:r>
                <a:rPr lang="de-DE" sz="2400" dirty="0" smtClean="0">
                  <a:latin typeface="+mj-lt"/>
                </a:rPr>
                <a:t> </a:t>
              </a:r>
              <a:r>
                <a:rPr lang="de-DE" sz="2400" dirty="0" err="1" smtClean="0">
                  <a:latin typeface="+mj-lt"/>
                </a:rPr>
                <a:t>il</a:t>
              </a:r>
              <a:r>
                <a:rPr lang="de-DE" sz="2400" dirty="0" smtClean="0">
                  <a:latin typeface="+mj-lt"/>
                </a:rPr>
                <a:t> </a:t>
              </a:r>
              <a:r>
                <a:rPr lang="de-DE" sz="2400" dirty="0" err="1" smtClean="0">
                  <a:latin typeface="+mj-lt"/>
                </a:rPr>
                <a:t>settore</a:t>
              </a:r>
              <a:r>
                <a:rPr lang="de-DE" sz="2400" dirty="0" smtClean="0">
                  <a:latin typeface="+mj-lt"/>
                </a:rPr>
                <a:t>?</a:t>
              </a:r>
            </a:p>
            <a:p>
              <a:r>
                <a:rPr lang="de-DE" sz="1600" dirty="0" err="1" smtClean="0"/>
                <a:t>Discussione</a:t>
              </a:r>
              <a:endParaRPr lang="de-DE" sz="1600" dirty="0"/>
            </a:p>
          </p:txBody>
        </p:sp>
        <p:cxnSp>
          <p:nvCxnSpPr>
            <p:cNvPr id="19" name="Gerade Verbindung 18"/>
            <p:cNvCxnSpPr/>
            <p:nvPr/>
          </p:nvCxnSpPr>
          <p:spPr>
            <a:xfrm>
              <a:off x="1127125" y="5691524"/>
              <a:ext cx="9273416" cy="0"/>
            </a:xfrm>
            <a:prstGeom prst="line">
              <a:avLst/>
            </a:prstGeom>
            <a:ln w="38100">
              <a:solidFill>
                <a:schemeClr val="accent1"/>
              </a:solidFill>
              <a:beve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255331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Divider</a:t>
            </a:r>
            <a:endParaRPr lang="de-DE" dirty="0"/>
          </a:p>
        </p:txBody>
      </p:sp>
    </p:spTree>
    <p:extLst>
      <p:ext uri="{BB962C8B-B14F-4D97-AF65-F5344CB8AC3E}">
        <p14:creationId xmlns:p14="http://schemas.microsoft.com/office/powerpoint/2010/main" xmlns="" val="4138356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Esperienza</a:t>
            </a:r>
            <a:r>
              <a:rPr lang="en-US" dirty="0" smtClean="0"/>
              <a:t> di </a:t>
            </a:r>
            <a:r>
              <a:rPr lang="en-US" dirty="0" err="1" smtClean="0"/>
              <a:t>bonprix</a:t>
            </a:r>
            <a:endParaRPr lang="de-DE" dirty="0"/>
          </a:p>
        </p:txBody>
      </p:sp>
      <p:sp>
        <p:nvSpPr>
          <p:cNvPr id="3" name="Inhaltsplatzhalter 2"/>
          <p:cNvSpPr>
            <a:spLocks noGrp="1"/>
          </p:cNvSpPr>
          <p:nvPr>
            <p:ph idx="1"/>
          </p:nvPr>
        </p:nvSpPr>
        <p:spPr>
          <a:xfrm>
            <a:off x="1127125" y="1570877"/>
            <a:ext cx="10477500" cy="4474620"/>
          </a:xfrm>
        </p:spPr>
        <p:txBody>
          <a:bodyPr/>
          <a:lstStyle/>
          <a:p>
            <a:pPr marL="0" indent="0">
              <a:buNone/>
            </a:pPr>
            <a:r>
              <a:rPr lang="de-DE" b="1" dirty="0" smtClean="0"/>
              <a:t> </a:t>
            </a:r>
            <a:endParaRPr lang="de-DE" dirty="0" smtClean="0"/>
          </a:p>
          <a:p>
            <a:r>
              <a:rPr lang="it-IT" sz="1400" dirty="0" smtClean="0"/>
              <a:t>Essere agili = saper adattarsi al cambiamento</a:t>
            </a:r>
          </a:p>
          <a:p>
            <a:r>
              <a:rPr lang="it-IT" sz="1400" dirty="0" smtClean="0"/>
              <a:t>Utilizzare Partecipazione, Rete, Apertura e Agilità per migliorare le prestazioni e la soddisfazione propria e del Cliente; saper focalizzare gli aspetti più importanti: se si ha poco tempo serve andare al punto</a:t>
            </a:r>
          </a:p>
          <a:p>
            <a:r>
              <a:rPr lang="it-IT" sz="1400" dirty="0" smtClean="0"/>
              <a:t>Si cambia </a:t>
            </a:r>
            <a:r>
              <a:rPr lang="it-IT" sz="1400" dirty="0" smtClean="0">
                <a:solidFill>
                  <a:srgbClr val="C00000"/>
                </a:solidFill>
              </a:rPr>
              <a:t>CON e PER </a:t>
            </a:r>
            <a:r>
              <a:rPr lang="it-IT" sz="1400" dirty="0" smtClean="0"/>
              <a:t>il Cliente !</a:t>
            </a:r>
          </a:p>
          <a:p>
            <a:endParaRPr lang="it-IT" sz="1400" dirty="0" smtClean="0"/>
          </a:p>
          <a:p>
            <a:r>
              <a:rPr lang="it-IT" sz="1400" dirty="0" smtClean="0"/>
              <a:t>Sapersi programmare il tempo = saper dare qualità a ciò che si fa / ciò che si è </a:t>
            </a:r>
            <a:r>
              <a:rPr lang="it-IT" sz="1400" dirty="0" smtClean="0">
                <a:sym typeface="Wingdings" panose="05000000000000000000" pitchFamily="2" charset="2"/>
              </a:rPr>
              <a:t> a favore del Cliente</a:t>
            </a:r>
            <a:endParaRPr lang="it-IT" sz="1400" dirty="0" smtClean="0"/>
          </a:p>
          <a:p>
            <a:r>
              <a:rPr lang="it-IT" sz="1400" dirty="0" smtClean="0"/>
              <a:t>L‘aspetto TECNICO E’ FONDAMENTALE, e comporta sempre un aspetto UMANO che assegni priorità e valori!</a:t>
            </a:r>
          </a:p>
          <a:p>
            <a:r>
              <a:rPr lang="it-IT" sz="1400" dirty="0" smtClean="0"/>
              <a:t>Davvero si richiede che il Front-End cambi «di più» del Back-End? Forse insieme!</a:t>
            </a:r>
          </a:p>
          <a:p>
            <a:r>
              <a:rPr lang="it-IT" sz="1400" dirty="0" smtClean="0"/>
              <a:t>Essere solo più veloci non serve, come in passato serve esser «bravi» tecnologicamente e agili come persone; capacità tecnologiche, gestione delle relazioni (vendita o servizio) e dello stress sono importanti!</a:t>
            </a:r>
          </a:p>
          <a:p>
            <a:r>
              <a:rPr lang="it-IT" sz="1400" dirty="0" smtClean="0"/>
              <a:t>Cosa possiamo fare oggi DI PIU’ a favore del Cliente? Abbiamo più competenze/conoscenze da mettere in campo per lui? Questo ci avvantaggia come operatori del settore? O ci fa soffrire di qualcosa? Cogliere il meglio.</a:t>
            </a:r>
          </a:p>
          <a:p>
            <a:r>
              <a:rPr lang="it-IT" sz="1400" dirty="0" smtClean="0"/>
              <a:t>Non serve essere maniacali nel dettaglio, nella rapidità, nel fare tutto: serve essere agili, focalizzati, efficaci, umani, disponibili, ASCOLTATORI; sentirsi BENE per FAR SENTIRE BENE è importante. Questo cercano i Clienti: soluzioni pratiche e relazioni efficaci!</a:t>
            </a:r>
          </a:p>
          <a:p>
            <a:endParaRPr lang="de-DE" dirty="0" smtClean="0"/>
          </a:p>
          <a:p>
            <a:endParaRPr lang="de-DE" dirty="0" smtClean="0"/>
          </a:p>
          <a:p>
            <a:endParaRPr lang="de-DE" dirty="0" smtClean="0"/>
          </a:p>
          <a:p>
            <a:pPr marL="0" indent="0">
              <a:buNone/>
            </a:pPr>
            <a:r>
              <a:rPr lang="de-DE" b="1" dirty="0" smtClean="0"/>
              <a:t> </a:t>
            </a:r>
            <a:endParaRPr lang="de-DE" dirty="0"/>
          </a:p>
        </p:txBody>
      </p:sp>
      <p:sp>
        <p:nvSpPr>
          <p:cNvPr id="5" name="Datumsplatzhalter 4"/>
          <p:cNvSpPr>
            <a:spLocks noGrp="1"/>
          </p:cNvSpPr>
          <p:nvPr>
            <p:ph type="dt" sz="half" idx="10"/>
          </p:nvPr>
        </p:nvSpPr>
        <p:spPr/>
        <p:txBody>
          <a:bodyPr/>
          <a:lstStyle/>
          <a:p>
            <a:fld id="{2647BE23-FB1D-4F01-BA1F-4827C6F2A6F9}" type="datetime1">
              <a:rPr lang="de-DE" smtClean="0"/>
              <a:pPr/>
              <a:t>31.10.2017</a:t>
            </a:fld>
            <a:endParaRPr lang="de-DE"/>
          </a:p>
        </p:txBody>
      </p:sp>
      <p:sp>
        <p:nvSpPr>
          <p:cNvPr id="6" name="Fußzeilenplatzhalter 5"/>
          <p:cNvSpPr>
            <a:spLocks noGrp="1"/>
          </p:cNvSpPr>
          <p:nvPr>
            <p:ph type="ftr" sz="quarter" idx="11"/>
          </p:nvPr>
        </p:nvSpPr>
        <p:spPr/>
        <p:txBody>
          <a:bodyPr/>
          <a:lstStyle/>
          <a:p>
            <a:r>
              <a:rPr lang="de-DE" smtClean="0"/>
              <a:t>NAME - ABTEILUNG (INSERT &gt; HEADER &amp; FOOTER)</a:t>
            </a:r>
            <a:endParaRPr lang="de-DE"/>
          </a:p>
        </p:txBody>
      </p:sp>
      <p:sp>
        <p:nvSpPr>
          <p:cNvPr id="7" name="Foliennummernplatzhalter 6"/>
          <p:cNvSpPr>
            <a:spLocks noGrp="1"/>
          </p:cNvSpPr>
          <p:nvPr>
            <p:ph type="sldNum" sz="quarter" idx="12"/>
          </p:nvPr>
        </p:nvSpPr>
        <p:spPr/>
        <p:txBody>
          <a:bodyPr/>
          <a:lstStyle/>
          <a:p>
            <a:fld id="{2B6A0EF1-8D87-4F1A-802A-B291AAEED5CE}" type="slidenum">
              <a:rPr lang="de-DE" smtClean="0"/>
              <a:pPr/>
              <a:t>9</a:t>
            </a:fld>
            <a:endParaRPr lang="de-DE"/>
          </a:p>
        </p:txBody>
      </p:sp>
      <p:sp>
        <p:nvSpPr>
          <p:cNvPr id="4" name="Textplatzhalter 3"/>
          <p:cNvSpPr>
            <a:spLocks noGrp="1"/>
          </p:cNvSpPr>
          <p:nvPr>
            <p:ph type="body" sz="quarter" idx="13"/>
          </p:nvPr>
        </p:nvSpPr>
        <p:spPr/>
        <p:txBody>
          <a:bodyPr/>
          <a:lstStyle/>
          <a:p>
            <a:r>
              <a:rPr lang="de-DE" dirty="0" err="1" smtClean="0"/>
              <a:t>Mondo</a:t>
            </a:r>
            <a:r>
              <a:rPr lang="de-DE" dirty="0" smtClean="0"/>
              <a:t> VUCA, </a:t>
            </a:r>
            <a:r>
              <a:rPr lang="de-DE" dirty="0" err="1" smtClean="0"/>
              <a:t>antidoto</a:t>
            </a:r>
            <a:r>
              <a:rPr lang="de-DE" dirty="0" smtClean="0"/>
              <a:t> NOPA </a:t>
            </a:r>
            <a:r>
              <a:rPr lang="de-DE" dirty="0" smtClean="0">
                <a:sym typeface="Wingdings" panose="05000000000000000000" pitchFamily="2" charset="2"/>
              </a:rPr>
              <a:t> </a:t>
            </a:r>
            <a:r>
              <a:rPr lang="de-DE" dirty="0" err="1" smtClean="0">
                <a:sym typeface="Wingdings" panose="05000000000000000000" pitchFamily="2" charset="2"/>
              </a:rPr>
              <a:t>agilità</a:t>
            </a:r>
            <a:r>
              <a:rPr lang="de-DE" dirty="0" smtClean="0">
                <a:sym typeface="Wingdings" panose="05000000000000000000" pitchFamily="2" charset="2"/>
              </a:rPr>
              <a:t> per </a:t>
            </a:r>
            <a:r>
              <a:rPr lang="de-DE" dirty="0" err="1" smtClean="0">
                <a:sym typeface="Wingdings" panose="05000000000000000000" pitchFamily="2" charset="2"/>
              </a:rPr>
              <a:t>condividere</a:t>
            </a:r>
            <a:r>
              <a:rPr lang="de-DE" dirty="0" smtClean="0">
                <a:sym typeface="Wingdings" panose="05000000000000000000" pitchFamily="2" charset="2"/>
              </a:rPr>
              <a:t> e </a:t>
            </a:r>
            <a:r>
              <a:rPr lang="de-DE" dirty="0" err="1" smtClean="0">
                <a:sym typeface="Wingdings" panose="05000000000000000000" pitchFamily="2" charset="2"/>
              </a:rPr>
              <a:t>responsabilizzare</a:t>
            </a:r>
            <a:r>
              <a:rPr lang="de-DE" dirty="0" smtClean="0">
                <a:sym typeface="Wingdings" panose="05000000000000000000" pitchFamily="2" charset="2"/>
              </a:rPr>
              <a:t> </a:t>
            </a:r>
            <a:r>
              <a:rPr lang="de-DE" dirty="0" err="1" smtClean="0">
                <a:sym typeface="Wingdings" panose="05000000000000000000" pitchFamily="2" charset="2"/>
              </a:rPr>
              <a:t>sulla</a:t>
            </a:r>
            <a:r>
              <a:rPr lang="de-DE" dirty="0" smtClean="0">
                <a:sym typeface="Wingdings" panose="05000000000000000000" pitchFamily="2" charset="2"/>
              </a:rPr>
              <a:t> </a:t>
            </a:r>
            <a:r>
              <a:rPr lang="de-DE" dirty="0" err="1" smtClean="0">
                <a:sym typeface="Wingdings" panose="05000000000000000000" pitchFamily="2" charset="2"/>
              </a:rPr>
              <a:t>qualità</a:t>
            </a:r>
            <a:endParaRPr lang="de-DE" dirty="0"/>
          </a:p>
        </p:txBody>
      </p:sp>
    </p:spTree>
    <p:extLst>
      <p:ext uri="{BB962C8B-B14F-4D97-AF65-F5344CB8AC3E}">
        <p14:creationId xmlns:p14="http://schemas.microsoft.com/office/powerpoint/2010/main" xmlns="" val="97558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nprix (red)">
  <a:themeElements>
    <a:clrScheme name="Benutzerdefiniert 72">
      <a:dk1>
        <a:srgbClr val="FFFFFF"/>
      </a:dk1>
      <a:lt1>
        <a:srgbClr val="000000"/>
      </a:lt1>
      <a:dk2>
        <a:srgbClr val="666666"/>
      </a:dk2>
      <a:lt2>
        <a:srgbClr val="F0F0F0"/>
      </a:lt2>
      <a:accent1>
        <a:srgbClr val="D21829"/>
      </a:accent1>
      <a:accent2>
        <a:srgbClr val="6D2B91"/>
      </a:accent2>
      <a:accent3>
        <a:srgbClr val="0D76BD"/>
      </a:accent3>
      <a:accent4>
        <a:srgbClr val="16C0ED"/>
      </a:accent4>
      <a:accent5>
        <a:srgbClr val="66B945"/>
      </a:accent5>
      <a:accent6>
        <a:srgbClr val="068B4A"/>
      </a:accent6>
      <a:hlink>
        <a:srgbClr val="000000"/>
      </a:hlink>
      <a:folHlink>
        <a:srgbClr val="000000"/>
      </a:folHlink>
    </a:clrScheme>
    <a:fontScheme name="Benutzerdefiniert 29">
      <a:majorFont>
        <a:latin typeface="Museo Cyrl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01">
      <a:srgbClr val="E11453"/>
    </a:custClr>
    <a:custClr name="S02">
      <a:srgbClr val="DE0D6E"/>
    </a:custClr>
    <a:custClr name="PS03">
      <a:srgbClr val="EC008C"/>
    </a:custClr>
    <a:custClr name="S04">
      <a:srgbClr val="D40D8C"/>
    </a:custClr>
    <a:custClr name="S05">
      <a:srgbClr val="B01E8E"/>
    </a:custClr>
    <a:custClr name="S06">
      <a:srgbClr val="89278F"/>
    </a:custClr>
    <a:custClr name="S07">
      <a:srgbClr val="6D2B91"/>
    </a:custClr>
    <a:custClr name="S08">
      <a:srgbClr val="573F99"/>
    </a:custClr>
    <a:custClr name="S09">
      <a:srgbClr val="4A53A4"/>
    </a:custClr>
    <a:custClr name="S10">
      <a:srgbClr val="3565B0"/>
    </a:custClr>
    <a:custClr name="S11">
      <a:srgbClr val="0D76BD"/>
    </a:custClr>
    <a:custClr name="S12">
      <a:srgbClr val="1985C7"/>
    </a:custClr>
    <a:custClr name="S13">
      <a:srgbClr val="149AD7"/>
    </a:custClr>
    <a:custClr name="S14">
      <a:srgbClr val="0AAEE5"/>
    </a:custClr>
    <a:custClr name="S15">
      <a:srgbClr val="16C0ED"/>
    </a:custClr>
    <a:custClr name="S16">
      <a:srgbClr val="35BFB6"/>
    </a:custClr>
    <a:custClr name="S17">
      <a:srgbClr val="4FBE92"/>
    </a:custClr>
    <a:custClr name="S18">
      <a:srgbClr val="63BE64"/>
    </a:custClr>
    <a:custClr name="S19">
      <a:srgbClr val="66B945"/>
    </a:custClr>
    <a:custClr name="S20">
      <a:srgbClr val="46A647"/>
    </a:custClr>
    <a:custClr name="S21">
      <a:srgbClr val="149849"/>
    </a:custClr>
    <a:custClr name="S22">
      <a:srgbClr val="068B4A"/>
    </a:custClr>
    <a:custClr name="S23">
      <a:srgbClr val="00844A"/>
    </a:custClr>
    <a:custClr name="S24">
      <a:srgbClr val="007446"/>
    </a:custClr>
    <a:custClr name="S01.60">
      <a:srgbClr val="EC8288"/>
    </a:custClr>
    <a:custClr name="S03.60">
      <a:srgbClr val="F287B7"/>
    </a:custClr>
    <a:custClr name="S14.60">
      <a:srgbClr val="85C9EF"/>
    </a:custClr>
    <a:custClr name="S16.60">
      <a:srgbClr val="94D5CF"/>
    </a:custClr>
    <a:custClr name="S18.60">
      <a:srgbClr val="A3D49E"/>
    </a:custClr>
  </a:custClrLst>
  <a:extLst>
    <a:ext uri="{05A4C25C-085E-4340-85A3-A5531E510DB2}">
      <thm15:themeFamily xmlns:thm15="http://schemas.microsoft.com/office/thememl/2012/main" xmlns="" name="bp Standardvorlage 2017" id="{430DA7C8-8A83-4310-8A7E-85AC4A2AA6B1}" vid="{19393BC6-D4EA-477B-A123-AE969B8618B9}"/>
    </a:ext>
  </a:extLst>
</a:theme>
</file>

<file path=ppt/theme/theme2.xml><?xml version="1.0" encoding="utf-8"?>
<a:theme xmlns:a="http://schemas.openxmlformats.org/drawingml/2006/main" name="Bonprix (purple)">
  <a:themeElements>
    <a:clrScheme name="Benutzerdefiniert 72">
      <a:dk1>
        <a:srgbClr val="FFFFFF"/>
      </a:dk1>
      <a:lt1>
        <a:srgbClr val="000000"/>
      </a:lt1>
      <a:dk2>
        <a:srgbClr val="666666"/>
      </a:dk2>
      <a:lt2>
        <a:srgbClr val="F0F0F0"/>
      </a:lt2>
      <a:accent1>
        <a:srgbClr val="D21829"/>
      </a:accent1>
      <a:accent2>
        <a:srgbClr val="6D2B91"/>
      </a:accent2>
      <a:accent3>
        <a:srgbClr val="0D76BD"/>
      </a:accent3>
      <a:accent4>
        <a:srgbClr val="16C0ED"/>
      </a:accent4>
      <a:accent5>
        <a:srgbClr val="66B945"/>
      </a:accent5>
      <a:accent6>
        <a:srgbClr val="068B4A"/>
      </a:accent6>
      <a:hlink>
        <a:srgbClr val="000000"/>
      </a:hlink>
      <a:folHlink>
        <a:srgbClr val="000000"/>
      </a:folHlink>
    </a:clrScheme>
    <a:fontScheme name="Benutzerdefiniert 29">
      <a:majorFont>
        <a:latin typeface="Museo Cyrl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01">
      <a:srgbClr val="E11453"/>
    </a:custClr>
    <a:custClr name="S02">
      <a:srgbClr val="DE0D6E"/>
    </a:custClr>
    <a:custClr name="PS03">
      <a:srgbClr val="EC008C"/>
    </a:custClr>
    <a:custClr name="S04">
      <a:srgbClr val="D40D8C"/>
    </a:custClr>
    <a:custClr name="S05">
      <a:srgbClr val="B01E8E"/>
    </a:custClr>
    <a:custClr name="S06">
      <a:srgbClr val="89278F"/>
    </a:custClr>
    <a:custClr name="S07">
      <a:srgbClr val="6D2B91"/>
    </a:custClr>
    <a:custClr name="S08">
      <a:srgbClr val="573F99"/>
    </a:custClr>
    <a:custClr name="S09">
      <a:srgbClr val="4A53A4"/>
    </a:custClr>
    <a:custClr name="S10">
      <a:srgbClr val="3565B0"/>
    </a:custClr>
    <a:custClr name="S11">
      <a:srgbClr val="0D76BD"/>
    </a:custClr>
    <a:custClr name="S12">
      <a:srgbClr val="1985C7"/>
    </a:custClr>
    <a:custClr name="S13">
      <a:srgbClr val="149AD7"/>
    </a:custClr>
    <a:custClr name="S14">
      <a:srgbClr val="0AAEE5"/>
    </a:custClr>
    <a:custClr name="S15">
      <a:srgbClr val="16C0ED"/>
    </a:custClr>
    <a:custClr name="S16">
      <a:srgbClr val="35BFB6"/>
    </a:custClr>
    <a:custClr name="S17">
      <a:srgbClr val="4FBE92"/>
    </a:custClr>
    <a:custClr name="S18">
      <a:srgbClr val="63BE64"/>
    </a:custClr>
    <a:custClr name="S19">
      <a:srgbClr val="66B945"/>
    </a:custClr>
    <a:custClr name="S20">
      <a:srgbClr val="46A647"/>
    </a:custClr>
    <a:custClr name="S21">
      <a:srgbClr val="149849"/>
    </a:custClr>
    <a:custClr name="S22">
      <a:srgbClr val="068B4A"/>
    </a:custClr>
    <a:custClr name="S23">
      <a:srgbClr val="00844A"/>
    </a:custClr>
    <a:custClr name="S24">
      <a:srgbClr val="007446"/>
    </a:custClr>
  </a:custClrLst>
  <a:extLst>
    <a:ext uri="{05A4C25C-085E-4340-85A3-A5531E510DB2}">
      <thm15:themeFamily xmlns:thm15="http://schemas.microsoft.com/office/thememl/2012/main" xmlns="" name="bp Standardvorlage 2017" id="{430DA7C8-8A83-4310-8A7E-85AC4A2AA6B1}" vid="{3101BFB8-297B-44F4-91BE-72E3AE168B26}"/>
    </a:ext>
  </a:extLst>
</a:theme>
</file>

<file path=ppt/theme/theme3.xml><?xml version="1.0" encoding="utf-8"?>
<a:theme xmlns:a="http://schemas.openxmlformats.org/drawingml/2006/main" name="Bonprix (blue)">
  <a:themeElements>
    <a:clrScheme name="Benutzerdefiniert 72">
      <a:dk1>
        <a:srgbClr val="FFFFFF"/>
      </a:dk1>
      <a:lt1>
        <a:srgbClr val="000000"/>
      </a:lt1>
      <a:dk2>
        <a:srgbClr val="666666"/>
      </a:dk2>
      <a:lt2>
        <a:srgbClr val="F0F0F0"/>
      </a:lt2>
      <a:accent1>
        <a:srgbClr val="D21829"/>
      </a:accent1>
      <a:accent2>
        <a:srgbClr val="6D2B91"/>
      </a:accent2>
      <a:accent3>
        <a:srgbClr val="0D76BD"/>
      </a:accent3>
      <a:accent4>
        <a:srgbClr val="16C0ED"/>
      </a:accent4>
      <a:accent5>
        <a:srgbClr val="66B945"/>
      </a:accent5>
      <a:accent6>
        <a:srgbClr val="068B4A"/>
      </a:accent6>
      <a:hlink>
        <a:srgbClr val="000000"/>
      </a:hlink>
      <a:folHlink>
        <a:srgbClr val="000000"/>
      </a:folHlink>
    </a:clrScheme>
    <a:fontScheme name="Benutzerdefiniert 29">
      <a:majorFont>
        <a:latin typeface="Museo Cyrl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01">
      <a:srgbClr val="E11453"/>
    </a:custClr>
    <a:custClr name="S02">
      <a:srgbClr val="DE0D6E"/>
    </a:custClr>
    <a:custClr name="PS03">
      <a:srgbClr val="EC008C"/>
    </a:custClr>
    <a:custClr name="S04">
      <a:srgbClr val="D40D8C"/>
    </a:custClr>
    <a:custClr name="S05">
      <a:srgbClr val="B01E8E"/>
    </a:custClr>
    <a:custClr name="S06">
      <a:srgbClr val="89278F"/>
    </a:custClr>
    <a:custClr name="S07">
      <a:srgbClr val="6D2B91"/>
    </a:custClr>
    <a:custClr name="S08">
      <a:srgbClr val="573F99"/>
    </a:custClr>
    <a:custClr name="S09">
      <a:srgbClr val="4A53A4"/>
    </a:custClr>
    <a:custClr name="S10">
      <a:srgbClr val="3565B0"/>
    </a:custClr>
    <a:custClr name="S11">
      <a:srgbClr val="0D76BD"/>
    </a:custClr>
    <a:custClr name="S12">
      <a:srgbClr val="1985C7"/>
    </a:custClr>
    <a:custClr name="S13">
      <a:srgbClr val="149AD7"/>
    </a:custClr>
    <a:custClr name="S14">
      <a:srgbClr val="0AAEE5"/>
    </a:custClr>
    <a:custClr name="S15">
      <a:srgbClr val="16C0ED"/>
    </a:custClr>
    <a:custClr name="S16">
      <a:srgbClr val="35BFB6"/>
    </a:custClr>
    <a:custClr name="S17">
      <a:srgbClr val="4FBE92"/>
    </a:custClr>
    <a:custClr name="S18">
      <a:srgbClr val="63BE64"/>
    </a:custClr>
    <a:custClr name="S19">
      <a:srgbClr val="66B945"/>
    </a:custClr>
    <a:custClr name="S20">
      <a:srgbClr val="46A647"/>
    </a:custClr>
    <a:custClr name="S21">
      <a:srgbClr val="149849"/>
    </a:custClr>
    <a:custClr name="S22">
      <a:srgbClr val="068B4A"/>
    </a:custClr>
    <a:custClr name="S23">
      <a:srgbClr val="00844A"/>
    </a:custClr>
    <a:custClr name="S24">
      <a:srgbClr val="007446"/>
    </a:custClr>
  </a:custClrLst>
  <a:extLst>
    <a:ext uri="{05A4C25C-085E-4340-85A3-A5531E510DB2}">
      <thm15:themeFamily xmlns:thm15="http://schemas.microsoft.com/office/thememl/2012/main" xmlns="" name="bp Standardvorlage 2017" id="{430DA7C8-8A83-4310-8A7E-85AC4A2AA6B1}" vid="{7B3519F4-0959-4A0A-9B9C-8641566CC152}"/>
    </a:ext>
  </a:extLst>
</a:theme>
</file>

<file path=ppt/theme/theme4.xml><?xml version="1.0" encoding="utf-8"?>
<a:theme xmlns:a="http://schemas.openxmlformats.org/drawingml/2006/main" name="Bonprix (cyan)">
  <a:themeElements>
    <a:clrScheme name="Benutzerdefiniert 72">
      <a:dk1>
        <a:srgbClr val="FFFFFF"/>
      </a:dk1>
      <a:lt1>
        <a:srgbClr val="000000"/>
      </a:lt1>
      <a:dk2>
        <a:srgbClr val="666666"/>
      </a:dk2>
      <a:lt2>
        <a:srgbClr val="F0F0F0"/>
      </a:lt2>
      <a:accent1>
        <a:srgbClr val="D21829"/>
      </a:accent1>
      <a:accent2>
        <a:srgbClr val="6D2B91"/>
      </a:accent2>
      <a:accent3>
        <a:srgbClr val="0D76BD"/>
      </a:accent3>
      <a:accent4>
        <a:srgbClr val="16C0ED"/>
      </a:accent4>
      <a:accent5>
        <a:srgbClr val="66B945"/>
      </a:accent5>
      <a:accent6>
        <a:srgbClr val="068B4A"/>
      </a:accent6>
      <a:hlink>
        <a:srgbClr val="000000"/>
      </a:hlink>
      <a:folHlink>
        <a:srgbClr val="000000"/>
      </a:folHlink>
    </a:clrScheme>
    <a:fontScheme name="Benutzerdefiniert 29">
      <a:majorFont>
        <a:latin typeface="Museo Cyrl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01">
      <a:srgbClr val="E11453"/>
    </a:custClr>
    <a:custClr name="S02">
      <a:srgbClr val="DE0D6E"/>
    </a:custClr>
    <a:custClr name="PS03">
      <a:srgbClr val="EC008C"/>
    </a:custClr>
    <a:custClr name="S04">
      <a:srgbClr val="D40D8C"/>
    </a:custClr>
    <a:custClr name="S05">
      <a:srgbClr val="B01E8E"/>
    </a:custClr>
    <a:custClr name="S06">
      <a:srgbClr val="89278F"/>
    </a:custClr>
    <a:custClr name="S07">
      <a:srgbClr val="6D2B91"/>
    </a:custClr>
    <a:custClr name="S08">
      <a:srgbClr val="573F99"/>
    </a:custClr>
    <a:custClr name="S09">
      <a:srgbClr val="4A53A4"/>
    </a:custClr>
    <a:custClr name="S10">
      <a:srgbClr val="3565B0"/>
    </a:custClr>
    <a:custClr name="S11">
      <a:srgbClr val="0D76BD"/>
    </a:custClr>
    <a:custClr name="S12">
      <a:srgbClr val="1985C7"/>
    </a:custClr>
    <a:custClr name="S13">
      <a:srgbClr val="149AD7"/>
    </a:custClr>
    <a:custClr name="S14">
      <a:srgbClr val="0AAEE5"/>
    </a:custClr>
    <a:custClr name="S15">
      <a:srgbClr val="16C0ED"/>
    </a:custClr>
    <a:custClr name="S16">
      <a:srgbClr val="35BFB6"/>
    </a:custClr>
    <a:custClr name="S17">
      <a:srgbClr val="4FBE92"/>
    </a:custClr>
    <a:custClr name="S18">
      <a:srgbClr val="63BE64"/>
    </a:custClr>
    <a:custClr name="S19">
      <a:srgbClr val="66B945"/>
    </a:custClr>
    <a:custClr name="S20">
      <a:srgbClr val="46A647"/>
    </a:custClr>
    <a:custClr name="S21">
      <a:srgbClr val="149849"/>
    </a:custClr>
    <a:custClr name="S22">
      <a:srgbClr val="068B4A"/>
    </a:custClr>
    <a:custClr name="S23">
      <a:srgbClr val="00844A"/>
    </a:custClr>
    <a:custClr name="S24">
      <a:srgbClr val="007446"/>
    </a:custClr>
  </a:custClrLst>
  <a:extLst>
    <a:ext uri="{05A4C25C-085E-4340-85A3-A5531E510DB2}">
      <thm15:themeFamily xmlns:thm15="http://schemas.microsoft.com/office/thememl/2012/main" xmlns="" name="bp Standardvorlage 2017" id="{430DA7C8-8A83-4310-8A7E-85AC4A2AA6B1}" vid="{30E91B75-CCD7-4305-8C51-8949267367A0}"/>
    </a:ext>
  </a:extLst>
</a:theme>
</file>

<file path=ppt/theme/theme5.xml><?xml version="1.0" encoding="utf-8"?>
<a:theme xmlns:a="http://schemas.openxmlformats.org/drawingml/2006/main" name="Bonprix (green)">
  <a:themeElements>
    <a:clrScheme name="Benutzerdefiniert 72">
      <a:dk1>
        <a:srgbClr val="FFFFFF"/>
      </a:dk1>
      <a:lt1>
        <a:srgbClr val="000000"/>
      </a:lt1>
      <a:dk2>
        <a:srgbClr val="666666"/>
      </a:dk2>
      <a:lt2>
        <a:srgbClr val="F0F0F0"/>
      </a:lt2>
      <a:accent1>
        <a:srgbClr val="D21829"/>
      </a:accent1>
      <a:accent2>
        <a:srgbClr val="6D2B91"/>
      </a:accent2>
      <a:accent3>
        <a:srgbClr val="0D76BD"/>
      </a:accent3>
      <a:accent4>
        <a:srgbClr val="16C0ED"/>
      </a:accent4>
      <a:accent5>
        <a:srgbClr val="66B945"/>
      </a:accent5>
      <a:accent6>
        <a:srgbClr val="068B4A"/>
      </a:accent6>
      <a:hlink>
        <a:srgbClr val="000000"/>
      </a:hlink>
      <a:folHlink>
        <a:srgbClr val="000000"/>
      </a:folHlink>
    </a:clrScheme>
    <a:fontScheme name="Benutzerdefiniert 29">
      <a:majorFont>
        <a:latin typeface="Museo Cyrl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01">
      <a:srgbClr val="E11453"/>
    </a:custClr>
    <a:custClr name="S02">
      <a:srgbClr val="DE0D6E"/>
    </a:custClr>
    <a:custClr name="PS03">
      <a:srgbClr val="EC008C"/>
    </a:custClr>
    <a:custClr name="S04">
      <a:srgbClr val="D40D8C"/>
    </a:custClr>
    <a:custClr name="S05">
      <a:srgbClr val="B01E8E"/>
    </a:custClr>
    <a:custClr name="S06">
      <a:srgbClr val="89278F"/>
    </a:custClr>
    <a:custClr name="S07">
      <a:srgbClr val="6D2B91"/>
    </a:custClr>
    <a:custClr name="S08">
      <a:srgbClr val="573F99"/>
    </a:custClr>
    <a:custClr name="S09">
      <a:srgbClr val="4A53A4"/>
    </a:custClr>
    <a:custClr name="S10">
      <a:srgbClr val="3565B0"/>
    </a:custClr>
    <a:custClr name="S11">
      <a:srgbClr val="0D76BD"/>
    </a:custClr>
    <a:custClr name="S12">
      <a:srgbClr val="1985C7"/>
    </a:custClr>
    <a:custClr name="S13">
      <a:srgbClr val="149AD7"/>
    </a:custClr>
    <a:custClr name="S14">
      <a:srgbClr val="0AAEE5"/>
    </a:custClr>
    <a:custClr name="S15">
      <a:srgbClr val="16C0ED"/>
    </a:custClr>
    <a:custClr name="S16">
      <a:srgbClr val="35BFB6"/>
    </a:custClr>
    <a:custClr name="S17">
      <a:srgbClr val="4FBE92"/>
    </a:custClr>
    <a:custClr name="S18">
      <a:srgbClr val="63BE64"/>
    </a:custClr>
    <a:custClr name="S19">
      <a:srgbClr val="66B945"/>
    </a:custClr>
    <a:custClr name="S20">
      <a:srgbClr val="46A647"/>
    </a:custClr>
    <a:custClr name="S21">
      <a:srgbClr val="149849"/>
    </a:custClr>
    <a:custClr name="S22">
      <a:srgbClr val="068B4A"/>
    </a:custClr>
    <a:custClr name="S23">
      <a:srgbClr val="00844A"/>
    </a:custClr>
    <a:custClr name="S24">
      <a:srgbClr val="007446"/>
    </a:custClr>
  </a:custClrLst>
  <a:extLst>
    <a:ext uri="{05A4C25C-085E-4340-85A3-A5531E510DB2}">
      <thm15:themeFamily xmlns:thm15="http://schemas.microsoft.com/office/thememl/2012/main" xmlns="" name="bp Standardvorlage 2017" id="{430DA7C8-8A83-4310-8A7E-85AC4A2AA6B1}" vid="{916647FA-466D-483F-A818-B732672942DE}"/>
    </a:ext>
  </a:extLst>
</a:theme>
</file>

<file path=ppt/theme/theme6.xml><?xml version="1.0" encoding="utf-8"?>
<a:theme xmlns:a="http://schemas.openxmlformats.org/drawingml/2006/main" name="Bonprix (light green)">
  <a:themeElements>
    <a:clrScheme name="Benutzerdefiniert 72">
      <a:dk1>
        <a:srgbClr val="FFFFFF"/>
      </a:dk1>
      <a:lt1>
        <a:srgbClr val="000000"/>
      </a:lt1>
      <a:dk2>
        <a:srgbClr val="666666"/>
      </a:dk2>
      <a:lt2>
        <a:srgbClr val="F0F0F0"/>
      </a:lt2>
      <a:accent1>
        <a:srgbClr val="D21829"/>
      </a:accent1>
      <a:accent2>
        <a:srgbClr val="6D2B91"/>
      </a:accent2>
      <a:accent3>
        <a:srgbClr val="0D76BD"/>
      </a:accent3>
      <a:accent4>
        <a:srgbClr val="16C0ED"/>
      </a:accent4>
      <a:accent5>
        <a:srgbClr val="66B945"/>
      </a:accent5>
      <a:accent6>
        <a:srgbClr val="068B4A"/>
      </a:accent6>
      <a:hlink>
        <a:srgbClr val="000000"/>
      </a:hlink>
      <a:folHlink>
        <a:srgbClr val="000000"/>
      </a:folHlink>
    </a:clrScheme>
    <a:fontScheme name="Benutzerdefiniert 29">
      <a:majorFont>
        <a:latin typeface="Museo Cyrl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01">
      <a:srgbClr val="E11453"/>
    </a:custClr>
    <a:custClr name="S02">
      <a:srgbClr val="DE0D6E"/>
    </a:custClr>
    <a:custClr name="PS03">
      <a:srgbClr val="EC008C"/>
    </a:custClr>
    <a:custClr name="S04">
      <a:srgbClr val="D40D8C"/>
    </a:custClr>
    <a:custClr name="S05">
      <a:srgbClr val="B01E8E"/>
    </a:custClr>
    <a:custClr name="S06">
      <a:srgbClr val="89278F"/>
    </a:custClr>
    <a:custClr name="S07">
      <a:srgbClr val="6D2B91"/>
    </a:custClr>
    <a:custClr name="S08">
      <a:srgbClr val="573F99"/>
    </a:custClr>
    <a:custClr name="S09">
      <a:srgbClr val="4A53A4"/>
    </a:custClr>
    <a:custClr name="S10">
      <a:srgbClr val="3565B0"/>
    </a:custClr>
    <a:custClr name="S11">
      <a:srgbClr val="0D76BD"/>
    </a:custClr>
    <a:custClr name="S12">
      <a:srgbClr val="1985C7"/>
    </a:custClr>
    <a:custClr name="S13">
      <a:srgbClr val="149AD7"/>
    </a:custClr>
    <a:custClr name="S14">
      <a:srgbClr val="0AAEE5"/>
    </a:custClr>
    <a:custClr name="S15">
      <a:srgbClr val="16C0ED"/>
    </a:custClr>
    <a:custClr name="S16">
      <a:srgbClr val="35BFB6"/>
    </a:custClr>
    <a:custClr name="S17">
      <a:srgbClr val="4FBE92"/>
    </a:custClr>
    <a:custClr name="S18">
      <a:srgbClr val="63BE64"/>
    </a:custClr>
    <a:custClr name="S19">
      <a:srgbClr val="66B945"/>
    </a:custClr>
    <a:custClr name="S20">
      <a:srgbClr val="46A647"/>
    </a:custClr>
    <a:custClr name="S21">
      <a:srgbClr val="149849"/>
    </a:custClr>
    <a:custClr name="S22">
      <a:srgbClr val="068B4A"/>
    </a:custClr>
    <a:custClr name="S23">
      <a:srgbClr val="00844A"/>
    </a:custClr>
    <a:custClr name="S24">
      <a:srgbClr val="007446"/>
    </a:custClr>
  </a:custClrLst>
  <a:extLst>
    <a:ext uri="{05A4C25C-085E-4340-85A3-A5531E510DB2}">
      <thm15:themeFamily xmlns:thm15="http://schemas.microsoft.com/office/thememl/2012/main" xmlns="" name="bp Standardvorlage 2017" id="{430DA7C8-8A83-4310-8A7E-85AC4A2AA6B1}" vid="{22C3E193-5927-4991-A8F1-FC889304686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D2182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29">
      <a:majorFont>
        <a:latin typeface="Museo Cyrl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29">
      <a:majorFont>
        <a:latin typeface="Museo Cyrl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ildobjekt" ma:contentTypeID="0x0101009148F5A04DDD49CBA7127AADA5FB792B00AADE34325A8B49CDA8BB4DB53328F214005AB1514AA189124A9F68DA4A3014CAC5" ma:contentTypeVersion="4" ma:contentTypeDescription="Ein Bild hochladen." ma:contentTypeScope="" ma:versionID="95719698975833cbc878876f19ce44b8">
  <xsd:schema xmlns:xsd="http://www.w3.org/2001/XMLSchema" xmlns:xs="http://www.w3.org/2001/XMLSchema" xmlns:p="http://schemas.microsoft.com/office/2006/metadata/properties" xmlns:ns1="http://schemas.microsoft.com/sharepoint/v3" xmlns:ns2="2EF64D6E-3F65-4807-9921-AD71F20689F1" xmlns:ns3="10E06AA1-71BC-4C81-B8A9-FFEAC9CC0353" xmlns:ns4="4dd7bf8e-0850-41e1-a1c5-e14094b2f931" targetNamespace="http://schemas.microsoft.com/office/2006/metadata/properties" ma:root="true" ma:fieldsID="2fced8fe19142eda3a88845cf7ceb7c5" ns1:_="" ns2:_="" ns3:_="" ns4:_="">
    <xsd:import namespace="http://schemas.microsoft.com/sharepoint/v3"/>
    <xsd:import namespace="2EF64D6E-3F65-4807-9921-AD71F20689F1"/>
    <xsd:import namespace="10E06AA1-71BC-4C81-B8A9-FFEAC9CC0353"/>
    <xsd:import namespace="4dd7bf8e-0850-41e1-a1c5-e14094b2f931"/>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3:ThumbnailExists" minOccurs="0"/>
                <xsd:element ref="ns3:PreviewExists" minOccurs="0"/>
                <xsd:element ref="ns3:ImageWidth" minOccurs="0"/>
                <xsd:element ref="ns3:ImageHeight" minOccurs="0"/>
                <xsd:element ref="ns2:ImageCreateDate" minOccurs="0"/>
                <xsd:element ref="ns1:PublishingStartDate" minOccurs="0"/>
                <xsd:element ref="ns1:PublishingExpirationDate" minOccurs="0"/>
                <xsd:element ref="ns4:TaxKeywordTaxHTFiel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Pfad" ma:hidden="true" ma:list="Docs" ma:internalName="FileRef" ma:readOnly="true" ma:showField="FullUrl">
      <xsd:simpleType>
        <xsd:restriction base="dms:Lookup"/>
      </xsd:simpleType>
    </xsd:element>
    <xsd:element name="File_x0020_Type" ma:index="9" nillable="true" ma:displayName="Dateityp" ma:hidden="true" ma:internalName="File_x0020_Type" ma:readOnly="true">
      <xsd:simpleType>
        <xsd:restriction base="dms:Text"/>
      </xsd:simpleType>
    </xsd:element>
    <xsd:element name="HTML_x0020_File_x0020_Type" ma:index="10" nillable="true" ma:displayName="HTML-Dateityp" ma:hidden="true" ma:internalName="HTML_x0020_File_x0020_Type" ma:readOnly="true">
      <xsd:simpleType>
        <xsd:restriction base="dms:Text"/>
      </xsd:simpleType>
    </xsd:element>
    <xsd:element name="FSObjType" ma:index="11" nillable="true" ma:displayName="Elementtyp" ma:hidden="true" ma:list="Docs" ma:internalName="FSObjType" ma:readOnly="true" ma:showField="FSType">
      <xsd:simpleType>
        <xsd:restriction base="dms:Lookup"/>
      </xsd:simpleType>
    </xsd:element>
    <xsd:element name="PublishingStartDate" ma:index="25" nillable="true" ma:displayName="Geplantes Startdatum" ma:description="" ma:hidden="true" ma:internalName="PublishingStartDate">
      <xsd:simpleType>
        <xsd:restriction base="dms:Unknown"/>
      </xsd:simpleType>
    </xsd:element>
    <xsd:element name="PublishingExpirationDate" ma:index="26" nillable="true" ma:displayName="Geplantes Enddatum"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F64D6E-3F65-4807-9921-AD71F20689F1" elementFormDefault="qualified">
    <xsd:import namespace="http://schemas.microsoft.com/office/2006/documentManagement/types"/>
    <xsd:import namespace="http://schemas.microsoft.com/office/infopath/2007/PartnerControls"/>
    <xsd:element name="ImageCreateDate" ma:index="24" nillable="true" ma:displayName="Bilderstellungsdatum"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0E06AA1-71BC-4C81-B8A9-FFEAC9CC0353" elementFormDefault="qualified">
    <xsd:import namespace="http://schemas.microsoft.com/office/2006/documentManagement/types"/>
    <xsd:import namespace="http://schemas.microsoft.com/office/infopath/2007/PartnerControls"/>
    <xsd:element name="ThumbnailExists" ma:index="18" nillable="true" ma:displayName="Miniaturansicht vorhanden" ma:default="FALSE" ma:internalName="ThumbnailExists" ma:readOnly="true">
      <xsd:simpleType>
        <xsd:restriction base="dms:Boolean"/>
      </xsd:simpleType>
    </xsd:element>
    <xsd:element name="PreviewExists" ma:index="19" nillable="true" ma:displayName="Vorschau vorhanden" ma:default="FALSE" ma:internalName="PreviewExists" ma:readOnly="true">
      <xsd:simpleType>
        <xsd:restriction base="dms:Boolean"/>
      </xsd:simpleType>
    </xsd:element>
    <xsd:element name="ImageWidth" ma:index="20" nillable="true" ma:displayName="Breite" ma:internalName="ImageWidth" ma:readOnly="true">
      <xsd:simpleType>
        <xsd:restriction base="dms:Unknown"/>
      </xsd:simpleType>
    </xsd:element>
    <xsd:element name="ImageHeight" ma:index="22" nillable="true" ma:displayName="Höhe"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d7bf8e-0850-41e1-a1c5-e14094b2f931"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Unternehmensstichwörter"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9" nillable="true" ma:displayName="Taxonomiespalte &quot;Alle abfangen&quot;" ma:hidden="true" ma:list="{fe3ae3a1-2a43-4054-91e6-c9f431c97dee}" ma:internalName="TaxCatchAll" ma:showField="CatchAllData" ma:web="4dd7bf8e-0850-41e1-a1c5-e14094b2f9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ma:index="23" ma:displayName="Kommentare"/>
        <xsd:element name="keywords" minOccurs="0" maxOccurs="1" type="xsd:string" ma:index="14" ma:displayName="Schlüsselwörter"/>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ImageCreateDate xmlns="2EF64D6E-3F65-4807-9921-AD71F20689F1" xsi:nil="true"/>
    <TaxCatchAll xmlns="4dd7bf8e-0850-41e1-a1c5-e14094b2f931"/>
    <TaxKeywordTaxHTField xmlns="4dd7bf8e-0850-41e1-a1c5-e14094b2f931">
      <Terms xmlns="http://schemas.microsoft.com/office/infopath/2007/PartnerControls"/>
    </TaxKeywordTaxHTField>
  </documentManagement>
</p:properties>
</file>

<file path=customXml/itemProps1.xml><?xml version="1.0" encoding="utf-8"?>
<ds:datastoreItem xmlns:ds="http://schemas.openxmlformats.org/officeDocument/2006/customXml" ds:itemID="{6F500680-A08C-4E78-9A89-21D45BE6148C}">
  <ds:schemaRefs>
    <ds:schemaRef ds:uri="http://schemas.microsoft.com/sharepoint/v3/contenttype/forms"/>
  </ds:schemaRefs>
</ds:datastoreItem>
</file>

<file path=customXml/itemProps2.xml><?xml version="1.0" encoding="utf-8"?>
<ds:datastoreItem xmlns:ds="http://schemas.openxmlformats.org/officeDocument/2006/customXml" ds:itemID="{B712B09A-5AEF-4835-9939-3F4E3F5B4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F64D6E-3F65-4807-9921-AD71F20689F1"/>
    <ds:schemaRef ds:uri="10E06AA1-71BC-4C81-B8A9-FFEAC9CC0353"/>
    <ds:schemaRef ds:uri="4dd7bf8e-0850-41e1-a1c5-e14094b2f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402240-3687-44CB-BDC3-7C64AB3A0400}">
  <ds:schemaRefs>
    <ds:schemaRef ds:uri="2EF64D6E-3F65-4807-9921-AD71F20689F1"/>
    <ds:schemaRef ds:uri="http://schemas.microsoft.com/office/2006/metadata/properties"/>
    <ds:schemaRef ds:uri="10E06AA1-71BC-4C81-B8A9-FFEAC9CC0353"/>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dd7bf8e-0850-41e1-a1c5-e14094b2f93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bp Standardvorlage 2017</Template>
  <TotalTime>127</TotalTime>
  <Words>1012</Words>
  <Application>Microsoft Office PowerPoint</Application>
  <PresentationFormat>Personalizzato</PresentationFormat>
  <Paragraphs>126</Paragraphs>
  <Slides>9</Slides>
  <Notes>5</Notes>
  <HiddenSlides>0</HiddenSlides>
  <MMClips>0</MMClips>
  <ScaleCrop>false</ScaleCrop>
  <HeadingPairs>
    <vt:vector size="4" baseType="variant">
      <vt:variant>
        <vt:lpstr>Tema</vt:lpstr>
      </vt:variant>
      <vt:variant>
        <vt:i4>6</vt:i4>
      </vt:variant>
      <vt:variant>
        <vt:lpstr>Titoli diapositive</vt:lpstr>
      </vt:variant>
      <vt:variant>
        <vt:i4>9</vt:i4>
      </vt:variant>
    </vt:vector>
  </HeadingPairs>
  <TitlesOfParts>
    <vt:vector size="15" baseType="lpstr">
      <vt:lpstr>Bonprix (red)</vt:lpstr>
      <vt:lpstr>Bonprix (purple)</vt:lpstr>
      <vt:lpstr>Bonprix (blue)</vt:lpstr>
      <vt:lpstr>Bonprix (cyan)</vt:lpstr>
      <vt:lpstr>Bonprix (green)</vt:lpstr>
      <vt:lpstr>Bonprix (light green)</vt:lpstr>
      <vt:lpstr>Diapositiva 1</vt:lpstr>
      <vt:lpstr>Agenda</vt:lpstr>
      <vt:lpstr>bonprix ospita un Workshop con CMMC venerdì 27 ottobre 16h00-17h30</vt:lpstr>
      <vt:lpstr>PROPOSTA titolo: una nuova cultura del Tempo</vt:lpstr>
      <vt:lpstr>Partecipanti e Agenda</vt:lpstr>
      <vt:lpstr>Domande aperte sullo sfondo</vt:lpstr>
      <vt:lpstr>Risultati da far emergere</vt:lpstr>
      <vt:lpstr>Divider</vt:lpstr>
      <vt:lpstr>Esperienza di bonprix</vt:lpstr>
    </vt:vector>
  </TitlesOfParts>
  <Company>bonprix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Antonella Pella</dc:creator>
  <cp:lastModifiedBy>Mario</cp:lastModifiedBy>
  <cp:revision>15</cp:revision>
  <dcterms:created xsi:type="dcterms:W3CDTF">2017-05-12T08:34:48Z</dcterms:created>
  <dcterms:modified xsi:type="dcterms:W3CDTF">2017-10-31T08:08:15Z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0x0101009148F5A04DDD49CBA7127AADA5FB792B00AADE34325A8B49CDA8BB4DB53328F214005AB1514AA189124A9F68DA4A3014CAC5</vt:lpwstr>
  </property>
</Properties>
</file>