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1"/>
  </p:notesMasterIdLst>
  <p:handoutMasterIdLst>
    <p:handoutMasterId r:id="rId12"/>
  </p:handoutMasterIdLst>
  <p:sldIdLst>
    <p:sldId id="2147481531" r:id="rId5"/>
    <p:sldId id="2147481534" r:id="rId6"/>
    <p:sldId id="2147481533" r:id="rId7"/>
    <p:sldId id="2147481530" r:id="rId8"/>
    <p:sldId id="2147481528" r:id="rId9"/>
    <p:sldId id="2147481527" r:id="rId10"/>
  </p:sldIdLst>
  <p:sldSz cx="9144000" cy="5143500" type="screen16x9"/>
  <p:notesSz cx="6669088" cy="9872663"/>
  <p:custDataLst>
    <p:tags r:id="rId13"/>
  </p:custDataLst>
  <p:defaultText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842C7F05-493E-E348-8517-76D319E96EE4}">
          <p14:sldIdLst>
            <p14:sldId id="2147481531"/>
            <p14:sldId id="2147481534"/>
            <p14:sldId id="2147481533"/>
            <p14:sldId id="2147481530"/>
            <p14:sldId id="2147481528"/>
            <p14:sldId id="214748152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7D7D"/>
    <a:srgbClr val="E1E1E1"/>
    <a:srgbClr val="8291EE"/>
    <a:srgbClr val="8291E4"/>
    <a:srgbClr val="83A8FF"/>
    <a:srgbClr val="2D7CFB"/>
    <a:srgbClr val="A5A6A5"/>
    <a:srgbClr val="0066FF"/>
    <a:srgbClr val="638CFF"/>
    <a:srgbClr val="7DA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972" y="78"/>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3A7441-DDBC-4642-ABB4-0662A78D42F9}"/>
              </a:ext>
            </a:extLst>
          </p:cNvPr>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425730D4-DF57-C345-9ACC-647F1459EC51}"/>
              </a:ext>
            </a:extLst>
          </p:cNvPr>
          <p:cNvSpPr>
            <a:spLocks noGrp="1"/>
          </p:cNvSpPr>
          <p:nvPr>
            <p:ph type="dt" sz="quarter" idx="1"/>
          </p:nvPr>
        </p:nvSpPr>
        <p:spPr>
          <a:xfrm>
            <a:off x="3777607" y="0"/>
            <a:ext cx="2889938" cy="495348"/>
          </a:xfrm>
          <a:prstGeom prst="rect">
            <a:avLst/>
          </a:prstGeom>
        </p:spPr>
        <p:txBody>
          <a:bodyPr vert="horz" lIns="91440" tIns="45720" rIns="91440" bIns="45720" rtlCol="0"/>
          <a:lstStyle>
            <a:lvl1pPr algn="r">
              <a:defRPr sz="1200"/>
            </a:lvl1pPr>
          </a:lstStyle>
          <a:p>
            <a:fld id="{5F2514F3-C03F-014B-92C4-1AF695358B5E}" type="datetimeFigureOut">
              <a:rPr lang="en-GB" smtClean="0"/>
              <a:t>16/02/2024</a:t>
            </a:fld>
            <a:endParaRPr lang="en-GB"/>
          </a:p>
        </p:txBody>
      </p:sp>
      <p:sp>
        <p:nvSpPr>
          <p:cNvPr id="4" name="Footer Placeholder 3">
            <a:extLst>
              <a:ext uri="{FF2B5EF4-FFF2-40B4-BE49-F238E27FC236}">
                <a16:creationId xmlns:a16="http://schemas.microsoft.com/office/drawing/2014/main" id="{9A302E67-400B-5B4B-84AE-1E0671A42724}"/>
              </a:ext>
            </a:extLst>
          </p:cNvPr>
          <p:cNvSpPr>
            <a:spLocks noGrp="1"/>
          </p:cNvSpPr>
          <p:nvPr>
            <p:ph type="ftr" sz="quarter" idx="2"/>
          </p:nvPr>
        </p:nvSpPr>
        <p:spPr>
          <a:xfrm>
            <a:off x="0" y="9377317"/>
            <a:ext cx="2889938" cy="49534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12EC2F0-D66B-9D43-BF89-981FC75774D0}"/>
              </a:ext>
            </a:extLst>
          </p:cNvPr>
          <p:cNvSpPr>
            <a:spLocks noGrp="1"/>
          </p:cNvSpPr>
          <p:nvPr>
            <p:ph type="sldNum" sz="quarter" idx="3"/>
          </p:nvPr>
        </p:nvSpPr>
        <p:spPr>
          <a:xfrm>
            <a:off x="3777607" y="9377317"/>
            <a:ext cx="2889938" cy="495347"/>
          </a:xfrm>
          <a:prstGeom prst="rect">
            <a:avLst/>
          </a:prstGeom>
        </p:spPr>
        <p:txBody>
          <a:bodyPr vert="horz" lIns="91440" tIns="45720" rIns="91440" bIns="45720" rtlCol="0" anchor="b"/>
          <a:lstStyle>
            <a:lvl1pPr algn="r">
              <a:defRPr sz="1200"/>
            </a:lvl1pPr>
          </a:lstStyle>
          <a:p>
            <a:fld id="{83A6533E-81A6-3B41-9048-60B58102F0FA}" type="slidenum">
              <a:rPr lang="en-GB" smtClean="0"/>
              <a:t>‹N›</a:t>
            </a:fld>
            <a:endParaRPr lang="en-GB"/>
          </a:p>
        </p:txBody>
      </p:sp>
    </p:spTree>
    <p:extLst>
      <p:ext uri="{BB962C8B-B14F-4D97-AF65-F5344CB8AC3E}">
        <p14:creationId xmlns:p14="http://schemas.microsoft.com/office/powerpoint/2010/main" val="2770805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777607" y="0"/>
            <a:ext cx="2889938" cy="495348"/>
          </a:xfrm>
          <a:prstGeom prst="rect">
            <a:avLst/>
          </a:prstGeom>
        </p:spPr>
        <p:txBody>
          <a:bodyPr vert="horz" lIns="91440" tIns="45720" rIns="91440" bIns="45720" rtlCol="0"/>
          <a:lstStyle>
            <a:lvl1pPr algn="r">
              <a:defRPr sz="1200"/>
            </a:lvl1pPr>
          </a:lstStyle>
          <a:p>
            <a:fld id="{317DCC58-CBD6-424E-B4AA-82B781BE5E24}" type="datetimeFigureOut">
              <a:rPr lang="it-IT" smtClean="0"/>
              <a:t>16/02/2024</a:t>
            </a:fld>
            <a:endParaRPr lang="it-IT"/>
          </a:p>
        </p:txBody>
      </p:sp>
      <p:sp>
        <p:nvSpPr>
          <p:cNvPr id="4" name="Segnaposto immagine diapositiva 3"/>
          <p:cNvSpPr>
            <a:spLocks noGrp="1" noRot="1" noChangeAspect="1"/>
          </p:cNvSpPr>
          <p:nvPr>
            <p:ph type="sldImg" idx="2"/>
          </p:nvPr>
        </p:nvSpPr>
        <p:spPr>
          <a:xfrm>
            <a:off x="373063" y="1233488"/>
            <a:ext cx="5922962" cy="3332162"/>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66909" y="4751219"/>
            <a:ext cx="5335270" cy="3887361"/>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9377317"/>
            <a:ext cx="2889938" cy="49534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777607" y="9377317"/>
            <a:ext cx="2889938" cy="495347"/>
          </a:xfrm>
          <a:prstGeom prst="rect">
            <a:avLst/>
          </a:prstGeom>
        </p:spPr>
        <p:txBody>
          <a:bodyPr vert="horz" lIns="91440" tIns="45720" rIns="91440" bIns="45720" rtlCol="0" anchor="b"/>
          <a:lstStyle>
            <a:lvl1pPr algn="r">
              <a:defRPr sz="1200"/>
            </a:lvl1pPr>
          </a:lstStyle>
          <a:p>
            <a:fld id="{864B9F76-AB74-8B4B-AA41-F7ADD8EB00DA}" type="slidenum">
              <a:rPr lang="it-IT" smtClean="0"/>
              <a:t>‹N›</a:t>
            </a:fld>
            <a:endParaRPr lang="it-IT"/>
          </a:p>
        </p:txBody>
      </p:sp>
    </p:spTree>
    <p:extLst>
      <p:ext uri="{BB962C8B-B14F-4D97-AF65-F5344CB8AC3E}">
        <p14:creationId xmlns:p14="http://schemas.microsoft.com/office/powerpoint/2010/main" val="2320767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anose="05000000000000000000" pitchFamily="2" charset="2"/>
              <a:buChar char="q"/>
            </a:pPr>
            <a:r>
              <a:rPr lang="it-IT" sz="1200" b="1" u="sng" kern="0">
                <a:solidFill>
                  <a:srgbClr val="323130"/>
                </a:solidFill>
                <a:latin typeface="Arial" panose="020B0604020202020204" pitchFamily="34" charset="0"/>
                <a:ea typeface="Calibri" panose="020F0502020204030204" pitchFamily="34" charset="0"/>
              </a:rPr>
              <a:t>1) Migliore qualità per cliente</a:t>
            </a:r>
            <a:r>
              <a:rPr lang="it-IT" sz="1200" b="1" kern="0">
                <a:solidFill>
                  <a:srgbClr val="323130"/>
                </a:solidFill>
                <a:latin typeface="Arial" panose="020B0604020202020204" pitchFamily="34" charset="0"/>
                <a:ea typeface="Calibri" panose="020F0502020204030204" pitchFamily="34" charset="0"/>
              </a:rPr>
              <a:t>. </a:t>
            </a:r>
            <a:br>
              <a:rPr lang="it-IT" sz="1200" b="1" kern="0">
                <a:solidFill>
                  <a:srgbClr val="323130"/>
                </a:solidFill>
                <a:latin typeface="Arial" panose="020B0604020202020204" pitchFamily="34" charset="0"/>
                <a:ea typeface="Calibri" panose="020F0502020204030204" pitchFamily="34" charset="0"/>
              </a:rPr>
            </a:br>
            <a:r>
              <a:rPr lang="it-IT" sz="1200" kern="0">
                <a:solidFill>
                  <a:srgbClr val="323130"/>
                </a:solidFill>
                <a:latin typeface="Arial" panose="020B0604020202020204" pitchFamily="34" charset="0"/>
                <a:ea typeface="Calibri" panose="020F0502020204030204" pitchFamily="34" charset="0"/>
              </a:rPr>
              <a:t>La metà del campione lo considera l’obiettivo principale.</a:t>
            </a:r>
            <a:br>
              <a:rPr lang="it-IT" sz="1200" kern="0">
                <a:solidFill>
                  <a:srgbClr val="323130"/>
                </a:solidFill>
                <a:latin typeface="Arial" panose="020B0604020202020204" pitchFamily="34" charset="0"/>
                <a:ea typeface="Calibri" panose="020F0502020204030204" pitchFamily="34" charset="0"/>
              </a:rPr>
            </a:br>
            <a:r>
              <a:rPr lang="it-IT" sz="1200" kern="0">
                <a:solidFill>
                  <a:srgbClr val="323130"/>
                </a:solidFill>
                <a:latin typeface="Arial" panose="020B0604020202020204" pitchFamily="34" charset="0"/>
                <a:ea typeface="Calibri" panose="020F0502020204030204" pitchFamily="34" charset="0"/>
              </a:rPr>
              <a:t>La possibilità di soddisfare esigenze di self-service e di garantire la continuità del servizio sono determinanti nella scelta di questo obiettivo. </a:t>
            </a:r>
            <a:br>
              <a:rPr lang="it-IT" sz="1200" kern="0">
                <a:solidFill>
                  <a:srgbClr val="323130"/>
                </a:solidFill>
                <a:latin typeface="Arial" panose="020B0604020202020204" pitchFamily="34" charset="0"/>
                <a:ea typeface="Calibri" panose="020F0502020204030204" pitchFamily="34" charset="0"/>
              </a:rPr>
            </a:br>
            <a:r>
              <a:rPr lang="it-IT" sz="1200" kern="0">
                <a:solidFill>
                  <a:srgbClr val="323130"/>
                </a:solidFill>
                <a:latin typeface="Arial" panose="020B0604020202020204" pitchFamily="34" charset="0"/>
                <a:ea typeface="Calibri" panose="020F0502020204030204" pitchFamily="34" charset="0"/>
              </a:rPr>
              <a:t>Traspare la convinzione di disporre di tecnologie e soluzioni affidabili e integrate. </a:t>
            </a:r>
          </a:p>
          <a:p>
            <a:pPr>
              <a:buFont typeface="Wingdings" panose="05000000000000000000" pitchFamily="2" charset="2"/>
              <a:buChar char="q"/>
            </a:pPr>
            <a:r>
              <a:rPr lang="it-IT" sz="1200" b="1" u="sng" kern="0">
                <a:latin typeface="Arial" panose="020B0604020202020204" pitchFamily="34" charset="0"/>
                <a:ea typeface="Calibri" panose="020F0502020204030204" pitchFamily="34" charset="0"/>
              </a:rPr>
              <a:t>2) Riduzione dei costi operativi </a:t>
            </a:r>
            <a:br>
              <a:rPr lang="it-IT" sz="1200" kern="0">
                <a:latin typeface="Arial" panose="020B0604020202020204" pitchFamily="34" charset="0"/>
                <a:ea typeface="Calibri" panose="020F0502020204030204" pitchFamily="34" charset="0"/>
              </a:rPr>
            </a:br>
            <a:r>
              <a:rPr lang="it-IT" sz="1200" kern="0">
                <a:solidFill>
                  <a:srgbClr val="323130"/>
                </a:solidFill>
                <a:latin typeface="Arial" panose="020B0604020202020204" pitchFamily="34" charset="0"/>
                <a:ea typeface="Calibri" panose="020F0502020204030204" pitchFamily="34" charset="0"/>
              </a:rPr>
              <a:t>Il fatto che l’innovazione possa produrre riduzione dei costi e incremento di produttività è un obiettivo importante e atteso dal campione dei partecipanti.</a:t>
            </a:r>
          </a:p>
          <a:p>
            <a:pPr>
              <a:buFont typeface="Wingdings" panose="05000000000000000000" pitchFamily="2" charset="2"/>
              <a:buChar char="q"/>
            </a:pPr>
            <a:r>
              <a:rPr lang="it-IT" sz="1200" b="1" u="sng" kern="0">
                <a:solidFill>
                  <a:srgbClr val="323130"/>
                </a:solidFill>
                <a:latin typeface="Arial" panose="020B0604020202020204" pitchFamily="34" charset="0"/>
                <a:ea typeface="Calibri" panose="020F0502020204030204" pitchFamily="34" charset="0"/>
              </a:rPr>
              <a:t>3) Raccolta insights strategici</a:t>
            </a:r>
            <a:br>
              <a:rPr lang="it-IT" sz="1200" kern="0">
                <a:solidFill>
                  <a:srgbClr val="323130"/>
                </a:solidFill>
                <a:latin typeface="Arial" panose="020B0604020202020204" pitchFamily="34" charset="0"/>
                <a:ea typeface="Calibri" panose="020F0502020204030204" pitchFamily="34" charset="0"/>
              </a:rPr>
            </a:br>
            <a:r>
              <a:rPr lang="it-IT" sz="1200" kern="0">
                <a:solidFill>
                  <a:srgbClr val="323130"/>
                </a:solidFill>
                <a:latin typeface="Arial" panose="020B0604020202020204" pitchFamily="34" charset="0"/>
                <a:ea typeface="Calibri" panose="020F0502020204030204" pitchFamily="34" charset="0"/>
              </a:rPr>
              <a:t>Questa scelta non è prioritaria, ma significativa, soprattutto se collegata al primario obiettivo di qualità. Dimostra consapevolezza che la cultura del dato può essere discriminante per consolidare la crescita di fidelizzazione e CX.  </a:t>
            </a:r>
          </a:p>
          <a:p>
            <a:pPr>
              <a:buFont typeface="Wingdings" panose="05000000000000000000" pitchFamily="2" charset="2"/>
              <a:buChar char="q"/>
            </a:pPr>
            <a:r>
              <a:rPr lang="it-IT" sz="1200" b="1" u="sng" kern="0">
                <a:solidFill>
                  <a:srgbClr val="323130"/>
                </a:solidFill>
                <a:latin typeface="Arial" panose="020B0604020202020204" pitchFamily="34" charset="0"/>
                <a:ea typeface="Calibri" panose="020F0502020204030204" pitchFamily="34" charset="0"/>
              </a:rPr>
              <a:t>4) Vendite più personalizzate</a:t>
            </a:r>
            <a:br>
              <a:rPr lang="it-IT" sz="1200" kern="0">
                <a:solidFill>
                  <a:srgbClr val="323130"/>
                </a:solidFill>
                <a:latin typeface="Arial" panose="020B0604020202020204" pitchFamily="34" charset="0"/>
                <a:ea typeface="Calibri" panose="020F0502020204030204" pitchFamily="34" charset="0"/>
              </a:rPr>
            </a:br>
            <a:r>
              <a:rPr lang="it-IT" sz="1200" kern="0">
                <a:solidFill>
                  <a:srgbClr val="323130"/>
                </a:solidFill>
                <a:latin typeface="Arial" panose="020B0604020202020204" pitchFamily="34" charset="0"/>
                <a:ea typeface="Calibri" panose="020F0502020204030204" pitchFamily="34" charset="0"/>
              </a:rPr>
              <a:t>Non può essere un obiettivo prioritario, ma può comunque essere collegato con gli altri tre sopracitati. Evidenzia il definitivo superamento delle attività di puro </a:t>
            </a:r>
            <a:r>
              <a:rPr lang="it-IT" sz="1200" kern="0" err="1">
                <a:solidFill>
                  <a:srgbClr val="323130"/>
                </a:solidFill>
                <a:latin typeface="Arial" panose="020B0604020202020204" pitchFamily="34" charset="0"/>
                <a:ea typeface="Calibri" panose="020F0502020204030204" pitchFamily="34" charset="0"/>
              </a:rPr>
              <a:t>teleselling</a:t>
            </a:r>
            <a:endParaRPr lang="it-IT" sz="1200"/>
          </a:p>
          <a:p>
            <a:endParaRPr lang="it-IT"/>
          </a:p>
        </p:txBody>
      </p:sp>
      <p:sp>
        <p:nvSpPr>
          <p:cNvPr id="4" name="Slide Number Placeholder 3"/>
          <p:cNvSpPr>
            <a:spLocks noGrp="1"/>
          </p:cNvSpPr>
          <p:nvPr>
            <p:ph type="sldNum" sz="quarter" idx="5"/>
          </p:nvPr>
        </p:nvSpPr>
        <p:spPr/>
        <p:txBody>
          <a:bodyPr/>
          <a:lstStyle/>
          <a:p>
            <a:fld id="{864B9F76-AB74-8B4B-AA41-F7ADD8EB00DA}" type="slidenum">
              <a:rPr lang="it-IT" smtClean="0"/>
              <a:t>1</a:t>
            </a:fld>
            <a:endParaRPr lang="it-IT"/>
          </a:p>
        </p:txBody>
      </p:sp>
    </p:spTree>
    <p:extLst>
      <p:ext uri="{BB962C8B-B14F-4D97-AF65-F5344CB8AC3E}">
        <p14:creationId xmlns:p14="http://schemas.microsoft.com/office/powerpoint/2010/main" val="2640979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ED2670-5377-31D2-3F13-0E6C27D4D9C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CE8334-B927-799D-B859-89B13562CBB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70F467-B600-2295-3A97-51A49B7A4806}"/>
              </a:ext>
            </a:extLst>
          </p:cNvPr>
          <p:cNvSpPr>
            <a:spLocks noGrp="1"/>
          </p:cNvSpPr>
          <p:nvPr>
            <p:ph type="body" idx="1"/>
          </p:nvPr>
        </p:nvSpPr>
        <p:spPr/>
        <p:txBody>
          <a:bodyPr/>
          <a:lstStyle/>
          <a:p>
            <a:pPr>
              <a:buFont typeface="Wingdings" panose="05000000000000000000" pitchFamily="2" charset="2"/>
              <a:buChar char="q"/>
            </a:pPr>
            <a:r>
              <a:rPr lang="it-IT" sz="1200" b="1" u="sng" kern="0">
                <a:solidFill>
                  <a:srgbClr val="323130"/>
                </a:solidFill>
                <a:latin typeface="Arial" panose="020B0604020202020204" pitchFamily="34" charset="0"/>
                <a:ea typeface="Calibri" panose="020F0502020204030204" pitchFamily="34" charset="0"/>
              </a:rPr>
              <a:t>1) Migliore qualità per cliente</a:t>
            </a:r>
            <a:r>
              <a:rPr lang="it-IT" sz="1200" b="1" kern="0">
                <a:solidFill>
                  <a:srgbClr val="323130"/>
                </a:solidFill>
                <a:latin typeface="Arial" panose="020B0604020202020204" pitchFamily="34" charset="0"/>
                <a:ea typeface="Calibri" panose="020F0502020204030204" pitchFamily="34" charset="0"/>
              </a:rPr>
              <a:t>. </a:t>
            </a:r>
            <a:br>
              <a:rPr lang="it-IT" sz="1200" b="1" kern="0">
                <a:solidFill>
                  <a:srgbClr val="323130"/>
                </a:solidFill>
                <a:latin typeface="Arial" panose="020B0604020202020204" pitchFamily="34" charset="0"/>
                <a:ea typeface="Calibri" panose="020F0502020204030204" pitchFamily="34" charset="0"/>
              </a:rPr>
            </a:br>
            <a:r>
              <a:rPr lang="it-IT" sz="1200" kern="0">
                <a:solidFill>
                  <a:srgbClr val="323130"/>
                </a:solidFill>
                <a:latin typeface="Arial" panose="020B0604020202020204" pitchFamily="34" charset="0"/>
                <a:ea typeface="Calibri" panose="020F0502020204030204" pitchFamily="34" charset="0"/>
              </a:rPr>
              <a:t>La metà del campione lo considera l’obiettivo principale.</a:t>
            </a:r>
            <a:br>
              <a:rPr lang="it-IT" sz="1200" kern="0">
                <a:solidFill>
                  <a:srgbClr val="323130"/>
                </a:solidFill>
                <a:latin typeface="Arial" panose="020B0604020202020204" pitchFamily="34" charset="0"/>
                <a:ea typeface="Calibri" panose="020F0502020204030204" pitchFamily="34" charset="0"/>
              </a:rPr>
            </a:br>
            <a:r>
              <a:rPr lang="it-IT" sz="1200" kern="0">
                <a:solidFill>
                  <a:srgbClr val="323130"/>
                </a:solidFill>
                <a:latin typeface="Arial" panose="020B0604020202020204" pitchFamily="34" charset="0"/>
                <a:ea typeface="Calibri" panose="020F0502020204030204" pitchFamily="34" charset="0"/>
              </a:rPr>
              <a:t>La possibilità di soddisfare esigenze di self-service e di garantire la continuità del servizio sono determinanti nella scelta di questo obiettivo. </a:t>
            </a:r>
            <a:br>
              <a:rPr lang="it-IT" sz="1200" kern="0">
                <a:solidFill>
                  <a:srgbClr val="323130"/>
                </a:solidFill>
                <a:latin typeface="Arial" panose="020B0604020202020204" pitchFamily="34" charset="0"/>
                <a:ea typeface="Calibri" panose="020F0502020204030204" pitchFamily="34" charset="0"/>
              </a:rPr>
            </a:br>
            <a:r>
              <a:rPr lang="it-IT" sz="1200" kern="0">
                <a:solidFill>
                  <a:srgbClr val="323130"/>
                </a:solidFill>
                <a:latin typeface="Arial" panose="020B0604020202020204" pitchFamily="34" charset="0"/>
                <a:ea typeface="Calibri" panose="020F0502020204030204" pitchFamily="34" charset="0"/>
              </a:rPr>
              <a:t>Traspare la convinzione di disporre di tecnologie e soluzioni affidabili e integrate. </a:t>
            </a:r>
          </a:p>
          <a:p>
            <a:pPr>
              <a:buFont typeface="Wingdings" panose="05000000000000000000" pitchFamily="2" charset="2"/>
              <a:buChar char="q"/>
            </a:pPr>
            <a:r>
              <a:rPr lang="it-IT" sz="1200" b="1" u="sng" kern="0">
                <a:latin typeface="Arial" panose="020B0604020202020204" pitchFamily="34" charset="0"/>
                <a:ea typeface="Calibri" panose="020F0502020204030204" pitchFamily="34" charset="0"/>
              </a:rPr>
              <a:t>2) Riduzione dei costi operativi </a:t>
            </a:r>
            <a:br>
              <a:rPr lang="it-IT" sz="1200" kern="0">
                <a:latin typeface="Arial" panose="020B0604020202020204" pitchFamily="34" charset="0"/>
                <a:ea typeface="Calibri" panose="020F0502020204030204" pitchFamily="34" charset="0"/>
              </a:rPr>
            </a:br>
            <a:r>
              <a:rPr lang="it-IT" sz="1200" kern="0">
                <a:solidFill>
                  <a:srgbClr val="323130"/>
                </a:solidFill>
                <a:latin typeface="Arial" panose="020B0604020202020204" pitchFamily="34" charset="0"/>
                <a:ea typeface="Calibri" panose="020F0502020204030204" pitchFamily="34" charset="0"/>
              </a:rPr>
              <a:t>Il fatto che l’innovazione possa produrre riduzione dei costi e incremento di produttività è un obiettivo importante e atteso dal campione dei partecipanti.</a:t>
            </a:r>
          </a:p>
          <a:p>
            <a:pPr>
              <a:buFont typeface="Wingdings" panose="05000000000000000000" pitchFamily="2" charset="2"/>
              <a:buChar char="q"/>
            </a:pPr>
            <a:r>
              <a:rPr lang="it-IT" sz="1200" b="1" u="sng" kern="0">
                <a:solidFill>
                  <a:srgbClr val="323130"/>
                </a:solidFill>
                <a:latin typeface="Arial" panose="020B0604020202020204" pitchFamily="34" charset="0"/>
                <a:ea typeface="Calibri" panose="020F0502020204030204" pitchFamily="34" charset="0"/>
              </a:rPr>
              <a:t>3) Raccolta insights strategici</a:t>
            </a:r>
            <a:br>
              <a:rPr lang="it-IT" sz="1200" kern="0">
                <a:solidFill>
                  <a:srgbClr val="323130"/>
                </a:solidFill>
                <a:latin typeface="Arial" panose="020B0604020202020204" pitchFamily="34" charset="0"/>
                <a:ea typeface="Calibri" panose="020F0502020204030204" pitchFamily="34" charset="0"/>
              </a:rPr>
            </a:br>
            <a:r>
              <a:rPr lang="it-IT" sz="1200" kern="0">
                <a:solidFill>
                  <a:srgbClr val="323130"/>
                </a:solidFill>
                <a:latin typeface="Arial" panose="020B0604020202020204" pitchFamily="34" charset="0"/>
                <a:ea typeface="Calibri" panose="020F0502020204030204" pitchFamily="34" charset="0"/>
              </a:rPr>
              <a:t>Questa scelta non è prioritaria, ma significativa, soprattutto se collegata al primario obiettivo di qualità. Dimostra consapevolezza che la cultura del dato può essere discriminante per consolidare la crescita di fidelizzazione e CX.  </a:t>
            </a:r>
          </a:p>
          <a:p>
            <a:pPr>
              <a:buFont typeface="Wingdings" panose="05000000000000000000" pitchFamily="2" charset="2"/>
              <a:buChar char="q"/>
            </a:pPr>
            <a:r>
              <a:rPr lang="it-IT" sz="1200" b="1" u="sng" kern="0">
                <a:solidFill>
                  <a:srgbClr val="323130"/>
                </a:solidFill>
                <a:latin typeface="Arial" panose="020B0604020202020204" pitchFamily="34" charset="0"/>
                <a:ea typeface="Calibri" panose="020F0502020204030204" pitchFamily="34" charset="0"/>
              </a:rPr>
              <a:t>4) Vendite più personalizzate</a:t>
            </a:r>
            <a:br>
              <a:rPr lang="it-IT" sz="1200" kern="0">
                <a:solidFill>
                  <a:srgbClr val="323130"/>
                </a:solidFill>
                <a:latin typeface="Arial" panose="020B0604020202020204" pitchFamily="34" charset="0"/>
                <a:ea typeface="Calibri" panose="020F0502020204030204" pitchFamily="34" charset="0"/>
              </a:rPr>
            </a:br>
            <a:r>
              <a:rPr lang="it-IT" sz="1200" kern="0">
                <a:solidFill>
                  <a:srgbClr val="323130"/>
                </a:solidFill>
                <a:latin typeface="Arial" panose="020B0604020202020204" pitchFamily="34" charset="0"/>
                <a:ea typeface="Calibri" panose="020F0502020204030204" pitchFamily="34" charset="0"/>
              </a:rPr>
              <a:t>Non può essere un obiettivo prioritario, ma può comunque essere collegato con gli altri tre sopracitati. Evidenzia il definitivo superamento delle attività di puro </a:t>
            </a:r>
            <a:r>
              <a:rPr lang="it-IT" sz="1200" kern="0" err="1">
                <a:solidFill>
                  <a:srgbClr val="323130"/>
                </a:solidFill>
                <a:latin typeface="Arial" panose="020B0604020202020204" pitchFamily="34" charset="0"/>
                <a:ea typeface="Calibri" panose="020F0502020204030204" pitchFamily="34" charset="0"/>
              </a:rPr>
              <a:t>teleselling</a:t>
            </a:r>
            <a:endParaRPr lang="it-IT" sz="1200"/>
          </a:p>
          <a:p>
            <a:endParaRPr lang="it-IT"/>
          </a:p>
        </p:txBody>
      </p:sp>
      <p:sp>
        <p:nvSpPr>
          <p:cNvPr id="4" name="Slide Number Placeholder 3">
            <a:extLst>
              <a:ext uri="{FF2B5EF4-FFF2-40B4-BE49-F238E27FC236}">
                <a16:creationId xmlns:a16="http://schemas.microsoft.com/office/drawing/2014/main" id="{9D7B08E4-C59D-73EC-7BC4-2EA36D52F060}"/>
              </a:ext>
            </a:extLst>
          </p:cNvPr>
          <p:cNvSpPr>
            <a:spLocks noGrp="1"/>
          </p:cNvSpPr>
          <p:nvPr>
            <p:ph type="sldNum" sz="quarter" idx="5"/>
          </p:nvPr>
        </p:nvSpPr>
        <p:spPr/>
        <p:txBody>
          <a:bodyPr/>
          <a:lstStyle/>
          <a:p>
            <a:fld id="{864B9F76-AB74-8B4B-AA41-F7ADD8EB00DA}" type="slidenum">
              <a:rPr lang="it-IT" smtClean="0"/>
              <a:t>2</a:t>
            </a:fld>
            <a:endParaRPr lang="it-IT"/>
          </a:p>
        </p:txBody>
      </p:sp>
    </p:spTree>
    <p:extLst>
      <p:ext uri="{BB962C8B-B14F-4D97-AF65-F5344CB8AC3E}">
        <p14:creationId xmlns:p14="http://schemas.microsoft.com/office/powerpoint/2010/main" val="1410525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anose="05000000000000000000" pitchFamily="2" charset="2"/>
              <a:buChar char="q"/>
            </a:pPr>
            <a:r>
              <a:rPr lang="it-IT" sz="1200" b="1" u="sng" kern="0">
                <a:latin typeface="Arial" panose="020B0604020202020204" pitchFamily="34" charset="0"/>
                <a:ea typeface="Calibri" panose="020F0502020204030204" pitchFamily="34" charset="0"/>
              </a:rPr>
              <a:t>1) Supporto AI agli Operatori</a:t>
            </a:r>
            <a:r>
              <a:rPr lang="it-IT" sz="1200" b="1" kern="0">
                <a:latin typeface="Arial" panose="020B0604020202020204" pitchFamily="34" charset="0"/>
                <a:ea typeface="Calibri" panose="020F0502020204030204" pitchFamily="34" charset="0"/>
              </a:rPr>
              <a:t>  </a:t>
            </a:r>
            <a:br>
              <a:rPr lang="it-IT" sz="1200" kern="0">
                <a:latin typeface="Arial" panose="020B0604020202020204" pitchFamily="34" charset="0"/>
                <a:ea typeface="Calibri" panose="020F0502020204030204" pitchFamily="34" charset="0"/>
              </a:rPr>
            </a:br>
            <a:r>
              <a:rPr lang="it-IT" sz="1200" kern="0">
                <a:latin typeface="Arial" panose="020B0604020202020204" pitchFamily="34" charset="0"/>
                <a:ea typeface="Calibri" panose="020F0502020204030204" pitchFamily="34" charset="0"/>
              </a:rPr>
              <a:t>Conferma che le aziende danno priorità alla soluzione di AI dedicata al proprio personale sia per limitare i rischi derivanti da una implementazione troppo rapida sulla base di clientela, sia per agevolare l’introduzione innovativa superando probabili resistenze di adozione da parte degli stessi collaboratori. Si attendono comunque miglioramenti nella produttività degli addetti e nella qualità del lavoro.</a:t>
            </a:r>
          </a:p>
          <a:p>
            <a:pPr>
              <a:buFont typeface="Wingdings" panose="05000000000000000000" pitchFamily="2" charset="2"/>
              <a:buChar char="q"/>
            </a:pPr>
            <a:r>
              <a:rPr lang="it-IT" sz="1200" b="1" u="sng" kern="0">
                <a:latin typeface="Arial" panose="020B0604020202020204" pitchFamily="34" charset="0"/>
                <a:ea typeface="Calibri" panose="020F0502020204030204" pitchFamily="34" charset="0"/>
              </a:rPr>
              <a:t>2) Supporto AI per i Clienti </a:t>
            </a:r>
            <a:br>
              <a:rPr lang="it-IT" sz="1200" u="sng" kern="0">
                <a:latin typeface="Arial" panose="020B0604020202020204" pitchFamily="34" charset="0"/>
                <a:ea typeface="Calibri" panose="020F0502020204030204" pitchFamily="34" charset="0"/>
              </a:rPr>
            </a:br>
            <a:r>
              <a:rPr lang="it-IT" sz="1200" kern="0">
                <a:latin typeface="Arial" panose="020B0604020202020204" pitchFamily="34" charset="0"/>
                <a:ea typeface="Calibri" panose="020F0502020204030204" pitchFamily="34" charset="0"/>
              </a:rPr>
              <a:t>E’ importante che questa area applicativa sia segnalata, anche se al secondo posto. In altre parole, significa che le Aziende sono convinte che questo tipo di soluzioni sono affidabili e convenienti e possono essere applicate al mercato di riferimento.</a:t>
            </a:r>
          </a:p>
          <a:p>
            <a:pPr>
              <a:buFont typeface="Wingdings" panose="05000000000000000000" pitchFamily="2" charset="2"/>
              <a:buChar char="q"/>
            </a:pPr>
            <a:r>
              <a:rPr lang="it-IT" sz="1200" b="1" u="sng" kern="0">
                <a:latin typeface="Arial" panose="020B0604020202020204" pitchFamily="34" charset="0"/>
                <a:ea typeface="Calibri" panose="020F0502020204030204" pitchFamily="34" charset="0"/>
              </a:rPr>
              <a:t>3) Gestione </a:t>
            </a:r>
            <a:r>
              <a:rPr lang="it-IT" sz="1200" b="1" u="sng" kern="0" err="1">
                <a:latin typeface="Arial" panose="020B0604020202020204" pitchFamily="34" charset="0"/>
                <a:ea typeface="Calibri" panose="020F0502020204030204" pitchFamily="34" charset="0"/>
              </a:rPr>
              <a:t>omnicanalità</a:t>
            </a:r>
            <a:r>
              <a:rPr lang="it-IT" sz="1200" b="1" kern="0">
                <a:latin typeface="Arial" panose="020B0604020202020204" pitchFamily="34" charset="0"/>
                <a:ea typeface="Calibri" panose="020F0502020204030204" pitchFamily="34" charset="0"/>
              </a:rPr>
              <a:t> </a:t>
            </a:r>
            <a:br>
              <a:rPr lang="it-IT" sz="1200" kern="0">
                <a:latin typeface="Arial" panose="020B0604020202020204" pitchFamily="34" charset="0"/>
                <a:ea typeface="Calibri" panose="020F0502020204030204" pitchFamily="34" charset="0"/>
              </a:rPr>
            </a:br>
            <a:r>
              <a:rPr lang="it-IT" sz="1200" kern="0">
                <a:latin typeface="Arial" panose="020B0604020202020204" pitchFamily="34" charset="0"/>
                <a:ea typeface="Calibri" panose="020F0502020204030204" pitchFamily="34" charset="0"/>
              </a:rPr>
              <a:t>Sebbene non rappresenti una novità assoluta, la citazione di questo intervento evidenzia quanto ancora ci sia da fare per migliorare la cross </a:t>
            </a:r>
            <a:r>
              <a:rPr lang="it-IT" sz="1200" kern="0" err="1">
                <a:latin typeface="Arial" panose="020B0604020202020204" pitchFamily="34" charset="0"/>
                <a:ea typeface="Calibri" panose="020F0502020204030204" pitchFamily="34" charset="0"/>
              </a:rPr>
              <a:t>canalità</a:t>
            </a:r>
            <a:r>
              <a:rPr lang="it-IT" sz="1200" kern="0">
                <a:latin typeface="Arial" panose="020B0604020202020204" pitchFamily="34" charset="0"/>
                <a:ea typeface="Calibri" panose="020F0502020204030204" pitchFamily="34" charset="0"/>
              </a:rPr>
              <a:t> nelle aziende. La disponibilità di soluzioni di AI può essere fattore di accelerazione. </a:t>
            </a:r>
          </a:p>
          <a:p>
            <a:pPr>
              <a:buFont typeface="Wingdings" panose="05000000000000000000" pitchFamily="2" charset="2"/>
              <a:buChar char="q"/>
            </a:pPr>
            <a:r>
              <a:rPr lang="it-IT" sz="1200" b="1" u="sng" kern="0">
                <a:latin typeface="Arial" panose="020B0604020202020204" pitchFamily="34" charset="0"/>
                <a:ea typeface="Calibri" panose="020F0502020204030204" pitchFamily="34" charset="0"/>
              </a:rPr>
              <a:t>4) Knowledge Management</a:t>
            </a:r>
            <a:br>
              <a:rPr lang="it-IT" sz="1200" u="sng" kern="0">
                <a:latin typeface="Arial" panose="020B0604020202020204" pitchFamily="34" charset="0"/>
                <a:ea typeface="Calibri" panose="020F0502020204030204" pitchFamily="34" charset="0"/>
              </a:rPr>
            </a:br>
            <a:r>
              <a:rPr lang="it-IT" sz="1200" kern="0">
                <a:latin typeface="Arial" panose="020B0604020202020204" pitchFamily="34" charset="0"/>
                <a:ea typeface="Calibri" panose="020F0502020204030204" pitchFamily="34" charset="0"/>
              </a:rPr>
              <a:t>Resta sempre da non dimenticare l’attenzione nei confronti della base di conoscenza aziendale come strumento indispensabile e da condividere</a:t>
            </a:r>
            <a:r>
              <a:rPr lang="it-IT" sz="1050" kern="0">
                <a:latin typeface="Arial" panose="020B0604020202020204" pitchFamily="34" charset="0"/>
                <a:ea typeface="Calibri" panose="020F0502020204030204" pitchFamily="34" charset="0"/>
              </a:rPr>
              <a:t>. </a:t>
            </a:r>
            <a:endParaRPr lang="it-IT" sz="1200"/>
          </a:p>
          <a:p>
            <a:endParaRPr lang="it-IT"/>
          </a:p>
        </p:txBody>
      </p:sp>
      <p:sp>
        <p:nvSpPr>
          <p:cNvPr id="4" name="Slide Number Placeholder 3"/>
          <p:cNvSpPr>
            <a:spLocks noGrp="1"/>
          </p:cNvSpPr>
          <p:nvPr>
            <p:ph type="sldNum" sz="quarter" idx="5"/>
          </p:nvPr>
        </p:nvSpPr>
        <p:spPr/>
        <p:txBody>
          <a:bodyPr/>
          <a:lstStyle/>
          <a:p>
            <a:fld id="{864B9F76-AB74-8B4B-AA41-F7ADD8EB00DA}" type="slidenum">
              <a:rPr lang="it-IT" smtClean="0"/>
              <a:t>3</a:t>
            </a:fld>
            <a:endParaRPr lang="it-IT"/>
          </a:p>
        </p:txBody>
      </p:sp>
    </p:spTree>
    <p:extLst>
      <p:ext uri="{BB962C8B-B14F-4D97-AF65-F5344CB8AC3E}">
        <p14:creationId xmlns:p14="http://schemas.microsoft.com/office/powerpoint/2010/main" val="1158690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t>c) Esempio manutenzione predittiva</a:t>
            </a:r>
          </a:p>
          <a:p>
            <a:endParaRPr lang="it-IT"/>
          </a:p>
        </p:txBody>
      </p:sp>
      <p:sp>
        <p:nvSpPr>
          <p:cNvPr id="4" name="Slide Number Placeholder 3"/>
          <p:cNvSpPr>
            <a:spLocks noGrp="1"/>
          </p:cNvSpPr>
          <p:nvPr>
            <p:ph type="sldNum" sz="quarter" idx="5"/>
          </p:nvPr>
        </p:nvSpPr>
        <p:spPr/>
        <p:txBody>
          <a:bodyPr/>
          <a:lstStyle/>
          <a:p>
            <a:fld id="{864B9F76-AB74-8B4B-AA41-F7ADD8EB00DA}" type="slidenum">
              <a:rPr lang="it-IT" smtClean="0"/>
              <a:t>4</a:t>
            </a:fld>
            <a:endParaRPr lang="it-IT"/>
          </a:p>
        </p:txBody>
      </p:sp>
    </p:spTree>
    <p:extLst>
      <p:ext uri="{BB962C8B-B14F-4D97-AF65-F5344CB8AC3E}">
        <p14:creationId xmlns:p14="http://schemas.microsoft.com/office/powerpoint/2010/main" val="1275944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IT"/>
              <a:t>Importanza trasparenza sulle funzionalità gestite</a:t>
            </a:r>
          </a:p>
        </p:txBody>
      </p:sp>
      <p:sp>
        <p:nvSpPr>
          <p:cNvPr id="4" name="Slide Number Placeholder 3"/>
          <p:cNvSpPr>
            <a:spLocks noGrp="1"/>
          </p:cNvSpPr>
          <p:nvPr>
            <p:ph type="sldNum" sz="quarter" idx="5"/>
          </p:nvPr>
        </p:nvSpPr>
        <p:spPr/>
        <p:txBody>
          <a:bodyPr/>
          <a:lstStyle/>
          <a:p>
            <a:fld id="{864B9F76-AB74-8B4B-AA41-F7ADD8EB00DA}" type="slidenum">
              <a:rPr lang="it-IT" smtClean="0"/>
              <a:t>6</a:t>
            </a:fld>
            <a:endParaRPr lang="it-IT"/>
          </a:p>
        </p:txBody>
      </p:sp>
    </p:spTree>
    <p:extLst>
      <p:ext uri="{BB962C8B-B14F-4D97-AF65-F5344CB8AC3E}">
        <p14:creationId xmlns:p14="http://schemas.microsoft.com/office/powerpoint/2010/main" val="10782094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5" Type="http://schemas.openxmlformats.org/officeDocument/2006/relationships/image" Target="../media/image3.emf"/><Relationship Id="rId4"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3.emf"/><Relationship Id="rId4" Type="http://schemas.openxmlformats.org/officeDocument/2006/relationships/image" Target="../media/image2.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6.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7.xml"/><Relationship Id="rId5" Type="http://schemas.openxmlformats.org/officeDocument/2006/relationships/image" Target="../media/image3.emf"/><Relationship Id="rId4" Type="http://schemas.openxmlformats.org/officeDocument/2006/relationships/image" Target="../media/image2.emf"/></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8.xml"/><Relationship Id="rId5" Type="http://schemas.openxmlformats.org/officeDocument/2006/relationships/image" Target="../media/image3.emf"/><Relationship Id="rId4" Type="http://schemas.openxmlformats.org/officeDocument/2006/relationships/image" Target="../media/image5.emf"/></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Agenda_0.1">
    <p:bg>
      <p:bgRef idx="1001">
        <a:schemeClr val="bg2"/>
      </p:bgRef>
    </p:bg>
    <p:spTree>
      <p:nvGrpSpPr>
        <p:cNvPr id="1" name=""/>
        <p:cNvGrpSpPr/>
        <p:nvPr/>
      </p:nvGrpSpPr>
      <p:grpSpPr>
        <a:xfrm>
          <a:off x="0" y="0"/>
          <a:ext cx="0" cy="0"/>
          <a:chOff x="0" y="0"/>
          <a:chExt cx="0" cy="0"/>
        </a:xfrm>
      </p:grpSpPr>
      <p:sp>
        <p:nvSpPr>
          <p:cNvPr id="13" name="Rettangolo 11">
            <a:extLst>
              <a:ext uri="{FF2B5EF4-FFF2-40B4-BE49-F238E27FC236}">
                <a16:creationId xmlns:a16="http://schemas.microsoft.com/office/drawing/2014/main" id="{B3244462-3B7C-6345-B611-ED0FC9087A06}"/>
              </a:ext>
            </a:extLst>
          </p:cNvPr>
          <p:cNvSpPr/>
          <p:nvPr userDrawn="1"/>
        </p:nvSpPr>
        <p:spPr>
          <a:xfrm>
            <a:off x="0" y="1218586"/>
            <a:ext cx="9144000" cy="39324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400"/>
          </a:p>
        </p:txBody>
      </p:sp>
      <p:graphicFrame>
        <p:nvGraphicFramePr>
          <p:cNvPr id="3" name="Oggetto 2" hidden="1">
            <a:extLst>
              <a:ext uri="{FF2B5EF4-FFF2-40B4-BE49-F238E27FC236}">
                <a16:creationId xmlns:a16="http://schemas.microsoft.com/office/drawing/2014/main" id="{AAD8A750-37E9-E340-B771-E717281242D3}"/>
              </a:ext>
            </a:extLst>
          </p:cNvPr>
          <p:cNvGraphicFramePr>
            <a:graphicFrameLocks noChangeAspect="1"/>
          </p:cNvGraphicFramePr>
          <p:nvPr userDrawn="1">
            <p:custDataLst>
              <p:tags r:id="rId1"/>
            </p:custDataLst>
            <p:extLst>
              <p:ext uri="{D42A27DB-BD31-4B8C-83A1-F6EECF244321}">
                <p14:modId xmlns:p14="http://schemas.microsoft.com/office/powerpoint/2010/main" val="21806421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Diapositiva think-cell" r:id="rId3" imgW="7772400" imgH="10058400" progId="TCLayout.ActiveDocument.1">
                  <p:embed/>
                </p:oleObj>
              </mc:Choice>
              <mc:Fallback>
                <p:oleObj name="Diapositiva think-cell" r:id="rId3" imgW="7772400" imgH="10058400" progId="TCLayout.ActiveDocument.1">
                  <p:embed/>
                  <p:pic>
                    <p:nvPicPr>
                      <p:cNvPr id="3" name="Oggetto 2" hidden="1">
                        <a:extLst>
                          <a:ext uri="{FF2B5EF4-FFF2-40B4-BE49-F238E27FC236}">
                            <a16:creationId xmlns:a16="http://schemas.microsoft.com/office/drawing/2014/main" id="{AAD8A750-37E9-E340-B771-E717281242D3}"/>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5" name="Segnaposto numero diapositiva 4">
            <a:extLst>
              <a:ext uri="{FF2B5EF4-FFF2-40B4-BE49-F238E27FC236}">
                <a16:creationId xmlns:a16="http://schemas.microsoft.com/office/drawing/2014/main" id="{768FD5E2-33AC-8847-91BB-E3A137D089B8}"/>
              </a:ext>
            </a:extLst>
          </p:cNvPr>
          <p:cNvSpPr>
            <a:spLocks noGrp="1"/>
          </p:cNvSpPr>
          <p:nvPr>
            <p:ph type="sldNum" sz="quarter" idx="12"/>
          </p:nvPr>
        </p:nvSpPr>
        <p:spPr>
          <a:xfrm>
            <a:off x="468313" y="4803775"/>
            <a:ext cx="235075" cy="140365"/>
          </a:xfrm>
          <a:prstGeom prst="rect">
            <a:avLst/>
          </a:prstGeom>
        </p:spPr>
        <p:txBody>
          <a:bodyPr lIns="0" tIns="0" rIns="0" bIns="0" anchor="t"/>
          <a:lstStyle>
            <a:lvl1pPr algn="l">
              <a:defRPr sz="700">
                <a:solidFill>
                  <a:schemeClr val="bg1">
                    <a:lumMod val="50000"/>
                  </a:schemeClr>
                </a:solidFill>
              </a:defRPr>
            </a:lvl1pPr>
          </a:lstStyle>
          <a:p>
            <a:fld id="{ABA2C2F3-668E-8445-AF97-0721AE8CBE45}" type="slidenum">
              <a:rPr lang="it-IT" smtClean="0"/>
              <a:pPr/>
              <a:t>‹N›</a:t>
            </a:fld>
            <a:endParaRPr lang="it-IT"/>
          </a:p>
        </p:txBody>
      </p:sp>
      <p:sp>
        <p:nvSpPr>
          <p:cNvPr id="14" name="Text Placeholder 7">
            <a:extLst>
              <a:ext uri="{FF2B5EF4-FFF2-40B4-BE49-F238E27FC236}">
                <a16:creationId xmlns:a16="http://schemas.microsoft.com/office/drawing/2014/main" id="{BEB58C97-31E2-8E46-885A-FF1433007EE1}"/>
              </a:ext>
            </a:extLst>
          </p:cNvPr>
          <p:cNvSpPr>
            <a:spLocks noGrp="1"/>
          </p:cNvSpPr>
          <p:nvPr>
            <p:ph type="body" sz="quarter" idx="19" hasCustomPrompt="1"/>
          </p:nvPr>
        </p:nvSpPr>
        <p:spPr>
          <a:xfrm>
            <a:off x="468313" y="1604432"/>
            <a:ext cx="4277025" cy="2941638"/>
          </a:xfrm>
          <a:prstGeom prst="rect">
            <a:avLst/>
          </a:prstGeom>
        </p:spPr>
        <p:txBody>
          <a:bodyPr>
            <a:normAutofit/>
          </a:bodyPr>
          <a:lstStyle>
            <a:lvl1pPr>
              <a:defRPr sz="1200">
                <a:solidFill>
                  <a:schemeClr val="tx1"/>
                </a:solidFill>
              </a:defRPr>
            </a:lvl1pPr>
          </a:lstStyle>
          <a:p>
            <a:pPr lvl="0"/>
            <a:r>
              <a:rPr lang="en-GB" sz="1100"/>
              <a:t>Introduction</a:t>
            </a:r>
          </a:p>
          <a:p>
            <a:pPr lvl="0"/>
            <a:endParaRPr lang="en-GB" sz="1100"/>
          </a:p>
          <a:p>
            <a:pPr lvl="0"/>
            <a:r>
              <a:rPr lang="en-GB" sz="1100"/>
              <a:t>Section 1</a:t>
            </a:r>
          </a:p>
          <a:p>
            <a:pPr lvl="0"/>
            <a:r>
              <a:rPr lang="en-GB" sz="1100"/>
              <a:t>Section 2</a:t>
            </a:r>
          </a:p>
          <a:p>
            <a:pPr lvl="0"/>
            <a:r>
              <a:rPr lang="en-GB" sz="1100"/>
              <a:t>Section 3</a:t>
            </a:r>
          </a:p>
          <a:p>
            <a:pPr lvl="0"/>
            <a:r>
              <a:rPr lang="en-GB" sz="1100"/>
              <a:t>Section 4</a:t>
            </a:r>
          </a:p>
          <a:p>
            <a:pPr lvl="0"/>
            <a:r>
              <a:rPr lang="en-GB" sz="1100"/>
              <a:t>Section …</a:t>
            </a:r>
          </a:p>
          <a:p>
            <a:pPr lvl="0"/>
            <a:endParaRPr lang="en-GB"/>
          </a:p>
          <a:p>
            <a:pPr lvl="0"/>
            <a:r>
              <a:rPr lang="en-GB"/>
              <a:t>Conclusion</a:t>
            </a:r>
          </a:p>
        </p:txBody>
      </p:sp>
      <p:sp>
        <p:nvSpPr>
          <p:cNvPr id="15" name="Segnaposto testo 6">
            <a:extLst>
              <a:ext uri="{FF2B5EF4-FFF2-40B4-BE49-F238E27FC236}">
                <a16:creationId xmlns:a16="http://schemas.microsoft.com/office/drawing/2014/main" id="{C807AF91-8693-FD49-A348-8C9CBA73B3AA}"/>
              </a:ext>
            </a:extLst>
          </p:cNvPr>
          <p:cNvSpPr>
            <a:spLocks noGrp="1"/>
          </p:cNvSpPr>
          <p:nvPr>
            <p:ph type="body" sz="quarter" idx="28" hasCustomPrompt="1"/>
          </p:nvPr>
        </p:nvSpPr>
        <p:spPr>
          <a:xfrm>
            <a:off x="790474" y="4826797"/>
            <a:ext cx="3543979" cy="66486"/>
          </a:xfrm>
          <a:prstGeom prst="rect">
            <a:avLst/>
          </a:prstGeom>
        </p:spPr>
        <p:txBody>
          <a:bodyPr lIns="0" tIns="0" rIns="0" bIns="0">
            <a:noAutofit/>
          </a:bodyPr>
          <a:lstStyle>
            <a:lvl1pPr marL="0" indent="0" algn="l">
              <a:buNone/>
              <a:defRPr sz="500">
                <a:solidFill>
                  <a:schemeClr val="bg1">
                    <a:lumMod val="50000"/>
                  </a:schemeClr>
                </a:solidFill>
              </a:defRPr>
            </a:lvl1pPr>
          </a:lstStyle>
          <a:p>
            <a:r>
              <a:rPr lang="it-IT" err="1"/>
              <a:t>Proprietary</a:t>
            </a:r>
            <a:r>
              <a:rPr lang="it-IT"/>
              <a:t> &amp; </a:t>
            </a:r>
            <a:r>
              <a:rPr lang="it-IT" err="1"/>
              <a:t>Confidential</a:t>
            </a:r>
            <a:endParaRPr lang="it-IT"/>
          </a:p>
        </p:txBody>
      </p:sp>
      <p:sp>
        <p:nvSpPr>
          <p:cNvPr id="10" name="Titolo 1">
            <a:extLst>
              <a:ext uri="{FF2B5EF4-FFF2-40B4-BE49-F238E27FC236}">
                <a16:creationId xmlns:a16="http://schemas.microsoft.com/office/drawing/2014/main" id="{0AD1596A-8A41-DD45-83E7-4453014B4527}"/>
              </a:ext>
            </a:extLst>
          </p:cNvPr>
          <p:cNvSpPr>
            <a:spLocks noGrp="1"/>
          </p:cNvSpPr>
          <p:nvPr>
            <p:ph type="title" hasCustomPrompt="1"/>
          </p:nvPr>
        </p:nvSpPr>
        <p:spPr>
          <a:xfrm>
            <a:off x="462262" y="339726"/>
            <a:ext cx="5260112" cy="293406"/>
          </a:xfrm>
          <a:prstGeom prst="rect">
            <a:avLst/>
          </a:prstGeom>
        </p:spPr>
        <p:txBody>
          <a:bodyPr lIns="0" tIns="0" rIns="0" bIns="0" anchor="t">
            <a:noAutofit/>
          </a:bodyPr>
          <a:lstStyle>
            <a:lvl1pPr>
              <a:defRPr sz="2400" b="1" i="0" cap="all" baseline="0">
                <a:solidFill>
                  <a:schemeClr val="tx1"/>
                </a:solidFill>
                <a:latin typeface="Arial Black" panose="020B0604020202020204" pitchFamily="34" charset="0"/>
                <a:cs typeface="Arial Black" panose="020B0604020202020204" pitchFamily="34" charset="0"/>
              </a:defRPr>
            </a:lvl1pPr>
          </a:lstStyle>
          <a:p>
            <a:r>
              <a:rPr lang="en-GB" noProof="0"/>
              <a:t>TODAY’S AGENDA</a:t>
            </a:r>
          </a:p>
        </p:txBody>
      </p:sp>
      <p:sp>
        <p:nvSpPr>
          <p:cNvPr id="16" name="Segnaposto testo 6">
            <a:extLst>
              <a:ext uri="{FF2B5EF4-FFF2-40B4-BE49-F238E27FC236}">
                <a16:creationId xmlns:a16="http://schemas.microsoft.com/office/drawing/2014/main" id="{5DD510DC-BC07-AD4A-9EA2-DA0D9442834D}"/>
              </a:ext>
            </a:extLst>
          </p:cNvPr>
          <p:cNvSpPr>
            <a:spLocks noGrp="1"/>
          </p:cNvSpPr>
          <p:nvPr>
            <p:ph type="body" sz="quarter" idx="13" hasCustomPrompt="1"/>
          </p:nvPr>
        </p:nvSpPr>
        <p:spPr>
          <a:xfrm>
            <a:off x="468314" y="669600"/>
            <a:ext cx="5235188" cy="210277"/>
          </a:xfrm>
          <a:prstGeom prst="rect">
            <a:avLst/>
          </a:prstGeom>
        </p:spPr>
        <p:txBody>
          <a:bodyPr lIns="0" tIns="0" rIns="0" bIns="0">
            <a:noAutofit/>
          </a:bodyPr>
          <a:lstStyle>
            <a:lvl1pPr marL="0" indent="0">
              <a:buNone/>
              <a:defRPr sz="1400">
                <a:solidFill>
                  <a:schemeClr val="tx1"/>
                </a:solidFill>
              </a:defRPr>
            </a:lvl1pPr>
          </a:lstStyle>
          <a:p>
            <a:r>
              <a:rPr lang="en-GB" noProof="0"/>
              <a:t>Subtitle</a:t>
            </a:r>
          </a:p>
        </p:txBody>
      </p:sp>
      <p:pic>
        <p:nvPicPr>
          <p:cNvPr id="12" name="Bild 5">
            <a:extLst>
              <a:ext uri="{FF2B5EF4-FFF2-40B4-BE49-F238E27FC236}">
                <a16:creationId xmlns:a16="http://schemas.microsoft.com/office/drawing/2014/main" id="{89A711CD-C425-4C30-ACCE-7672428E22D0}"/>
              </a:ext>
            </a:extLst>
          </p:cNvPr>
          <p:cNvPicPr>
            <a:picLocks noChangeAspect="1"/>
          </p:cNvPicPr>
          <p:nvPr userDrawn="1"/>
        </p:nvPicPr>
        <p:blipFill>
          <a:blip r:embed="rId5" cstate="hqprint">
            <a:biLevel thresh="75000"/>
            <a:extLst>
              <a:ext uri="{28A0092B-C50C-407E-A947-70E740481C1C}">
                <a14:useLocalDpi xmlns:a14="http://schemas.microsoft.com/office/drawing/2010/main"/>
              </a:ext>
            </a:extLst>
          </a:blip>
          <a:stretch>
            <a:fillRect/>
          </a:stretch>
        </p:blipFill>
        <p:spPr>
          <a:xfrm>
            <a:off x="8538964" y="4818232"/>
            <a:ext cx="152444" cy="152444"/>
          </a:xfrm>
          <a:prstGeom prst="rect">
            <a:avLst/>
          </a:prstGeom>
        </p:spPr>
      </p:pic>
    </p:spTree>
    <p:extLst>
      <p:ext uri="{BB962C8B-B14F-4D97-AF65-F5344CB8AC3E}">
        <p14:creationId xmlns:p14="http://schemas.microsoft.com/office/powerpoint/2010/main" val="78749874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1882" userDrawn="1">
          <p15:clr>
            <a:srgbClr val="FBAE40"/>
          </p15:clr>
        </p15:guide>
        <p15:guide id="2" pos="208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X Text + IMG">
    <p:spTree>
      <p:nvGrpSpPr>
        <p:cNvPr id="1" name=""/>
        <p:cNvGrpSpPr/>
        <p:nvPr/>
      </p:nvGrpSpPr>
      <p:grpSpPr>
        <a:xfrm>
          <a:off x="0" y="0"/>
          <a:ext cx="0" cy="0"/>
          <a:chOff x="0" y="0"/>
          <a:chExt cx="0" cy="0"/>
        </a:xfrm>
      </p:grpSpPr>
      <p:sp>
        <p:nvSpPr>
          <p:cNvPr id="12" name="Segnaposto immagine 9">
            <a:extLst>
              <a:ext uri="{FF2B5EF4-FFF2-40B4-BE49-F238E27FC236}">
                <a16:creationId xmlns:a16="http://schemas.microsoft.com/office/drawing/2014/main" id="{3C3CA2EF-BB1D-B140-9AC1-B7FE0A6B2A0F}"/>
              </a:ext>
            </a:extLst>
          </p:cNvPr>
          <p:cNvSpPr>
            <a:spLocks noGrp="1"/>
          </p:cNvSpPr>
          <p:nvPr>
            <p:ph type="pic" sz="quarter" idx="17" hasCustomPrompt="1"/>
          </p:nvPr>
        </p:nvSpPr>
        <p:spPr>
          <a:xfrm>
            <a:off x="5170714" y="0"/>
            <a:ext cx="3960000" cy="5143500"/>
          </a:xfrm>
          <a:prstGeom prst="rect">
            <a:avLst/>
          </a:prstGeom>
        </p:spPr>
        <p:txBody>
          <a:bodyPr/>
          <a:lstStyle>
            <a:lvl1pPr>
              <a:defRPr>
                <a:latin typeface="+mn-lt"/>
              </a:defRPr>
            </a:lvl1pPr>
          </a:lstStyle>
          <a:p>
            <a:r>
              <a:rPr lang="it-IT" sz="1800"/>
              <a:t>PICTURE</a:t>
            </a:r>
            <a:endParaRPr lang="it-IT"/>
          </a:p>
        </p:txBody>
      </p:sp>
      <p:sp>
        <p:nvSpPr>
          <p:cNvPr id="13" name="Segnaposto testo 4">
            <a:extLst>
              <a:ext uri="{FF2B5EF4-FFF2-40B4-BE49-F238E27FC236}">
                <a16:creationId xmlns:a16="http://schemas.microsoft.com/office/drawing/2014/main" id="{9C66C1BB-6A03-449D-857B-A230F77E9BC5}"/>
              </a:ext>
            </a:extLst>
          </p:cNvPr>
          <p:cNvSpPr>
            <a:spLocks noGrp="1"/>
          </p:cNvSpPr>
          <p:nvPr>
            <p:ph type="body" sz="quarter" idx="15" hasCustomPrompt="1"/>
          </p:nvPr>
        </p:nvSpPr>
        <p:spPr>
          <a:xfrm>
            <a:off x="706520" y="1022336"/>
            <a:ext cx="3785774" cy="1030130"/>
          </a:xfrm>
          <a:prstGeom prst="rect">
            <a:avLst/>
          </a:prstGeom>
        </p:spPr>
        <p:txBody>
          <a:bodyPr/>
          <a:lstStyle>
            <a:lvl1pPr marL="0" algn="l" defTabSz="914400" rtl="0" eaLnBrk="1" latinLnBrk="0" hangingPunct="1">
              <a:lnSpc>
                <a:spcPct val="80000"/>
              </a:lnSpc>
              <a:spcBef>
                <a:spcPct val="0"/>
              </a:spcBef>
              <a:buNone/>
              <a:defRPr lang="it-IT" sz="3600" b="1" i="0" kern="1200" cap="all" baseline="0" dirty="0">
                <a:solidFill>
                  <a:schemeClr val="tx1"/>
                </a:solidFill>
                <a:latin typeface="Arial Black" panose="020B0A04020102020204" pitchFamily="34" charset="0"/>
                <a:ea typeface="+mj-ea"/>
                <a:cs typeface="Arial" panose="020B0604020202020204" pitchFamily="34" charset="0"/>
              </a:defRPr>
            </a:lvl1pPr>
          </a:lstStyle>
          <a:p>
            <a:r>
              <a:rPr lang="it-IT"/>
              <a:t>INSERT TITLE HERE</a:t>
            </a:r>
          </a:p>
        </p:txBody>
      </p:sp>
      <p:sp>
        <p:nvSpPr>
          <p:cNvPr id="14" name="Segnaposto testo 4">
            <a:extLst>
              <a:ext uri="{FF2B5EF4-FFF2-40B4-BE49-F238E27FC236}">
                <a16:creationId xmlns:a16="http://schemas.microsoft.com/office/drawing/2014/main" id="{1F370373-B01D-440B-A576-3D45394A972F}"/>
              </a:ext>
            </a:extLst>
          </p:cNvPr>
          <p:cNvSpPr>
            <a:spLocks noGrp="1"/>
          </p:cNvSpPr>
          <p:nvPr>
            <p:ph type="body" sz="quarter" idx="18" hasCustomPrompt="1"/>
          </p:nvPr>
        </p:nvSpPr>
        <p:spPr>
          <a:xfrm>
            <a:off x="706520" y="2108539"/>
            <a:ext cx="3785774" cy="1294418"/>
          </a:xfrm>
          <a:prstGeom prst="rect">
            <a:avLst/>
          </a:prstGeom>
        </p:spPr>
        <p:txBody>
          <a:bodyPr/>
          <a:lstStyle>
            <a:lvl1pPr marL="0" indent="0" algn="l" defTabSz="914400" rtl="0" eaLnBrk="1" latinLnBrk="0" hangingPunct="1">
              <a:lnSpc>
                <a:spcPct val="100000"/>
              </a:lnSpc>
              <a:spcBef>
                <a:spcPts val="600"/>
              </a:spcBef>
              <a:buClr>
                <a:schemeClr val="tx2"/>
              </a:buClr>
              <a:buFont typeface="Arial" pitchFamily="34" charset="0"/>
              <a:buNone/>
              <a:defRPr lang="it-IT" sz="1400" b="0" i="0" kern="1200" baseline="0" dirty="0">
                <a:solidFill>
                  <a:schemeClr val="tx1"/>
                </a:solidFill>
                <a:latin typeface="Arial" panose="020B0604020202020204" pitchFamily="34" charset="0"/>
                <a:ea typeface="+mn-ea"/>
                <a:cs typeface="+mn-cs"/>
              </a:defRPr>
            </a:lvl1pPr>
          </a:lstStyle>
          <a:p>
            <a:r>
              <a:rPr lang="en"/>
              <a:t>Lorem ipsum dolor sit </a:t>
            </a:r>
            <a:r>
              <a:rPr lang="en" err="1"/>
              <a:t>amet</a:t>
            </a:r>
            <a:r>
              <a:rPr lang="en"/>
              <a:t>, </a:t>
            </a:r>
            <a:r>
              <a:rPr lang="en" err="1"/>
              <a:t>consectetur</a:t>
            </a:r>
            <a:r>
              <a:rPr lang="en"/>
              <a:t> </a:t>
            </a:r>
            <a:r>
              <a:rPr lang="en" err="1"/>
              <a:t>adipiscing</a:t>
            </a:r>
            <a:r>
              <a:rPr lang="en"/>
              <a:t> </a:t>
            </a:r>
            <a:r>
              <a:rPr lang="en" err="1"/>
              <a:t>elit</a:t>
            </a:r>
            <a:r>
              <a:rPr lang="en"/>
              <a:t>, </a:t>
            </a:r>
            <a:r>
              <a:rPr lang="en" err="1"/>
              <a:t>sed</a:t>
            </a:r>
            <a:r>
              <a:rPr lang="en"/>
              <a:t> do </a:t>
            </a:r>
            <a:r>
              <a:rPr lang="en" err="1"/>
              <a:t>eiusmod</a:t>
            </a:r>
            <a:r>
              <a:rPr lang="en"/>
              <a:t> </a:t>
            </a:r>
            <a:r>
              <a:rPr lang="en" err="1"/>
              <a:t>tempor</a:t>
            </a:r>
            <a:r>
              <a:rPr lang="en"/>
              <a:t> </a:t>
            </a:r>
            <a:r>
              <a:rPr lang="en" err="1"/>
              <a:t>incididunt</a:t>
            </a:r>
            <a:r>
              <a:rPr lang="en"/>
              <a:t> </a:t>
            </a:r>
            <a:r>
              <a:rPr lang="en" err="1"/>
              <a:t>ut</a:t>
            </a:r>
            <a:r>
              <a:rPr lang="en"/>
              <a:t> </a:t>
            </a:r>
            <a:r>
              <a:rPr lang="en" err="1"/>
              <a:t>labore</a:t>
            </a:r>
            <a:r>
              <a:rPr lang="en"/>
              <a:t> et dolore magna </a:t>
            </a:r>
            <a:r>
              <a:rPr lang="en" err="1"/>
              <a:t>aliqua</a:t>
            </a:r>
            <a:r>
              <a:rPr lang="en"/>
              <a:t>. Ut </a:t>
            </a:r>
            <a:r>
              <a:rPr lang="en" err="1"/>
              <a:t>enim</a:t>
            </a:r>
            <a:r>
              <a:rPr lang="en"/>
              <a:t> ad minim </a:t>
            </a:r>
            <a:r>
              <a:rPr lang="en" err="1"/>
              <a:t>veniam</a:t>
            </a:r>
            <a:r>
              <a:rPr lang="en"/>
              <a:t>, </a:t>
            </a:r>
            <a:r>
              <a:rPr lang="en" err="1"/>
              <a:t>quis</a:t>
            </a:r>
            <a:r>
              <a:rPr lang="en"/>
              <a:t> </a:t>
            </a:r>
            <a:r>
              <a:rPr lang="en" err="1"/>
              <a:t>nostrud</a:t>
            </a:r>
            <a:r>
              <a:rPr lang="en"/>
              <a:t> exercitation </a:t>
            </a:r>
            <a:r>
              <a:rPr lang="en" err="1"/>
              <a:t>ullamco</a:t>
            </a:r>
            <a:r>
              <a:rPr lang="en"/>
              <a:t> </a:t>
            </a:r>
            <a:r>
              <a:rPr lang="en" err="1"/>
              <a:t>laboris</a:t>
            </a:r>
            <a:r>
              <a:rPr lang="en"/>
              <a:t> nisi.</a:t>
            </a:r>
            <a:endParaRPr lang="it-IT">
              <a:latin typeface="Proxima Nova Rg" panose="02000506030000020004" pitchFamily="50" charset="0"/>
            </a:endParaRPr>
          </a:p>
        </p:txBody>
      </p:sp>
      <p:sp>
        <p:nvSpPr>
          <p:cNvPr id="10" name="Segnaposto numero diapositiva 4">
            <a:extLst>
              <a:ext uri="{FF2B5EF4-FFF2-40B4-BE49-F238E27FC236}">
                <a16:creationId xmlns:a16="http://schemas.microsoft.com/office/drawing/2014/main" id="{66332F2C-A2EB-443E-92F4-BA94CDBE69F1}"/>
              </a:ext>
            </a:extLst>
          </p:cNvPr>
          <p:cNvSpPr>
            <a:spLocks noGrp="1"/>
          </p:cNvSpPr>
          <p:nvPr>
            <p:ph type="sldNum" sz="quarter" idx="16"/>
          </p:nvPr>
        </p:nvSpPr>
        <p:spPr>
          <a:xfrm>
            <a:off x="468313" y="4803775"/>
            <a:ext cx="235075" cy="140365"/>
          </a:xfrm>
          <a:prstGeom prst="rect">
            <a:avLst/>
          </a:prstGeom>
        </p:spPr>
        <p:txBody>
          <a:bodyPr lIns="0" tIns="0" rIns="0" bIns="0" anchor="t"/>
          <a:lstStyle>
            <a:lvl1pPr algn="l">
              <a:defRPr sz="700">
                <a:solidFill>
                  <a:schemeClr val="bg1">
                    <a:lumMod val="50000"/>
                  </a:schemeClr>
                </a:solidFill>
              </a:defRPr>
            </a:lvl1pPr>
          </a:lstStyle>
          <a:p>
            <a:fld id="{ABA2C2F3-668E-8445-AF97-0721AE8CBE45}" type="slidenum">
              <a:rPr lang="it-IT" smtClean="0"/>
              <a:pPr/>
              <a:t>‹N›</a:t>
            </a:fld>
            <a:endParaRPr lang="it-IT"/>
          </a:p>
        </p:txBody>
      </p:sp>
      <p:sp>
        <p:nvSpPr>
          <p:cNvPr id="11" name="Segnaposto testo 6">
            <a:extLst>
              <a:ext uri="{FF2B5EF4-FFF2-40B4-BE49-F238E27FC236}">
                <a16:creationId xmlns:a16="http://schemas.microsoft.com/office/drawing/2014/main" id="{A0335FA2-BA87-4CD4-A907-FFB1A43398EF}"/>
              </a:ext>
            </a:extLst>
          </p:cNvPr>
          <p:cNvSpPr>
            <a:spLocks noGrp="1"/>
          </p:cNvSpPr>
          <p:nvPr>
            <p:ph type="body" sz="quarter" idx="28" hasCustomPrompt="1"/>
          </p:nvPr>
        </p:nvSpPr>
        <p:spPr>
          <a:xfrm>
            <a:off x="790474" y="4826797"/>
            <a:ext cx="3543979" cy="66486"/>
          </a:xfrm>
          <a:prstGeom prst="rect">
            <a:avLst/>
          </a:prstGeom>
        </p:spPr>
        <p:txBody>
          <a:bodyPr lIns="0" tIns="0" rIns="0" bIns="0">
            <a:noAutofit/>
          </a:bodyPr>
          <a:lstStyle>
            <a:lvl1pPr marL="0" indent="0" algn="l">
              <a:buNone/>
              <a:defRPr sz="500">
                <a:solidFill>
                  <a:schemeClr val="bg1">
                    <a:lumMod val="50000"/>
                  </a:schemeClr>
                </a:solidFill>
              </a:defRPr>
            </a:lvl1pPr>
          </a:lstStyle>
          <a:p>
            <a:r>
              <a:rPr lang="it-IT" err="1"/>
              <a:t>Proprietary</a:t>
            </a:r>
            <a:r>
              <a:rPr lang="it-IT"/>
              <a:t> &amp; </a:t>
            </a:r>
            <a:r>
              <a:rPr lang="it-IT" err="1"/>
              <a:t>Confidential</a:t>
            </a:r>
            <a:endParaRPr lang="it-IT"/>
          </a:p>
        </p:txBody>
      </p:sp>
    </p:spTree>
    <p:extLst>
      <p:ext uri="{BB962C8B-B14F-4D97-AF65-F5344CB8AC3E}">
        <p14:creationId xmlns:p14="http://schemas.microsoft.com/office/powerpoint/2010/main" val="2876647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X Text + IMG">
    <p:spTree>
      <p:nvGrpSpPr>
        <p:cNvPr id="1" name=""/>
        <p:cNvGrpSpPr/>
        <p:nvPr/>
      </p:nvGrpSpPr>
      <p:grpSpPr>
        <a:xfrm>
          <a:off x="0" y="0"/>
          <a:ext cx="0" cy="0"/>
          <a:chOff x="0" y="0"/>
          <a:chExt cx="0" cy="0"/>
        </a:xfrm>
      </p:grpSpPr>
      <p:sp>
        <p:nvSpPr>
          <p:cNvPr id="8" name="Segnaposto immagine 2">
            <a:extLst>
              <a:ext uri="{FF2B5EF4-FFF2-40B4-BE49-F238E27FC236}">
                <a16:creationId xmlns:a16="http://schemas.microsoft.com/office/drawing/2014/main" id="{790A3A20-E736-A247-BDB2-BBA1BB272579}"/>
              </a:ext>
            </a:extLst>
          </p:cNvPr>
          <p:cNvSpPr>
            <a:spLocks noGrp="1"/>
          </p:cNvSpPr>
          <p:nvPr>
            <p:ph type="pic" sz="quarter" idx="14"/>
          </p:nvPr>
        </p:nvSpPr>
        <p:spPr>
          <a:xfrm>
            <a:off x="19664" y="0"/>
            <a:ext cx="3960000" cy="5143500"/>
          </a:xfrm>
          <a:prstGeom prst="rect">
            <a:avLst/>
          </a:prstGeom>
        </p:spPr>
        <p:txBody>
          <a:bodyPr/>
          <a:lstStyle>
            <a:lvl1pPr marL="0" marR="0" indent="0" algn="l" defTabSz="914400" rtl="0" eaLnBrk="1" fontAlgn="auto" latinLnBrk="0" hangingPunct="1">
              <a:lnSpc>
                <a:spcPct val="100000"/>
              </a:lnSpc>
              <a:spcBef>
                <a:spcPts val="600"/>
              </a:spcBef>
              <a:spcAft>
                <a:spcPts val="0"/>
              </a:spcAft>
              <a:buClrTx/>
              <a:buSzTx/>
              <a:buFont typeface="Arial" pitchFamily="34" charset="0"/>
              <a:buNone/>
              <a:tabLst/>
              <a:defRPr/>
            </a:lvl1pPr>
          </a:lstStyle>
          <a:p>
            <a:pPr>
              <a:buClr>
                <a:schemeClr val="tx2"/>
              </a:buClr>
            </a:pPr>
            <a:endParaRPr lang="it-IT" sz="1800"/>
          </a:p>
          <a:p>
            <a:pPr>
              <a:buClr>
                <a:schemeClr val="tx2"/>
              </a:buClr>
            </a:pPr>
            <a:endParaRPr lang="it-IT" sz="1800"/>
          </a:p>
          <a:p>
            <a:pPr>
              <a:buClr>
                <a:schemeClr val="tx2"/>
              </a:buClr>
            </a:pPr>
            <a:endParaRPr lang="it-IT" sz="1800"/>
          </a:p>
          <a:p>
            <a:pPr>
              <a:buClr>
                <a:schemeClr val="tx2"/>
              </a:buClr>
            </a:pPr>
            <a:endParaRPr lang="it-IT" sz="1800"/>
          </a:p>
          <a:p>
            <a:pPr>
              <a:buClr>
                <a:schemeClr val="tx2"/>
              </a:buClr>
            </a:pPr>
            <a:endParaRPr lang="it-IT" sz="1800"/>
          </a:p>
          <a:p>
            <a:pPr>
              <a:buClr>
                <a:schemeClr val="tx2"/>
              </a:buClr>
            </a:pPr>
            <a:r>
              <a:rPr lang="it-IT" sz="1800"/>
              <a:t>PICTURE</a:t>
            </a:r>
          </a:p>
        </p:txBody>
      </p:sp>
      <p:sp>
        <p:nvSpPr>
          <p:cNvPr id="10" name="Segnaposto testo 4">
            <a:extLst>
              <a:ext uri="{FF2B5EF4-FFF2-40B4-BE49-F238E27FC236}">
                <a16:creationId xmlns:a16="http://schemas.microsoft.com/office/drawing/2014/main" id="{6AF24FC4-98E0-4692-A77B-C19BED03942A}"/>
              </a:ext>
            </a:extLst>
          </p:cNvPr>
          <p:cNvSpPr>
            <a:spLocks noGrp="1"/>
          </p:cNvSpPr>
          <p:nvPr>
            <p:ph type="body" sz="quarter" idx="15" hasCustomPrompt="1"/>
          </p:nvPr>
        </p:nvSpPr>
        <p:spPr>
          <a:xfrm>
            <a:off x="4135523" y="1022336"/>
            <a:ext cx="3785774" cy="1030130"/>
          </a:xfrm>
          <a:prstGeom prst="rect">
            <a:avLst/>
          </a:prstGeom>
        </p:spPr>
        <p:txBody>
          <a:bodyPr/>
          <a:lstStyle>
            <a:lvl1pPr marL="0" algn="l" defTabSz="914400" rtl="0" eaLnBrk="1" latinLnBrk="0" hangingPunct="1">
              <a:lnSpc>
                <a:spcPct val="80000"/>
              </a:lnSpc>
              <a:spcBef>
                <a:spcPct val="0"/>
              </a:spcBef>
              <a:buNone/>
              <a:defRPr lang="it-IT" sz="3600" b="1" i="0" kern="1200" cap="all" baseline="0" dirty="0">
                <a:solidFill>
                  <a:schemeClr val="tx1"/>
                </a:solidFill>
                <a:latin typeface="Arial Black" panose="020B0A04020102020204" pitchFamily="34" charset="0"/>
                <a:ea typeface="+mj-ea"/>
                <a:cs typeface="Arial" panose="020B0604020202020204" pitchFamily="34" charset="0"/>
              </a:defRPr>
            </a:lvl1pPr>
          </a:lstStyle>
          <a:p>
            <a:r>
              <a:rPr lang="it-IT"/>
              <a:t>INSERT TITLE HERE</a:t>
            </a:r>
          </a:p>
        </p:txBody>
      </p:sp>
      <p:sp>
        <p:nvSpPr>
          <p:cNvPr id="11" name="Segnaposto testo 4">
            <a:extLst>
              <a:ext uri="{FF2B5EF4-FFF2-40B4-BE49-F238E27FC236}">
                <a16:creationId xmlns:a16="http://schemas.microsoft.com/office/drawing/2014/main" id="{BCF386D2-FE5E-41CD-B82B-75CEF0223B53}"/>
              </a:ext>
            </a:extLst>
          </p:cNvPr>
          <p:cNvSpPr>
            <a:spLocks noGrp="1"/>
          </p:cNvSpPr>
          <p:nvPr>
            <p:ph type="body" sz="quarter" idx="11" hasCustomPrompt="1"/>
          </p:nvPr>
        </p:nvSpPr>
        <p:spPr>
          <a:xfrm>
            <a:off x="4135523" y="2108539"/>
            <a:ext cx="3785774" cy="1294418"/>
          </a:xfrm>
          <a:prstGeom prst="rect">
            <a:avLst/>
          </a:prstGeom>
        </p:spPr>
        <p:txBody>
          <a:bodyPr/>
          <a:lstStyle>
            <a:lvl1pPr marL="0" indent="0" algn="l" defTabSz="914400" rtl="0" eaLnBrk="1" latinLnBrk="0" hangingPunct="1">
              <a:lnSpc>
                <a:spcPct val="100000"/>
              </a:lnSpc>
              <a:spcBef>
                <a:spcPts val="600"/>
              </a:spcBef>
              <a:buClr>
                <a:schemeClr val="tx2"/>
              </a:buClr>
              <a:buFont typeface="Arial" pitchFamily="34" charset="0"/>
              <a:buNone/>
              <a:defRPr lang="it-IT" sz="1400" b="0" i="0" kern="1200" baseline="0" dirty="0">
                <a:solidFill>
                  <a:schemeClr val="tx1"/>
                </a:solidFill>
                <a:latin typeface="Arial" panose="020B0604020202020204" pitchFamily="34" charset="0"/>
                <a:ea typeface="+mn-ea"/>
                <a:cs typeface="+mn-cs"/>
              </a:defRPr>
            </a:lvl1pPr>
          </a:lstStyle>
          <a:p>
            <a:r>
              <a:rPr lang="en"/>
              <a:t>Lorem ipsum dolor sit </a:t>
            </a:r>
            <a:r>
              <a:rPr lang="en" err="1"/>
              <a:t>amet</a:t>
            </a:r>
            <a:r>
              <a:rPr lang="en"/>
              <a:t>, </a:t>
            </a:r>
            <a:r>
              <a:rPr lang="en" err="1"/>
              <a:t>consectetur</a:t>
            </a:r>
            <a:r>
              <a:rPr lang="en"/>
              <a:t> </a:t>
            </a:r>
            <a:r>
              <a:rPr lang="en" err="1"/>
              <a:t>adipiscing</a:t>
            </a:r>
            <a:r>
              <a:rPr lang="en"/>
              <a:t> </a:t>
            </a:r>
            <a:r>
              <a:rPr lang="en" err="1"/>
              <a:t>elit</a:t>
            </a:r>
            <a:r>
              <a:rPr lang="en"/>
              <a:t>, </a:t>
            </a:r>
            <a:r>
              <a:rPr lang="en" err="1"/>
              <a:t>sed</a:t>
            </a:r>
            <a:r>
              <a:rPr lang="en"/>
              <a:t> do </a:t>
            </a:r>
            <a:r>
              <a:rPr lang="en" err="1"/>
              <a:t>eiusmod</a:t>
            </a:r>
            <a:r>
              <a:rPr lang="en"/>
              <a:t> </a:t>
            </a:r>
            <a:r>
              <a:rPr lang="en" err="1"/>
              <a:t>tempor</a:t>
            </a:r>
            <a:r>
              <a:rPr lang="en"/>
              <a:t> </a:t>
            </a:r>
            <a:r>
              <a:rPr lang="en" err="1"/>
              <a:t>incididunt</a:t>
            </a:r>
            <a:r>
              <a:rPr lang="en"/>
              <a:t> </a:t>
            </a:r>
            <a:r>
              <a:rPr lang="en" err="1"/>
              <a:t>ut</a:t>
            </a:r>
            <a:r>
              <a:rPr lang="en"/>
              <a:t> </a:t>
            </a:r>
            <a:r>
              <a:rPr lang="en" err="1"/>
              <a:t>labore</a:t>
            </a:r>
            <a:r>
              <a:rPr lang="en"/>
              <a:t> et dolore magna </a:t>
            </a:r>
            <a:r>
              <a:rPr lang="en" err="1"/>
              <a:t>aliqua</a:t>
            </a:r>
            <a:r>
              <a:rPr lang="en"/>
              <a:t>. Ut </a:t>
            </a:r>
            <a:r>
              <a:rPr lang="en" err="1"/>
              <a:t>enim</a:t>
            </a:r>
            <a:r>
              <a:rPr lang="en"/>
              <a:t> ad minim </a:t>
            </a:r>
            <a:r>
              <a:rPr lang="en" err="1"/>
              <a:t>veniam</a:t>
            </a:r>
            <a:r>
              <a:rPr lang="en"/>
              <a:t>, </a:t>
            </a:r>
            <a:r>
              <a:rPr lang="en" err="1"/>
              <a:t>quis</a:t>
            </a:r>
            <a:r>
              <a:rPr lang="en"/>
              <a:t> </a:t>
            </a:r>
            <a:r>
              <a:rPr lang="en" err="1"/>
              <a:t>nostrud</a:t>
            </a:r>
            <a:r>
              <a:rPr lang="en"/>
              <a:t> exercitation </a:t>
            </a:r>
            <a:r>
              <a:rPr lang="en" err="1"/>
              <a:t>ullamco</a:t>
            </a:r>
            <a:r>
              <a:rPr lang="en"/>
              <a:t> </a:t>
            </a:r>
            <a:r>
              <a:rPr lang="en" err="1"/>
              <a:t>laboris</a:t>
            </a:r>
            <a:r>
              <a:rPr lang="en"/>
              <a:t> nisi.</a:t>
            </a:r>
            <a:endParaRPr lang="it-IT">
              <a:latin typeface="Proxima Nova Rg" panose="02000506030000020004" pitchFamily="50" charset="0"/>
            </a:endParaRPr>
          </a:p>
        </p:txBody>
      </p:sp>
      <p:pic>
        <p:nvPicPr>
          <p:cNvPr id="13" name="Bild 5">
            <a:extLst>
              <a:ext uri="{FF2B5EF4-FFF2-40B4-BE49-F238E27FC236}">
                <a16:creationId xmlns:a16="http://schemas.microsoft.com/office/drawing/2014/main" id="{924FB5F0-DCFC-4D39-AB8F-E9F4BAA5524D}"/>
              </a:ext>
            </a:extLst>
          </p:cNvPr>
          <p:cNvPicPr>
            <a:picLocks noChangeAspect="1"/>
          </p:cNvPicPr>
          <p:nvPr userDrawn="1"/>
        </p:nvPicPr>
        <p:blipFill>
          <a:blip r:embed="rId2" cstate="hqprint">
            <a:biLevel thresh="75000"/>
            <a:extLst>
              <a:ext uri="{28A0092B-C50C-407E-A947-70E740481C1C}">
                <a14:useLocalDpi xmlns:a14="http://schemas.microsoft.com/office/drawing/2010/main"/>
              </a:ext>
            </a:extLst>
          </a:blip>
          <a:stretch>
            <a:fillRect/>
          </a:stretch>
        </p:blipFill>
        <p:spPr>
          <a:xfrm>
            <a:off x="8538964" y="4818232"/>
            <a:ext cx="152444" cy="152444"/>
          </a:xfrm>
          <a:prstGeom prst="rect">
            <a:avLst/>
          </a:prstGeom>
        </p:spPr>
      </p:pic>
      <p:sp>
        <p:nvSpPr>
          <p:cNvPr id="14" name="Segnaposto numero diapositiva 4">
            <a:extLst>
              <a:ext uri="{FF2B5EF4-FFF2-40B4-BE49-F238E27FC236}">
                <a16:creationId xmlns:a16="http://schemas.microsoft.com/office/drawing/2014/main" id="{2E1DB7AF-D53B-4DDA-A857-AE4A28A7D3C0}"/>
              </a:ext>
            </a:extLst>
          </p:cNvPr>
          <p:cNvSpPr>
            <a:spLocks noGrp="1"/>
          </p:cNvSpPr>
          <p:nvPr>
            <p:ph type="sldNum" sz="quarter" idx="16"/>
          </p:nvPr>
        </p:nvSpPr>
        <p:spPr>
          <a:xfrm>
            <a:off x="468313" y="4803775"/>
            <a:ext cx="235075" cy="140365"/>
          </a:xfrm>
          <a:prstGeom prst="rect">
            <a:avLst/>
          </a:prstGeom>
        </p:spPr>
        <p:txBody>
          <a:bodyPr lIns="0" tIns="0" rIns="0" bIns="0" anchor="t"/>
          <a:lstStyle>
            <a:lvl1pPr algn="l">
              <a:defRPr sz="700">
                <a:solidFill>
                  <a:schemeClr val="bg1">
                    <a:lumMod val="50000"/>
                  </a:schemeClr>
                </a:solidFill>
              </a:defRPr>
            </a:lvl1pPr>
          </a:lstStyle>
          <a:p>
            <a:fld id="{ABA2C2F3-668E-8445-AF97-0721AE8CBE45}" type="slidenum">
              <a:rPr lang="it-IT" smtClean="0"/>
              <a:pPr/>
              <a:t>‹N›</a:t>
            </a:fld>
            <a:endParaRPr lang="it-IT"/>
          </a:p>
        </p:txBody>
      </p:sp>
      <p:sp>
        <p:nvSpPr>
          <p:cNvPr id="15" name="Segnaposto testo 6">
            <a:extLst>
              <a:ext uri="{FF2B5EF4-FFF2-40B4-BE49-F238E27FC236}">
                <a16:creationId xmlns:a16="http://schemas.microsoft.com/office/drawing/2014/main" id="{EAC66D84-462C-4FB6-B0F0-DF7D1CA0B9DB}"/>
              </a:ext>
            </a:extLst>
          </p:cNvPr>
          <p:cNvSpPr>
            <a:spLocks noGrp="1"/>
          </p:cNvSpPr>
          <p:nvPr>
            <p:ph type="body" sz="quarter" idx="28" hasCustomPrompt="1"/>
          </p:nvPr>
        </p:nvSpPr>
        <p:spPr>
          <a:xfrm>
            <a:off x="790474" y="4826797"/>
            <a:ext cx="3543979" cy="66486"/>
          </a:xfrm>
          <a:prstGeom prst="rect">
            <a:avLst/>
          </a:prstGeom>
        </p:spPr>
        <p:txBody>
          <a:bodyPr lIns="0" tIns="0" rIns="0" bIns="0">
            <a:noAutofit/>
          </a:bodyPr>
          <a:lstStyle>
            <a:lvl1pPr marL="0" indent="0" algn="l">
              <a:buNone/>
              <a:defRPr sz="500">
                <a:solidFill>
                  <a:schemeClr val="bg1">
                    <a:lumMod val="50000"/>
                  </a:schemeClr>
                </a:solidFill>
              </a:defRPr>
            </a:lvl1pPr>
          </a:lstStyle>
          <a:p>
            <a:r>
              <a:rPr lang="it-IT" err="1"/>
              <a:t>Proprietary</a:t>
            </a:r>
            <a:r>
              <a:rPr lang="it-IT"/>
              <a:t> &amp; </a:t>
            </a:r>
            <a:r>
              <a:rPr lang="it-IT" err="1"/>
              <a:t>Confidential</a:t>
            </a:r>
            <a:endParaRPr lang="it-IT"/>
          </a:p>
        </p:txBody>
      </p:sp>
    </p:spTree>
    <p:extLst>
      <p:ext uri="{BB962C8B-B14F-4D97-AF65-F5344CB8AC3E}">
        <p14:creationId xmlns:p14="http://schemas.microsoft.com/office/powerpoint/2010/main" val="4200375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62054593"/>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Agenda_0.2">
    <p:bg>
      <p:bgRef idx="1001">
        <a:schemeClr val="bg2"/>
      </p:bgRef>
    </p:bg>
    <p:spTree>
      <p:nvGrpSpPr>
        <p:cNvPr id="1" name=""/>
        <p:cNvGrpSpPr/>
        <p:nvPr/>
      </p:nvGrpSpPr>
      <p:grpSpPr>
        <a:xfrm>
          <a:off x="0" y="0"/>
          <a:ext cx="0" cy="0"/>
          <a:chOff x="0" y="0"/>
          <a:chExt cx="0" cy="0"/>
        </a:xfrm>
      </p:grpSpPr>
      <p:sp>
        <p:nvSpPr>
          <p:cNvPr id="17" name="Rettangolo 11">
            <a:extLst>
              <a:ext uri="{FF2B5EF4-FFF2-40B4-BE49-F238E27FC236}">
                <a16:creationId xmlns:a16="http://schemas.microsoft.com/office/drawing/2014/main" id="{8CDFCBC8-9495-5949-8351-44EB80889234}"/>
              </a:ext>
            </a:extLst>
          </p:cNvPr>
          <p:cNvSpPr/>
          <p:nvPr userDrawn="1"/>
        </p:nvSpPr>
        <p:spPr>
          <a:xfrm>
            <a:off x="0" y="1218586"/>
            <a:ext cx="9144000" cy="39324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aphicFrame>
        <p:nvGraphicFramePr>
          <p:cNvPr id="3" name="Oggetto 2" hidden="1">
            <a:extLst>
              <a:ext uri="{FF2B5EF4-FFF2-40B4-BE49-F238E27FC236}">
                <a16:creationId xmlns:a16="http://schemas.microsoft.com/office/drawing/2014/main" id="{AAD8A750-37E9-E340-B771-E717281242D3}"/>
              </a:ext>
            </a:extLst>
          </p:cNvPr>
          <p:cNvGraphicFramePr>
            <a:graphicFrameLocks noChangeAspect="1"/>
          </p:cNvGraphicFramePr>
          <p:nvPr userDrawn="1">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Diapositiva think-cell" r:id="rId3" imgW="7772400" imgH="10058400" progId="TCLayout.ActiveDocument.1">
                  <p:embed/>
                </p:oleObj>
              </mc:Choice>
              <mc:Fallback>
                <p:oleObj name="Diapositiva think-cell" r:id="rId3" imgW="7772400" imgH="10058400" progId="TCLayout.ActiveDocument.1">
                  <p:embed/>
                  <p:pic>
                    <p:nvPicPr>
                      <p:cNvPr id="3" name="Oggetto 2" hidden="1">
                        <a:extLst>
                          <a:ext uri="{FF2B5EF4-FFF2-40B4-BE49-F238E27FC236}">
                            <a16:creationId xmlns:a16="http://schemas.microsoft.com/office/drawing/2014/main" id="{AAD8A750-37E9-E340-B771-E717281242D3}"/>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4" name="Text Placeholder 7">
            <a:extLst>
              <a:ext uri="{FF2B5EF4-FFF2-40B4-BE49-F238E27FC236}">
                <a16:creationId xmlns:a16="http://schemas.microsoft.com/office/drawing/2014/main" id="{BEB58C97-31E2-8E46-885A-FF1433007EE1}"/>
              </a:ext>
            </a:extLst>
          </p:cNvPr>
          <p:cNvSpPr>
            <a:spLocks noGrp="1"/>
          </p:cNvSpPr>
          <p:nvPr>
            <p:ph type="body" sz="quarter" idx="19" hasCustomPrompt="1"/>
          </p:nvPr>
        </p:nvSpPr>
        <p:spPr>
          <a:xfrm>
            <a:off x="1507933" y="1600200"/>
            <a:ext cx="4283075" cy="2974621"/>
          </a:xfrm>
          <a:prstGeom prst="rect">
            <a:avLst/>
          </a:prstGeom>
        </p:spPr>
        <p:txBody>
          <a:bodyPr>
            <a:normAutofit/>
          </a:bodyPr>
          <a:lstStyle>
            <a:lvl1pPr marL="0" indent="0">
              <a:buNone/>
              <a:defRPr sz="1100">
                <a:solidFill>
                  <a:schemeClr val="tx1"/>
                </a:solidFill>
              </a:defRPr>
            </a:lvl1pPr>
          </a:lstStyle>
          <a:p>
            <a:pPr lvl="0"/>
            <a:r>
              <a:rPr lang="en-GB" sz="1100"/>
              <a:t>Introduction</a:t>
            </a:r>
          </a:p>
          <a:p>
            <a:pPr lvl="0"/>
            <a:endParaRPr lang="en-GB" sz="1100"/>
          </a:p>
          <a:p>
            <a:pPr lvl="0"/>
            <a:r>
              <a:rPr lang="en-GB" sz="1100"/>
              <a:t>Section 1</a:t>
            </a:r>
          </a:p>
          <a:p>
            <a:pPr lvl="0"/>
            <a:r>
              <a:rPr lang="en-GB" sz="1100"/>
              <a:t>Section 2</a:t>
            </a:r>
          </a:p>
          <a:p>
            <a:pPr lvl="0"/>
            <a:r>
              <a:rPr lang="en-GB" sz="1100"/>
              <a:t>Section 3</a:t>
            </a:r>
          </a:p>
          <a:p>
            <a:pPr lvl="0"/>
            <a:r>
              <a:rPr lang="en-GB" sz="1100"/>
              <a:t>Section 4</a:t>
            </a:r>
          </a:p>
          <a:p>
            <a:pPr lvl="0"/>
            <a:r>
              <a:rPr lang="en-GB" sz="1100"/>
              <a:t>Section …</a:t>
            </a:r>
          </a:p>
          <a:p>
            <a:pPr lvl="0"/>
            <a:endParaRPr lang="en-GB"/>
          </a:p>
          <a:p>
            <a:pPr lvl="0"/>
            <a:r>
              <a:rPr lang="en-GB"/>
              <a:t>Conclusion</a:t>
            </a:r>
          </a:p>
        </p:txBody>
      </p:sp>
      <p:sp>
        <p:nvSpPr>
          <p:cNvPr id="10" name="Text Placeholder 7">
            <a:extLst>
              <a:ext uri="{FF2B5EF4-FFF2-40B4-BE49-F238E27FC236}">
                <a16:creationId xmlns:a16="http://schemas.microsoft.com/office/drawing/2014/main" id="{9B75C69F-51D3-664A-9E5A-BAE53124D725}"/>
              </a:ext>
            </a:extLst>
          </p:cNvPr>
          <p:cNvSpPr>
            <a:spLocks noGrp="1"/>
          </p:cNvSpPr>
          <p:nvPr>
            <p:ph type="body" sz="quarter" idx="20" hasCustomPrompt="1"/>
          </p:nvPr>
        </p:nvSpPr>
        <p:spPr>
          <a:xfrm>
            <a:off x="468313" y="1617742"/>
            <a:ext cx="685043" cy="2957079"/>
          </a:xfrm>
          <a:prstGeom prst="rect">
            <a:avLst/>
          </a:prstGeom>
        </p:spPr>
        <p:txBody>
          <a:bodyPr>
            <a:normAutofit/>
          </a:bodyPr>
          <a:lstStyle>
            <a:lvl1pPr marL="0" indent="0">
              <a:buFontTx/>
              <a:buNone/>
              <a:defRPr sz="1600">
                <a:solidFill>
                  <a:schemeClr val="tx1"/>
                </a:solidFill>
              </a:defRPr>
            </a:lvl1pPr>
          </a:lstStyle>
          <a:p>
            <a:pPr lvl="0"/>
            <a:r>
              <a:rPr lang="en-GB" sz="1100"/>
              <a:t>00:00</a:t>
            </a:r>
          </a:p>
          <a:p>
            <a:pPr lvl="0"/>
            <a:endParaRPr lang="en-GB" sz="1100"/>
          </a:p>
          <a:p>
            <a:pPr lvl="0"/>
            <a:r>
              <a:rPr lang="en-GB" sz="1100"/>
              <a:t>00:00</a:t>
            </a:r>
          </a:p>
          <a:p>
            <a:pPr lvl="0"/>
            <a:r>
              <a:rPr lang="en-GB" sz="1100"/>
              <a:t>00:00</a:t>
            </a:r>
          </a:p>
          <a:p>
            <a:pPr lvl="0"/>
            <a:r>
              <a:rPr lang="en-GB" sz="1100"/>
              <a:t>00:00</a:t>
            </a:r>
          </a:p>
          <a:p>
            <a:pPr lvl="0"/>
            <a:r>
              <a:rPr lang="en-GB" sz="1100"/>
              <a:t>00:00</a:t>
            </a:r>
          </a:p>
          <a:p>
            <a:pPr lvl="0"/>
            <a:r>
              <a:rPr lang="en-GB" sz="1100"/>
              <a:t>00:00</a:t>
            </a:r>
          </a:p>
          <a:p>
            <a:pPr lvl="0"/>
            <a:endParaRPr lang="en-GB" sz="1100"/>
          </a:p>
          <a:p>
            <a:pPr lvl="0"/>
            <a:r>
              <a:rPr lang="en-GB" sz="1100"/>
              <a:t>00:00</a:t>
            </a:r>
            <a:endParaRPr lang="en-GB"/>
          </a:p>
        </p:txBody>
      </p:sp>
      <p:sp>
        <p:nvSpPr>
          <p:cNvPr id="12" name="Titolo 1">
            <a:extLst>
              <a:ext uri="{FF2B5EF4-FFF2-40B4-BE49-F238E27FC236}">
                <a16:creationId xmlns:a16="http://schemas.microsoft.com/office/drawing/2014/main" id="{F3283B68-B48D-B04C-8C65-23604AE53973}"/>
              </a:ext>
            </a:extLst>
          </p:cNvPr>
          <p:cNvSpPr>
            <a:spLocks noGrp="1"/>
          </p:cNvSpPr>
          <p:nvPr>
            <p:ph type="title" hasCustomPrompt="1"/>
          </p:nvPr>
        </p:nvSpPr>
        <p:spPr>
          <a:xfrm>
            <a:off x="462262" y="339726"/>
            <a:ext cx="5260112" cy="293406"/>
          </a:xfrm>
          <a:prstGeom prst="rect">
            <a:avLst/>
          </a:prstGeom>
        </p:spPr>
        <p:txBody>
          <a:bodyPr lIns="0" tIns="0" rIns="0" bIns="0" anchor="t">
            <a:noAutofit/>
          </a:bodyPr>
          <a:lstStyle>
            <a:lvl1pPr>
              <a:defRPr sz="2400" b="1" i="0" cap="all" baseline="0">
                <a:solidFill>
                  <a:schemeClr val="tx1"/>
                </a:solidFill>
                <a:latin typeface="Arial Black" panose="020B0604020202020204" pitchFamily="34" charset="0"/>
                <a:cs typeface="Arial Black" panose="020B0604020202020204" pitchFamily="34" charset="0"/>
              </a:defRPr>
            </a:lvl1pPr>
          </a:lstStyle>
          <a:p>
            <a:r>
              <a:rPr lang="en-GB" noProof="0"/>
              <a:t>TODAY’S AGENDA</a:t>
            </a:r>
          </a:p>
        </p:txBody>
      </p:sp>
      <p:sp>
        <p:nvSpPr>
          <p:cNvPr id="15" name="Segnaposto testo 6">
            <a:extLst>
              <a:ext uri="{FF2B5EF4-FFF2-40B4-BE49-F238E27FC236}">
                <a16:creationId xmlns:a16="http://schemas.microsoft.com/office/drawing/2014/main" id="{8385D4C7-1D0E-1A45-B5B0-85F408AF3446}"/>
              </a:ext>
            </a:extLst>
          </p:cNvPr>
          <p:cNvSpPr>
            <a:spLocks noGrp="1"/>
          </p:cNvSpPr>
          <p:nvPr>
            <p:ph type="body" sz="quarter" idx="13" hasCustomPrompt="1"/>
          </p:nvPr>
        </p:nvSpPr>
        <p:spPr>
          <a:xfrm>
            <a:off x="468314" y="669600"/>
            <a:ext cx="5235188" cy="210277"/>
          </a:xfrm>
          <a:prstGeom prst="rect">
            <a:avLst/>
          </a:prstGeom>
        </p:spPr>
        <p:txBody>
          <a:bodyPr lIns="0" tIns="0" rIns="0" bIns="0">
            <a:noAutofit/>
          </a:bodyPr>
          <a:lstStyle>
            <a:lvl1pPr marL="0" indent="0">
              <a:buNone/>
              <a:defRPr sz="1400">
                <a:solidFill>
                  <a:schemeClr val="tx1"/>
                </a:solidFill>
              </a:defRPr>
            </a:lvl1pPr>
          </a:lstStyle>
          <a:p>
            <a:r>
              <a:rPr lang="en-GB" noProof="0"/>
              <a:t>Subtitle</a:t>
            </a:r>
          </a:p>
        </p:txBody>
      </p:sp>
      <p:sp>
        <p:nvSpPr>
          <p:cNvPr id="16" name="Segnaposto numero diapositiva 4">
            <a:extLst>
              <a:ext uri="{FF2B5EF4-FFF2-40B4-BE49-F238E27FC236}">
                <a16:creationId xmlns:a16="http://schemas.microsoft.com/office/drawing/2014/main" id="{C6221C84-495B-4F0C-9F13-1282D79344E4}"/>
              </a:ext>
            </a:extLst>
          </p:cNvPr>
          <p:cNvSpPr>
            <a:spLocks noGrp="1"/>
          </p:cNvSpPr>
          <p:nvPr>
            <p:ph type="sldNum" sz="quarter" idx="12"/>
          </p:nvPr>
        </p:nvSpPr>
        <p:spPr>
          <a:xfrm>
            <a:off x="468313" y="4803775"/>
            <a:ext cx="235075" cy="140365"/>
          </a:xfrm>
          <a:prstGeom prst="rect">
            <a:avLst/>
          </a:prstGeom>
        </p:spPr>
        <p:txBody>
          <a:bodyPr lIns="0" tIns="0" rIns="0" bIns="0" anchor="t"/>
          <a:lstStyle>
            <a:lvl1pPr algn="l">
              <a:defRPr sz="700">
                <a:solidFill>
                  <a:schemeClr val="bg1">
                    <a:lumMod val="50000"/>
                  </a:schemeClr>
                </a:solidFill>
              </a:defRPr>
            </a:lvl1pPr>
          </a:lstStyle>
          <a:p>
            <a:fld id="{ABA2C2F3-668E-8445-AF97-0721AE8CBE45}" type="slidenum">
              <a:rPr lang="it-IT" smtClean="0"/>
              <a:pPr/>
              <a:t>‹N›</a:t>
            </a:fld>
            <a:endParaRPr lang="it-IT"/>
          </a:p>
        </p:txBody>
      </p:sp>
      <p:sp>
        <p:nvSpPr>
          <p:cNvPr id="19" name="Segnaposto testo 6">
            <a:extLst>
              <a:ext uri="{FF2B5EF4-FFF2-40B4-BE49-F238E27FC236}">
                <a16:creationId xmlns:a16="http://schemas.microsoft.com/office/drawing/2014/main" id="{370D1490-7E0A-4D9D-84CB-1F936146975E}"/>
              </a:ext>
            </a:extLst>
          </p:cNvPr>
          <p:cNvSpPr>
            <a:spLocks noGrp="1"/>
          </p:cNvSpPr>
          <p:nvPr>
            <p:ph type="body" sz="quarter" idx="28" hasCustomPrompt="1"/>
          </p:nvPr>
        </p:nvSpPr>
        <p:spPr>
          <a:xfrm>
            <a:off x="790474" y="4826797"/>
            <a:ext cx="3543979" cy="66486"/>
          </a:xfrm>
          <a:prstGeom prst="rect">
            <a:avLst/>
          </a:prstGeom>
        </p:spPr>
        <p:txBody>
          <a:bodyPr lIns="0" tIns="0" rIns="0" bIns="0">
            <a:noAutofit/>
          </a:bodyPr>
          <a:lstStyle>
            <a:lvl1pPr marL="0" indent="0" algn="l">
              <a:buNone/>
              <a:defRPr sz="500">
                <a:solidFill>
                  <a:schemeClr val="bg1">
                    <a:lumMod val="50000"/>
                  </a:schemeClr>
                </a:solidFill>
              </a:defRPr>
            </a:lvl1pPr>
          </a:lstStyle>
          <a:p>
            <a:r>
              <a:rPr lang="it-IT" err="1"/>
              <a:t>Proprietary</a:t>
            </a:r>
            <a:r>
              <a:rPr lang="it-IT"/>
              <a:t> &amp; </a:t>
            </a:r>
            <a:r>
              <a:rPr lang="it-IT" err="1"/>
              <a:t>Confidential</a:t>
            </a:r>
            <a:endParaRPr lang="it-IT"/>
          </a:p>
        </p:txBody>
      </p:sp>
      <p:pic>
        <p:nvPicPr>
          <p:cNvPr id="20" name="Bild 5">
            <a:extLst>
              <a:ext uri="{FF2B5EF4-FFF2-40B4-BE49-F238E27FC236}">
                <a16:creationId xmlns:a16="http://schemas.microsoft.com/office/drawing/2014/main" id="{336275DF-868A-4362-A99C-EF73554C79AD}"/>
              </a:ext>
            </a:extLst>
          </p:cNvPr>
          <p:cNvPicPr>
            <a:picLocks noChangeAspect="1"/>
          </p:cNvPicPr>
          <p:nvPr userDrawn="1"/>
        </p:nvPicPr>
        <p:blipFill>
          <a:blip r:embed="rId5" cstate="hqprint">
            <a:biLevel thresh="75000"/>
            <a:extLst>
              <a:ext uri="{28A0092B-C50C-407E-A947-70E740481C1C}">
                <a14:useLocalDpi xmlns:a14="http://schemas.microsoft.com/office/drawing/2010/main"/>
              </a:ext>
            </a:extLst>
          </a:blip>
          <a:stretch>
            <a:fillRect/>
          </a:stretch>
        </p:blipFill>
        <p:spPr>
          <a:xfrm>
            <a:off x="8538964" y="4818232"/>
            <a:ext cx="152444" cy="152444"/>
          </a:xfrm>
          <a:prstGeom prst="rect">
            <a:avLst/>
          </a:prstGeom>
        </p:spPr>
      </p:pic>
    </p:spTree>
    <p:extLst>
      <p:ext uri="{BB962C8B-B14F-4D97-AF65-F5344CB8AC3E}">
        <p14:creationId xmlns:p14="http://schemas.microsoft.com/office/powerpoint/2010/main" val="3201006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1882">
          <p15:clr>
            <a:srgbClr val="FBAE40"/>
          </p15:clr>
        </p15:guide>
        <p15:guide id="2" pos="208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Agenda_0.2">
    <p:bg>
      <p:bgRef idx="1001">
        <a:schemeClr val="bg2"/>
      </p:bgRef>
    </p:bg>
    <p:spTree>
      <p:nvGrpSpPr>
        <p:cNvPr id="1" name=""/>
        <p:cNvGrpSpPr/>
        <p:nvPr/>
      </p:nvGrpSpPr>
      <p:grpSpPr>
        <a:xfrm>
          <a:off x="0" y="0"/>
          <a:ext cx="0" cy="0"/>
          <a:chOff x="0" y="0"/>
          <a:chExt cx="0" cy="0"/>
        </a:xfrm>
      </p:grpSpPr>
      <p:sp>
        <p:nvSpPr>
          <p:cNvPr id="17" name="Rettangolo 11">
            <a:extLst>
              <a:ext uri="{FF2B5EF4-FFF2-40B4-BE49-F238E27FC236}">
                <a16:creationId xmlns:a16="http://schemas.microsoft.com/office/drawing/2014/main" id="{8CDFCBC8-9495-5949-8351-44EB80889234}"/>
              </a:ext>
            </a:extLst>
          </p:cNvPr>
          <p:cNvSpPr/>
          <p:nvPr userDrawn="1"/>
        </p:nvSpPr>
        <p:spPr>
          <a:xfrm>
            <a:off x="0" y="1218586"/>
            <a:ext cx="9144000" cy="39324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aphicFrame>
        <p:nvGraphicFramePr>
          <p:cNvPr id="3" name="Oggetto 2" hidden="1">
            <a:extLst>
              <a:ext uri="{FF2B5EF4-FFF2-40B4-BE49-F238E27FC236}">
                <a16:creationId xmlns:a16="http://schemas.microsoft.com/office/drawing/2014/main" id="{AAD8A750-37E9-E340-B771-E717281242D3}"/>
              </a:ext>
            </a:extLst>
          </p:cNvPr>
          <p:cNvGraphicFramePr>
            <a:graphicFrameLocks noChangeAspect="1"/>
          </p:cNvGraphicFramePr>
          <p:nvPr userDrawn="1">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Diapositiva think-cell" r:id="rId3" imgW="7772400" imgH="10058400" progId="TCLayout.ActiveDocument.1">
                  <p:embed/>
                </p:oleObj>
              </mc:Choice>
              <mc:Fallback>
                <p:oleObj name="Diapositiva think-cell" r:id="rId3" imgW="7772400" imgH="10058400" progId="TCLayout.ActiveDocument.1">
                  <p:embed/>
                  <p:pic>
                    <p:nvPicPr>
                      <p:cNvPr id="3" name="Oggetto 2" hidden="1">
                        <a:extLst>
                          <a:ext uri="{FF2B5EF4-FFF2-40B4-BE49-F238E27FC236}">
                            <a16:creationId xmlns:a16="http://schemas.microsoft.com/office/drawing/2014/main" id="{AAD8A750-37E9-E340-B771-E717281242D3}"/>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4" name="Text Placeholder 7">
            <a:extLst>
              <a:ext uri="{FF2B5EF4-FFF2-40B4-BE49-F238E27FC236}">
                <a16:creationId xmlns:a16="http://schemas.microsoft.com/office/drawing/2014/main" id="{BEB58C97-31E2-8E46-885A-FF1433007EE1}"/>
              </a:ext>
            </a:extLst>
          </p:cNvPr>
          <p:cNvSpPr>
            <a:spLocks noGrp="1"/>
          </p:cNvSpPr>
          <p:nvPr>
            <p:ph type="body" sz="quarter" idx="19" hasCustomPrompt="1"/>
          </p:nvPr>
        </p:nvSpPr>
        <p:spPr>
          <a:xfrm>
            <a:off x="1507933" y="1600200"/>
            <a:ext cx="4283075" cy="2974621"/>
          </a:xfrm>
          <a:prstGeom prst="rect">
            <a:avLst/>
          </a:prstGeom>
        </p:spPr>
        <p:txBody>
          <a:bodyPr>
            <a:normAutofit/>
          </a:bodyPr>
          <a:lstStyle>
            <a:lvl1pPr marL="0" indent="0">
              <a:buNone/>
              <a:defRPr sz="1100">
                <a:solidFill>
                  <a:schemeClr val="tx1"/>
                </a:solidFill>
              </a:defRPr>
            </a:lvl1pPr>
          </a:lstStyle>
          <a:p>
            <a:pPr lvl="0"/>
            <a:r>
              <a:rPr lang="en-GB" sz="1100"/>
              <a:t>Introduction</a:t>
            </a:r>
          </a:p>
          <a:p>
            <a:pPr lvl="0"/>
            <a:endParaRPr lang="en-GB" sz="1100"/>
          </a:p>
          <a:p>
            <a:pPr lvl="0"/>
            <a:r>
              <a:rPr lang="en-GB" sz="1100"/>
              <a:t>Section 1</a:t>
            </a:r>
          </a:p>
          <a:p>
            <a:pPr lvl="0"/>
            <a:r>
              <a:rPr lang="en-GB" sz="1100"/>
              <a:t>Section 2</a:t>
            </a:r>
          </a:p>
          <a:p>
            <a:pPr lvl="0"/>
            <a:r>
              <a:rPr lang="en-GB" sz="1100"/>
              <a:t>Section 3</a:t>
            </a:r>
          </a:p>
          <a:p>
            <a:pPr lvl="0"/>
            <a:r>
              <a:rPr lang="en-GB" sz="1100"/>
              <a:t>Section 4</a:t>
            </a:r>
          </a:p>
          <a:p>
            <a:pPr lvl="0"/>
            <a:r>
              <a:rPr lang="en-GB" sz="1100"/>
              <a:t>Section …</a:t>
            </a:r>
          </a:p>
          <a:p>
            <a:pPr lvl="0"/>
            <a:endParaRPr lang="en-GB"/>
          </a:p>
          <a:p>
            <a:pPr lvl="0"/>
            <a:r>
              <a:rPr lang="en-GB"/>
              <a:t>Conclusion</a:t>
            </a:r>
          </a:p>
        </p:txBody>
      </p:sp>
      <p:sp>
        <p:nvSpPr>
          <p:cNvPr id="10" name="Text Placeholder 7">
            <a:extLst>
              <a:ext uri="{FF2B5EF4-FFF2-40B4-BE49-F238E27FC236}">
                <a16:creationId xmlns:a16="http://schemas.microsoft.com/office/drawing/2014/main" id="{9B75C69F-51D3-664A-9E5A-BAE53124D725}"/>
              </a:ext>
            </a:extLst>
          </p:cNvPr>
          <p:cNvSpPr>
            <a:spLocks noGrp="1"/>
          </p:cNvSpPr>
          <p:nvPr>
            <p:ph type="body" sz="quarter" idx="20" hasCustomPrompt="1"/>
          </p:nvPr>
        </p:nvSpPr>
        <p:spPr>
          <a:xfrm>
            <a:off x="468313" y="1617742"/>
            <a:ext cx="685043" cy="2957079"/>
          </a:xfrm>
          <a:prstGeom prst="rect">
            <a:avLst/>
          </a:prstGeom>
        </p:spPr>
        <p:txBody>
          <a:bodyPr>
            <a:normAutofit/>
          </a:bodyPr>
          <a:lstStyle>
            <a:lvl1pPr marL="0" indent="0">
              <a:buFontTx/>
              <a:buNone/>
              <a:defRPr sz="1600">
                <a:solidFill>
                  <a:schemeClr val="tx1"/>
                </a:solidFill>
              </a:defRPr>
            </a:lvl1pPr>
          </a:lstStyle>
          <a:p>
            <a:pPr lvl="0"/>
            <a:r>
              <a:rPr lang="en-GB" sz="1100"/>
              <a:t>00:00</a:t>
            </a:r>
          </a:p>
          <a:p>
            <a:pPr lvl="0"/>
            <a:endParaRPr lang="en-GB" sz="1100"/>
          </a:p>
          <a:p>
            <a:pPr lvl="0"/>
            <a:r>
              <a:rPr lang="en-GB" sz="1100"/>
              <a:t>00:00</a:t>
            </a:r>
          </a:p>
          <a:p>
            <a:pPr lvl="0"/>
            <a:r>
              <a:rPr lang="en-GB" sz="1100"/>
              <a:t>00:00</a:t>
            </a:r>
          </a:p>
          <a:p>
            <a:pPr lvl="0"/>
            <a:r>
              <a:rPr lang="en-GB" sz="1100"/>
              <a:t>00:00</a:t>
            </a:r>
          </a:p>
          <a:p>
            <a:pPr lvl="0"/>
            <a:r>
              <a:rPr lang="en-GB" sz="1100"/>
              <a:t>00:00</a:t>
            </a:r>
          </a:p>
          <a:p>
            <a:pPr lvl="0"/>
            <a:r>
              <a:rPr lang="en-GB" sz="1100"/>
              <a:t>00:00</a:t>
            </a:r>
          </a:p>
          <a:p>
            <a:pPr lvl="0"/>
            <a:endParaRPr lang="en-GB" sz="1100"/>
          </a:p>
          <a:p>
            <a:pPr lvl="0"/>
            <a:r>
              <a:rPr lang="en-GB" sz="1100"/>
              <a:t>00:00</a:t>
            </a:r>
            <a:endParaRPr lang="en-GB"/>
          </a:p>
        </p:txBody>
      </p:sp>
      <p:sp>
        <p:nvSpPr>
          <p:cNvPr id="12" name="Titolo 1">
            <a:extLst>
              <a:ext uri="{FF2B5EF4-FFF2-40B4-BE49-F238E27FC236}">
                <a16:creationId xmlns:a16="http://schemas.microsoft.com/office/drawing/2014/main" id="{F3283B68-B48D-B04C-8C65-23604AE53973}"/>
              </a:ext>
            </a:extLst>
          </p:cNvPr>
          <p:cNvSpPr>
            <a:spLocks noGrp="1"/>
          </p:cNvSpPr>
          <p:nvPr>
            <p:ph type="title" hasCustomPrompt="1"/>
          </p:nvPr>
        </p:nvSpPr>
        <p:spPr>
          <a:xfrm>
            <a:off x="462262" y="339726"/>
            <a:ext cx="5260112" cy="293406"/>
          </a:xfrm>
          <a:prstGeom prst="rect">
            <a:avLst/>
          </a:prstGeom>
        </p:spPr>
        <p:txBody>
          <a:bodyPr lIns="0" tIns="0" rIns="0" bIns="0" anchor="t">
            <a:noAutofit/>
          </a:bodyPr>
          <a:lstStyle>
            <a:lvl1pPr>
              <a:defRPr sz="2400" b="1" i="0" cap="all" baseline="0">
                <a:solidFill>
                  <a:schemeClr val="tx1"/>
                </a:solidFill>
                <a:latin typeface="Arial Black" panose="020B0604020202020204" pitchFamily="34" charset="0"/>
                <a:cs typeface="Arial Black" panose="020B0604020202020204" pitchFamily="34" charset="0"/>
              </a:defRPr>
            </a:lvl1pPr>
          </a:lstStyle>
          <a:p>
            <a:r>
              <a:rPr lang="en-GB" noProof="0"/>
              <a:t>TODAY’S AGENDA</a:t>
            </a:r>
          </a:p>
        </p:txBody>
      </p:sp>
      <p:sp>
        <p:nvSpPr>
          <p:cNvPr id="15" name="Segnaposto testo 6">
            <a:extLst>
              <a:ext uri="{FF2B5EF4-FFF2-40B4-BE49-F238E27FC236}">
                <a16:creationId xmlns:a16="http://schemas.microsoft.com/office/drawing/2014/main" id="{8385D4C7-1D0E-1A45-B5B0-85F408AF3446}"/>
              </a:ext>
            </a:extLst>
          </p:cNvPr>
          <p:cNvSpPr>
            <a:spLocks noGrp="1"/>
          </p:cNvSpPr>
          <p:nvPr>
            <p:ph type="body" sz="quarter" idx="13" hasCustomPrompt="1"/>
          </p:nvPr>
        </p:nvSpPr>
        <p:spPr>
          <a:xfrm>
            <a:off x="468314" y="669600"/>
            <a:ext cx="5235188" cy="210277"/>
          </a:xfrm>
          <a:prstGeom prst="rect">
            <a:avLst/>
          </a:prstGeom>
        </p:spPr>
        <p:txBody>
          <a:bodyPr lIns="0" tIns="0" rIns="0" bIns="0">
            <a:noAutofit/>
          </a:bodyPr>
          <a:lstStyle>
            <a:lvl1pPr marL="0" indent="0">
              <a:buNone/>
              <a:defRPr sz="1400">
                <a:solidFill>
                  <a:schemeClr val="tx1"/>
                </a:solidFill>
              </a:defRPr>
            </a:lvl1pPr>
          </a:lstStyle>
          <a:p>
            <a:r>
              <a:rPr lang="en-GB" noProof="0"/>
              <a:t>Subtitle</a:t>
            </a:r>
          </a:p>
        </p:txBody>
      </p:sp>
      <p:sp>
        <p:nvSpPr>
          <p:cNvPr id="16" name="Segnaposto numero diapositiva 4">
            <a:extLst>
              <a:ext uri="{FF2B5EF4-FFF2-40B4-BE49-F238E27FC236}">
                <a16:creationId xmlns:a16="http://schemas.microsoft.com/office/drawing/2014/main" id="{C6221C84-495B-4F0C-9F13-1282D79344E4}"/>
              </a:ext>
            </a:extLst>
          </p:cNvPr>
          <p:cNvSpPr>
            <a:spLocks noGrp="1"/>
          </p:cNvSpPr>
          <p:nvPr>
            <p:ph type="sldNum" sz="quarter" idx="12"/>
          </p:nvPr>
        </p:nvSpPr>
        <p:spPr>
          <a:xfrm>
            <a:off x="468313" y="4803775"/>
            <a:ext cx="235075" cy="140365"/>
          </a:xfrm>
          <a:prstGeom prst="rect">
            <a:avLst/>
          </a:prstGeom>
        </p:spPr>
        <p:txBody>
          <a:bodyPr lIns="0" tIns="0" rIns="0" bIns="0" anchor="t"/>
          <a:lstStyle>
            <a:lvl1pPr algn="l">
              <a:defRPr sz="700">
                <a:solidFill>
                  <a:schemeClr val="bg1">
                    <a:lumMod val="50000"/>
                  </a:schemeClr>
                </a:solidFill>
              </a:defRPr>
            </a:lvl1pPr>
          </a:lstStyle>
          <a:p>
            <a:fld id="{ABA2C2F3-668E-8445-AF97-0721AE8CBE45}" type="slidenum">
              <a:rPr lang="it-IT" smtClean="0"/>
              <a:pPr/>
              <a:t>‹N›</a:t>
            </a:fld>
            <a:endParaRPr lang="it-IT"/>
          </a:p>
        </p:txBody>
      </p:sp>
      <p:sp>
        <p:nvSpPr>
          <p:cNvPr id="19" name="Segnaposto testo 6">
            <a:extLst>
              <a:ext uri="{FF2B5EF4-FFF2-40B4-BE49-F238E27FC236}">
                <a16:creationId xmlns:a16="http://schemas.microsoft.com/office/drawing/2014/main" id="{370D1490-7E0A-4D9D-84CB-1F936146975E}"/>
              </a:ext>
            </a:extLst>
          </p:cNvPr>
          <p:cNvSpPr>
            <a:spLocks noGrp="1"/>
          </p:cNvSpPr>
          <p:nvPr>
            <p:ph type="body" sz="quarter" idx="28" hasCustomPrompt="1"/>
          </p:nvPr>
        </p:nvSpPr>
        <p:spPr>
          <a:xfrm>
            <a:off x="790474" y="4826797"/>
            <a:ext cx="3543979" cy="66486"/>
          </a:xfrm>
          <a:prstGeom prst="rect">
            <a:avLst/>
          </a:prstGeom>
        </p:spPr>
        <p:txBody>
          <a:bodyPr lIns="0" tIns="0" rIns="0" bIns="0">
            <a:noAutofit/>
          </a:bodyPr>
          <a:lstStyle>
            <a:lvl1pPr marL="0" indent="0" algn="l">
              <a:buNone/>
              <a:defRPr sz="500">
                <a:solidFill>
                  <a:schemeClr val="bg1">
                    <a:lumMod val="50000"/>
                  </a:schemeClr>
                </a:solidFill>
              </a:defRPr>
            </a:lvl1pPr>
          </a:lstStyle>
          <a:p>
            <a:r>
              <a:rPr lang="it-IT" err="1"/>
              <a:t>Proprietary</a:t>
            </a:r>
            <a:r>
              <a:rPr lang="it-IT"/>
              <a:t> &amp; </a:t>
            </a:r>
            <a:r>
              <a:rPr lang="it-IT" err="1"/>
              <a:t>Confidential</a:t>
            </a:r>
            <a:endParaRPr lang="it-IT"/>
          </a:p>
        </p:txBody>
      </p:sp>
      <p:pic>
        <p:nvPicPr>
          <p:cNvPr id="20" name="Bild 5">
            <a:extLst>
              <a:ext uri="{FF2B5EF4-FFF2-40B4-BE49-F238E27FC236}">
                <a16:creationId xmlns:a16="http://schemas.microsoft.com/office/drawing/2014/main" id="{336275DF-868A-4362-A99C-EF73554C79AD}"/>
              </a:ext>
            </a:extLst>
          </p:cNvPr>
          <p:cNvPicPr>
            <a:picLocks noChangeAspect="1"/>
          </p:cNvPicPr>
          <p:nvPr userDrawn="1"/>
        </p:nvPicPr>
        <p:blipFill>
          <a:blip r:embed="rId5" cstate="hqprint">
            <a:biLevel thresh="75000"/>
            <a:extLst>
              <a:ext uri="{28A0092B-C50C-407E-A947-70E740481C1C}">
                <a14:useLocalDpi xmlns:a14="http://schemas.microsoft.com/office/drawing/2010/main"/>
              </a:ext>
            </a:extLst>
          </a:blip>
          <a:stretch>
            <a:fillRect/>
          </a:stretch>
        </p:blipFill>
        <p:spPr>
          <a:xfrm>
            <a:off x="8538964" y="4818232"/>
            <a:ext cx="152444" cy="152444"/>
          </a:xfrm>
          <a:prstGeom prst="rect">
            <a:avLst/>
          </a:prstGeom>
        </p:spPr>
      </p:pic>
      <p:pic>
        <p:nvPicPr>
          <p:cNvPr id="11" name="Immagine 5">
            <a:extLst>
              <a:ext uri="{FF2B5EF4-FFF2-40B4-BE49-F238E27FC236}">
                <a16:creationId xmlns:a16="http://schemas.microsoft.com/office/drawing/2014/main" id="{DD6EE1D8-2822-4DB4-9461-00C7B47E3F08}"/>
              </a:ext>
            </a:extLst>
          </p:cNvPr>
          <p:cNvPicPr>
            <a:picLocks noChangeAspect="1"/>
          </p:cNvPicPr>
          <p:nvPr userDrawn="1"/>
        </p:nvPicPr>
        <p:blipFill>
          <a:blip r:embed="rId6"/>
          <a:stretch>
            <a:fillRect/>
          </a:stretch>
        </p:blipFill>
        <p:spPr>
          <a:xfrm>
            <a:off x="7668483" y="4633580"/>
            <a:ext cx="685043" cy="386434"/>
          </a:xfrm>
          <a:prstGeom prst="rect">
            <a:avLst/>
          </a:prstGeom>
        </p:spPr>
      </p:pic>
    </p:spTree>
    <p:extLst>
      <p:ext uri="{BB962C8B-B14F-4D97-AF65-F5344CB8AC3E}">
        <p14:creationId xmlns:p14="http://schemas.microsoft.com/office/powerpoint/2010/main" val="31026790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1882">
          <p15:clr>
            <a:srgbClr val="FBAE40"/>
          </p15:clr>
        </p15:guide>
        <p15:guide id="2" pos="208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_0.2">
    <p:bg>
      <p:bgRef idx="1001">
        <a:schemeClr val="bg2"/>
      </p:bgRef>
    </p:bg>
    <p:spTree>
      <p:nvGrpSpPr>
        <p:cNvPr id="1" name=""/>
        <p:cNvGrpSpPr/>
        <p:nvPr/>
      </p:nvGrpSpPr>
      <p:grpSpPr>
        <a:xfrm>
          <a:off x="0" y="0"/>
          <a:ext cx="0" cy="0"/>
          <a:chOff x="0" y="0"/>
          <a:chExt cx="0" cy="0"/>
        </a:xfrm>
      </p:grpSpPr>
      <p:sp>
        <p:nvSpPr>
          <p:cNvPr id="17" name="Rettangolo 11">
            <a:extLst>
              <a:ext uri="{FF2B5EF4-FFF2-40B4-BE49-F238E27FC236}">
                <a16:creationId xmlns:a16="http://schemas.microsoft.com/office/drawing/2014/main" id="{8CDFCBC8-9495-5949-8351-44EB80889234}"/>
              </a:ext>
            </a:extLst>
          </p:cNvPr>
          <p:cNvSpPr/>
          <p:nvPr userDrawn="1"/>
        </p:nvSpPr>
        <p:spPr>
          <a:xfrm>
            <a:off x="0" y="1218586"/>
            <a:ext cx="9144000" cy="39324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graphicFrame>
        <p:nvGraphicFramePr>
          <p:cNvPr id="3" name="Oggetto 2" hidden="1">
            <a:extLst>
              <a:ext uri="{FF2B5EF4-FFF2-40B4-BE49-F238E27FC236}">
                <a16:creationId xmlns:a16="http://schemas.microsoft.com/office/drawing/2014/main" id="{AAD8A750-37E9-E340-B771-E717281242D3}"/>
              </a:ext>
            </a:extLst>
          </p:cNvPr>
          <p:cNvGraphicFramePr>
            <a:graphicFrameLocks noChangeAspect="1"/>
          </p:cNvGraphicFramePr>
          <p:nvPr userDrawn="1">
            <p:custDataLst>
              <p:tags r:id="rId1"/>
            </p:custDataLst>
            <p:extLst>
              <p:ext uri="{D42A27DB-BD31-4B8C-83A1-F6EECF244321}">
                <p14:modId xmlns:p14="http://schemas.microsoft.com/office/powerpoint/2010/main" val="214009282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Diapositiva think-cell" r:id="rId3" imgW="7772400" imgH="10058400" progId="TCLayout.ActiveDocument.1">
                  <p:embed/>
                </p:oleObj>
              </mc:Choice>
              <mc:Fallback>
                <p:oleObj name="Diapositiva think-cell" r:id="rId3" imgW="7772400" imgH="10058400" progId="TCLayout.ActiveDocument.1">
                  <p:embed/>
                  <p:pic>
                    <p:nvPicPr>
                      <p:cNvPr id="3" name="Oggetto 2" hidden="1">
                        <a:extLst>
                          <a:ext uri="{FF2B5EF4-FFF2-40B4-BE49-F238E27FC236}">
                            <a16:creationId xmlns:a16="http://schemas.microsoft.com/office/drawing/2014/main" id="{AAD8A750-37E9-E340-B771-E717281242D3}"/>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2" name="Titolo 1">
            <a:extLst>
              <a:ext uri="{FF2B5EF4-FFF2-40B4-BE49-F238E27FC236}">
                <a16:creationId xmlns:a16="http://schemas.microsoft.com/office/drawing/2014/main" id="{F3283B68-B48D-B04C-8C65-23604AE53973}"/>
              </a:ext>
            </a:extLst>
          </p:cNvPr>
          <p:cNvSpPr>
            <a:spLocks noGrp="1"/>
          </p:cNvSpPr>
          <p:nvPr>
            <p:ph type="title" hasCustomPrompt="1"/>
          </p:nvPr>
        </p:nvSpPr>
        <p:spPr>
          <a:xfrm>
            <a:off x="462262" y="339725"/>
            <a:ext cx="7842752" cy="621155"/>
          </a:xfrm>
          <a:prstGeom prst="rect">
            <a:avLst/>
          </a:prstGeom>
        </p:spPr>
        <p:txBody>
          <a:bodyPr lIns="0" tIns="0" rIns="0" bIns="0" anchor="t">
            <a:noAutofit/>
          </a:bodyPr>
          <a:lstStyle>
            <a:lvl1pPr>
              <a:defRPr sz="2400" b="1" i="0" cap="all" baseline="0">
                <a:solidFill>
                  <a:schemeClr val="tx1"/>
                </a:solidFill>
                <a:latin typeface="Arial Black" panose="020B0604020202020204" pitchFamily="34" charset="0"/>
                <a:cs typeface="Arial Black" panose="020B0604020202020204" pitchFamily="34" charset="0"/>
              </a:defRPr>
            </a:lvl1pPr>
          </a:lstStyle>
          <a:p>
            <a:r>
              <a:rPr lang="en-GB" noProof="0"/>
              <a:t>TODAY’S AGENDA</a:t>
            </a:r>
          </a:p>
        </p:txBody>
      </p:sp>
      <p:sp>
        <p:nvSpPr>
          <p:cNvPr id="8" name="Segnaposto numero diapositiva 4">
            <a:extLst>
              <a:ext uri="{FF2B5EF4-FFF2-40B4-BE49-F238E27FC236}">
                <a16:creationId xmlns:a16="http://schemas.microsoft.com/office/drawing/2014/main" id="{557802AC-489C-4753-87AB-5EFA9ED7945A}"/>
              </a:ext>
            </a:extLst>
          </p:cNvPr>
          <p:cNvSpPr>
            <a:spLocks noGrp="1"/>
          </p:cNvSpPr>
          <p:nvPr>
            <p:ph type="sldNum" sz="quarter" idx="12"/>
          </p:nvPr>
        </p:nvSpPr>
        <p:spPr>
          <a:xfrm>
            <a:off x="468313" y="4803775"/>
            <a:ext cx="235075" cy="140365"/>
          </a:xfrm>
          <a:prstGeom prst="rect">
            <a:avLst/>
          </a:prstGeom>
        </p:spPr>
        <p:txBody>
          <a:bodyPr lIns="0" tIns="0" rIns="0" bIns="0" anchor="t"/>
          <a:lstStyle>
            <a:lvl1pPr algn="l">
              <a:defRPr sz="700">
                <a:solidFill>
                  <a:schemeClr val="bg1">
                    <a:lumMod val="50000"/>
                  </a:schemeClr>
                </a:solidFill>
              </a:defRPr>
            </a:lvl1pPr>
          </a:lstStyle>
          <a:p>
            <a:fld id="{ABA2C2F3-668E-8445-AF97-0721AE8CBE45}" type="slidenum">
              <a:rPr lang="it-IT" smtClean="0"/>
              <a:pPr/>
              <a:t>‹N›</a:t>
            </a:fld>
            <a:endParaRPr lang="it-IT"/>
          </a:p>
        </p:txBody>
      </p:sp>
      <p:sp>
        <p:nvSpPr>
          <p:cNvPr id="9" name="Segnaposto testo 6">
            <a:extLst>
              <a:ext uri="{FF2B5EF4-FFF2-40B4-BE49-F238E27FC236}">
                <a16:creationId xmlns:a16="http://schemas.microsoft.com/office/drawing/2014/main" id="{CBD5EFE5-C3F6-4B0A-B2D6-A98AAA4E20F1}"/>
              </a:ext>
            </a:extLst>
          </p:cNvPr>
          <p:cNvSpPr>
            <a:spLocks noGrp="1"/>
          </p:cNvSpPr>
          <p:nvPr>
            <p:ph type="body" sz="quarter" idx="28" hasCustomPrompt="1"/>
          </p:nvPr>
        </p:nvSpPr>
        <p:spPr>
          <a:xfrm>
            <a:off x="790474" y="4826797"/>
            <a:ext cx="3543979" cy="66486"/>
          </a:xfrm>
          <a:prstGeom prst="rect">
            <a:avLst/>
          </a:prstGeom>
        </p:spPr>
        <p:txBody>
          <a:bodyPr lIns="0" tIns="0" rIns="0" bIns="0">
            <a:noAutofit/>
          </a:bodyPr>
          <a:lstStyle>
            <a:lvl1pPr marL="0" indent="0" algn="l">
              <a:buNone/>
              <a:defRPr sz="500">
                <a:solidFill>
                  <a:schemeClr val="bg1">
                    <a:lumMod val="50000"/>
                  </a:schemeClr>
                </a:solidFill>
              </a:defRPr>
            </a:lvl1pPr>
          </a:lstStyle>
          <a:p>
            <a:r>
              <a:rPr lang="it-IT" err="1"/>
              <a:t>Proprietary</a:t>
            </a:r>
            <a:r>
              <a:rPr lang="it-IT"/>
              <a:t> &amp; </a:t>
            </a:r>
            <a:r>
              <a:rPr lang="it-IT" err="1"/>
              <a:t>Confidential</a:t>
            </a:r>
            <a:endParaRPr lang="it-IT"/>
          </a:p>
        </p:txBody>
      </p:sp>
      <p:pic>
        <p:nvPicPr>
          <p:cNvPr id="10" name="Bild 5">
            <a:extLst>
              <a:ext uri="{FF2B5EF4-FFF2-40B4-BE49-F238E27FC236}">
                <a16:creationId xmlns:a16="http://schemas.microsoft.com/office/drawing/2014/main" id="{EA43E699-ED41-4F6F-9577-FF4A3962D8C0}"/>
              </a:ext>
            </a:extLst>
          </p:cNvPr>
          <p:cNvPicPr>
            <a:picLocks noChangeAspect="1"/>
          </p:cNvPicPr>
          <p:nvPr userDrawn="1"/>
        </p:nvPicPr>
        <p:blipFill>
          <a:blip r:embed="rId5" cstate="hqprint">
            <a:biLevel thresh="75000"/>
            <a:extLst>
              <a:ext uri="{28A0092B-C50C-407E-A947-70E740481C1C}">
                <a14:useLocalDpi xmlns:a14="http://schemas.microsoft.com/office/drawing/2010/main"/>
              </a:ext>
            </a:extLst>
          </a:blip>
          <a:stretch>
            <a:fillRect/>
          </a:stretch>
        </p:blipFill>
        <p:spPr>
          <a:xfrm>
            <a:off x="8538964" y="4818232"/>
            <a:ext cx="152444" cy="152444"/>
          </a:xfrm>
          <a:prstGeom prst="rect">
            <a:avLst/>
          </a:prstGeom>
        </p:spPr>
      </p:pic>
    </p:spTree>
    <p:extLst>
      <p:ext uri="{BB962C8B-B14F-4D97-AF65-F5344CB8AC3E}">
        <p14:creationId xmlns:p14="http://schemas.microsoft.com/office/powerpoint/2010/main" val="192605483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1882">
          <p15:clr>
            <a:srgbClr val="FBAE40"/>
          </p15:clr>
        </p15:guide>
        <p15:guide id="2" pos="208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_Black">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575E3B4-61DE-D144-B66E-4BEF740853BC}"/>
              </a:ext>
            </a:extLst>
          </p:cNvPr>
          <p:cNvSpPr>
            <a:spLocks noGrp="1"/>
          </p:cNvSpPr>
          <p:nvPr>
            <p:ph type="ctrTitle" hasCustomPrompt="1"/>
          </p:nvPr>
        </p:nvSpPr>
        <p:spPr>
          <a:xfrm>
            <a:off x="468314" y="1913783"/>
            <a:ext cx="5867399" cy="1497204"/>
          </a:xfrm>
          <a:prstGeom prst="rect">
            <a:avLst/>
          </a:prstGeom>
        </p:spPr>
        <p:txBody>
          <a:bodyPr lIns="0" tIns="0" rIns="0" bIns="0" anchor="ctr">
            <a:noAutofit/>
          </a:bodyPr>
          <a:lstStyle>
            <a:lvl1pPr algn="l" defTabSz="914400" rtl="0" eaLnBrk="1" latinLnBrk="0" hangingPunct="1">
              <a:lnSpc>
                <a:spcPct val="80000"/>
              </a:lnSpc>
              <a:spcBef>
                <a:spcPct val="0"/>
              </a:spcBef>
              <a:buNone/>
              <a:defRPr lang="it-IT" sz="4000" i="0" u="none" kern="1200" cap="all" spc="-100" dirty="0" smtClean="0">
                <a:solidFill>
                  <a:schemeClr val="accent1"/>
                </a:solidFill>
                <a:latin typeface="Arial Black"/>
                <a:ea typeface="+mj-ea"/>
                <a:cs typeface="Arial Black"/>
              </a:defRPr>
            </a:lvl1pPr>
          </a:lstStyle>
          <a:p>
            <a:r>
              <a:rPr lang="it-IT"/>
              <a:t>SECTION SLIDE</a:t>
            </a:r>
            <a:endParaRPr lang="en-US"/>
          </a:p>
        </p:txBody>
      </p:sp>
      <p:sp>
        <p:nvSpPr>
          <p:cNvPr id="7" name="Subtitle 2">
            <a:extLst>
              <a:ext uri="{FF2B5EF4-FFF2-40B4-BE49-F238E27FC236}">
                <a16:creationId xmlns:a16="http://schemas.microsoft.com/office/drawing/2014/main" id="{30D87D26-9270-0E4F-8BEA-AFBB7999C839}"/>
              </a:ext>
            </a:extLst>
          </p:cNvPr>
          <p:cNvSpPr>
            <a:spLocks noGrp="1"/>
          </p:cNvSpPr>
          <p:nvPr>
            <p:ph type="subTitle" idx="1" hasCustomPrompt="1"/>
          </p:nvPr>
        </p:nvSpPr>
        <p:spPr>
          <a:xfrm>
            <a:off x="468313" y="3172660"/>
            <a:ext cx="5867399" cy="248889"/>
          </a:xfrm>
          <a:prstGeom prst="rect">
            <a:avLst/>
          </a:prstGeom>
        </p:spPr>
        <p:txBody>
          <a:bodyPr lIns="0" bIns="0" anchor="t">
            <a:noAutofit/>
          </a:bodyPr>
          <a:lstStyle>
            <a:lvl1pPr marL="0" indent="0" algn="l">
              <a:buNone/>
              <a:defRPr sz="1400" b="0" cap="none">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Short </a:t>
            </a:r>
            <a:r>
              <a:rPr lang="it-IT" err="1"/>
              <a:t>description</a:t>
            </a:r>
            <a:endParaRPr lang="en-US"/>
          </a:p>
        </p:txBody>
      </p:sp>
      <p:pic>
        <p:nvPicPr>
          <p:cNvPr id="8" name="Bild 5">
            <a:extLst>
              <a:ext uri="{FF2B5EF4-FFF2-40B4-BE49-F238E27FC236}">
                <a16:creationId xmlns:a16="http://schemas.microsoft.com/office/drawing/2014/main" id="{445FDD44-1148-4C39-8ACD-9BCE2EC71E17}"/>
              </a:ext>
            </a:extLst>
          </p:cNvPr>
          <p:cNvPicPr>
            <a:picLocks noChangeAspect="1"/>
          </p:cNvPicPr>
          <p:nvPr userDrawn="1"/>
        </p:nvPicPr>
        <p:blipFill>
          <a:blip r:embed="rId2" cstate="hqprint">
            <a:biLevel thresh="75000"/>
            <a:extLst>
              <a:ext uri="{28A0092B-C50C-407E-A947-70E740481C1C}">
                <a14:useLocalDpi xmlns:a14="http://schemas.microsoft.com/office/drawing/2010/main"/>
              </a:ext>
            </a:extLst>
          </a:blip>
          <a:stretch>
            <a:fillRect/>
          </a:stretch>
        </p:blipFill>
        <p:spPr>
          <a:xfrm>
            <a:off x="8538964" y="4818232"/>
            <a:ext cx="152444" cy="152444"/>
          </a:xfrm>
          <a:prstGeom prst="rect">
            <a:avLst/>
          </a:prstGeom>
        </p:spPr>
      </p:pic>
    </p:spTree>
    <p:extLst>
      <p:ext uri="{BB962C8B-B14F-4D97-AF65-F5344CB8AC3E}">
        <p14:creationId xmlns:p14="http://schemas.microsoft.com/office/powerpoint/2010/main" val="1148891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_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5347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graphicFrame>
        <p:nvGraphicFramePr>
          <p:cNvPr id="4" name="Oggetto 3" hidden="1">
            <a:extLst>
              <a:ext uri="{FF2B5EF4-FFF2-40B4-BE49-F238E27FC236}">
                <a16:creationId xmlns:a16="http://schemas.microsoft.com/office/drawing/2014/main" id="{3C0F4D38-855B-1D4A-B111-5531291A7285}"/>
              </a:ext>
            </a:extLst>
          </p:cNvPr>
          <p:cNvGraphicFramePr>
            <a:graphicFrameLocks noChangeAspect="1"/>
          </p:cNvGraphicFramePr>
          <p:nvPr userDrawn="1">
            <p:custDataLst>
              <p:tags r:id="rId1"/>
            </p:custDataLst>
            <p:extLst>
              <p:ext uri="{D42A27DB-BD31-4B8C-83A1-F6EECF244321}">
                <p14:modId xmlns:p14="http://schemas.microsoft.com/office/powerpoint/2010/main" val="18881056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Diapositiva think-cell" r:id="rId3" imgW="7772400" imgH="10058400" progId="TCLayout.ActiveDocument.1">
                  <p:embed/>
                </p:oleObj>
              </mc:Choice>
              <mc:Fallback>
                <p:oleObj name="Diapositiva think-cell" r:id="rId3" imgW="7772400" imgH="10058400" progId="TCLayout.ActiveDocument.1">
                  <p:embed/>
                  <p:pic>
                    <p:nvPicPr>
                      <p:cNvPr id="4" name="Oggetto 3" hidden="1">
                        <a:extLst>
                          <a:ext uri="{FF2B5EF4-FFF2-40B4-BE49-F238E27FC236}">
                            <a16:creationId xmlns:a16="http://schemas.microsoft.com/office/drawing/2014/main" id="{3C0F4D38-855B-1D4A-B111-5531291A7285}"/>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9" name="Titolo 1">
            <a:extLst>
              <a:ext uri="{FF2B5EF4-FFF2-40B4-BE49-F238E27FC236}">
                <a16:creationId xmlns:a16="http://schemas.microsoft.com/office/drawing/2014/main" id="{7569AA49-DB3B-D349-8D76-8B8C2F68A230}"/>
              </a:ext>
            </a:extLst>
          </p:cNvPr>
          <p:cNvSpPr>
            <a:spLocks noGrp="1"/>
          </p:cNvSpPr>
          <p:nvPr>
            <p:ph type="title" hasCustomPrompt="1"/>
          </p:nvPr>
        </p:nvSpPr>
        <p:spPr>
          <a:xfrm>
            <a:off x="462262" y="339726"/>
            <a:ext cx="5260112" cy="293406"/>
          </a:xfrm>
          <a:prstGeom prst="rect">
            <a:avLst/>
          </a:prstGeom>
        </p:spPr>
        <p:txBody>
          <a:bodyPr lIns="0" tIns="0" rIns="0" bIns="0" anchor="t">
            <a:noAutofit/>
          </a:bodyPr>
          <a:lstStyle>
            <a:lvl1pPr>
              <a:defRPr sz="2400" b="1" i="0" cap="all" baseline="0">
                <a:solidFill>
                  <a:schemeClr val="tx1"/>
                </a:solidFill>
                <a:latin typeface="Arial Black" panose="020B0604020202020204" pitchFamily="34" charset="0"/>
                <a:cs typeface="Arial Black" panose="020B0604020202020204" pitchFamily="34" charset="0"/>
              </a:defRPr>
            </a:lvl1pPr>
          </a:lstStyle>
          <a:p>
            <a:r>
              <a:rPr lang="en-GB" noProof="0"/>
              <a:t>SLIDE TITLE</a:t>
            </a:r>
          </a:p>
        </p:txBody>
      </p:sp>
      <p:sp>
        <p:nvSpPr>
          <p:cNvPr id="10" name="Segnaposto testo 6">
            <a:extLst>
              <a:ext uri="{FF2B5EF4-FFF2-40B4-BE49-F238E27FC236}">
                <a16:creationId xmlns:a16="http://schemas.microsoft.com/office/drawing/2014/main" id="{11660E58-9491-9642-9F2C-9C6C2A847F51}"/>
              </a:ext>
            </a:extLst>
          </p:cNvPr>
          <p:cNvSpPr>
            <a:spLocks noGrp="1"/>
          </p:cNvSpPr>
          <p:nvPr>
            <p:ph type="body" sz="quarter" idx="13" hasCustomPrompt="1"/>
          </p:nvPr>
        </p:nvSpPr>
        <p:spPr>
          <a:xfrm>
            <a:off x="468314" y="669600"/>
            <a:ext cx="5235188" cy="210277"/>
          </a:xfrm>
          <a:prstGeom prst="rect">
            <a:avLst/>
          </a:prstGeom>
        </p:spPr>
        <p:txBody>
          <a:bodyPr lIns="0" tIns="0" rIns="0" bIns="0">
            <a:noAutofit/>
          </a:bodyPr>
          <a:lstStyle>
            <a:lvl1pPr marL="0" indent="0">
              <a:buNone/>
              <a:defRPr sz="1400">
                <a:solidFill>
                  <a:schemeClr val="bg2"/>
                </a:solidFill>
              </a:defRPr>
            </a:lvl1pPr>
          </a:lstStyle>
          <a:p>
            <a:r>
              <a:rPr lang="en-GB" noProof="0"/>
              <a:t>Subtitle</a:t>
            </a:r>
          </a:p>
        </p:txBody>
      </p:sp>
      <p:pic>
        <p:nvPicPr>
          <p:cNvPr id="8" name="Bild 5">
            <a:extLst>
              <a:ext uri="{FF2B5EF4-FFF2-40B4-BE49-F238E27FC236}">
                <a16:creationId xmlns:a16="http://schemas.microsoft.com/office/drawing/2014/main" id="{E8F9A187-1E11-4832-BFEC-A1A08BA21BB0}"/>
              </a:ext>
            </a:extLst>
          </p:cNvPr>
          <p:cNvPicPr>
            <a:picLocks noChangeAspect="1"/>
          </p:cNvPicPr>
          <p:nvPr userDrawn="1"/>
        </p:nvPicPr>
        <p:blipFill>
          <a:blip r:embed="rId5" cstate="hqprint">
            <a:biLevel thresh="75000"/>
            <a:extLst>
              <a:ext uri="{28A0092B-C50C-407E-A947-70E740481C1C}">
                <a14:useLocalDpi xmlns:a14="http://schemas.microsoft.com/office/drawing/2010/main"/>
              </a:ext>
            </a:extLst>
          </a:blip>
          <a:stretch>
            <a:fillRect/>
          </a:stretch>
        </p:blipFill>
        <p:spPr>
          <a:xfrm>
            <a:off x="8538964" y="4818232"/>
            <a:ext cx="152444" cy="152444"/>
          </a:xfrm>
          <a:prstGeom prst="rect">
            <a:avLst/>
          </a:prstGeom>
        </p:spPr>
      </p:pic>
      <p:sp>
        <p:nvSpPr>
          <p:cNvPr id="11" name="Segnaposto numero diapositiva 4">
            <a:extLst>
              <a:ext uri="{FF2B5EF4-FFF2-40B4-BE49-F238E27FC236}">
                <a16:creationId xmlns:a16="http://schemas.microsoft.com/office/drawing/2014/main" id="{0A43B376-F367-4C6E-AC9C-BB1AEFA10DA5}"/>
              </a:ext>
            </a:extLst>
          </p:cNvPr>
          <p:cNvSpPr>
            <a:spLocks noGrp="1"/>
          </p:cNvSpPr>
          <p:nvPr>
            <p:ph type="sldNum" sz="quarter" idx="12"/>
          </p:nvPr>
        </p:nvSpPr>
        <p:spPr>
          <a:xfrm>
            <a:off x="468313" y="4803775"/>
            <a:ext cx="235075" cy="140365"/>
          </a:xfrm>
          <a:prstGeom prst="rect">
            <a:avLst/>
          </a:prstGeom>
        </p:spPr>
        <p:txBody>
          <a:bodyPr lIns="0" tIns="0" rIns="0" bIns="0" anchor="t"/>
          <a:lstStyle>
            <a:lvl1pPr algn="l">
              <a:defRPr sz="700">
                <a:solidFill>
                  <a:schemeClr val="bg1">
                    <a:lumMod val="50000"/>
                  </a:schemeClr>
                </a:solidFill>
              </a:defRPr>
            </a:lvl1pPr>
          </a:lstStyle>
          <a:p>
            <a:fld id="{ABA2C2F3-668E-8445-AF97-0721AE8CBE45}" type="slidenum">
              <a:rPr lang="it-IT" smtClean="0"/>
              <a:pPr/>
              <a:t>‹N›</a:t>
            </a:fld>
            <a:endParaRPr lang="it-IT"/>
          </a:p>
        </p:txBody>
      </p:sp>
      <p:sp>
        <p:nvSpPr>
          <p:cNvPr id="14" name="Segnaposto testo 6">
            <a:extLst>
              <a:ext uri="{FF2B5EF4-FFF2-40B4-BE49-F238E27FC236}">
                <a16:creationId xmlns:a16="http://schemas.microsoft.com/office/drawing/2014/main" id="{4DDB4289-6A78-4228-A463-252720A30F9E}"/>
              </a:ext>
            </a:extLst>
          </p:cNvPr>
          <p:cNvSpPr>
            <a:spLocks noGrp="1"/>
          </p:cNvSpPr>
          <p:nvPr>
            <p:ph type="body" sz="quarter" idx="28" hasCustomPrompt="1"/>
          </p:nvPr>
        </p:nvSpPr>
        <p:spPr>
          <a:xfrm>
            <a:off x="790474" y="4826797"/>
            <a:ext cx="3543979" cy="66486"/>
          </a:xfrm>
          <a:prstGeom prst="rect">
            <a:avLst/>
          </a:prstGeom>
        </p:spPr>
        <p:txBody>
          <a:bodyPr lIns="0" tIns="0" rIns="0" bIns="0">
            <a:noAutofit/>
          </a:bodyPr>
          <a:lstStyle>
            <a:lvl1pPr marL="0" indent="0" algn="l">
              <a:buNone/>
              <a:defRPr sz="500">
                <a:solidFill>
                  <a:schemeClr val="bg1">
                    <a:lumMod val="50000"/>
                  </a:schemeClr>
                </a:solidFill>
              </a:defRPr>
            </a:lvl1pPr>
          </a:lstStyle>
          <a:p>
            <a:r>
              <a:rPr lang="it-IT" err="1"/>
              <a:t>Proprietary</a:t>
            </a:r>
            <a:r>
              <a:rPr lang="it-IT"/>
              <a:t> &amp; </a:t>
            </a:r>
            <a:r>
              <a:rPr lang="it-IT" err="1"/>
              <a:t>Confidential</a:t>
            </a:r>
            <a:endParaRPr lang="it-IT"/>
          </a:p>
        </p:txBody>
      </p:sp>
    </p:spTree>
    <p:extLst>
      <p:ext uri="{BB962C8B-B14F-4D97-AF65-F5344CB8AC3E}">
        <p14:creationId xmlns:p14="http://schemas.microsoft.com/office/powerpoint/2010/main" val="843437356"/>
      </p:ext>
    </p:extLst>
  </p:cSld>
  <p:clrMapOvr>
    <a:masterClrMapping/>
  </p:clrMapOvr>
  <p:extLst>
    <p:ext uri="{DCECCB84-F9BA-43D5-87BE-67443E8EF086}">
      <p15:sldGuideLst xmlns:p15="http://schemas.microsoft.com/office/powerpoint/2012/main">
        <p15:guide id="1" pos="4377">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plit slide: SX Text + IMG">
    <p:spTree>
      <p:nvGrpSpPr>
        <p:cNvPr id="1" name=""/>
        <p:cNvGrpSpPr/>
        <p:nvPr/>
      </p:nvGrpSpPr>
      <p:grpSpPr>
        <a:xfrm>
          <a:off x="0" y="0"/>
          <a:ext cx="0" cy="0"/>
          <a:chOff x="0" y="0"/>
          <a:chExt cx="0" cy="0"/>
        </a:xfrm>
      </p:grpSpPr>
      <p:sp>
        <p:nvSpPr>
          <p:cNvPr id="10" name="Segnaposto immagine 9">
            <a:extLst>
              <a:ext uri="{FF2B5EF4-FFF2-40B4-BE49-F238E27FC236}">
                <a16:creationId xmlns:a16="http://schemas.microsoft.com/office/drawing/2014/main" id="{3C3CA2EF-BB1D-B140-9AC1-B7FE0A6B2A0F}"/>
              </a:ext>
            </a:extLst>
          </p:cNvPr>
          <p:cNvSpPr>
            <a:spLocks noGrp="1"/>
          </p:cNvSpPr>
          <p:nvPr>
            <p:ph type="pic" sz="quarter" idx="17" hasCustomPrompt="1"/>
          </p:nvPr>
        </p:nvSpPr>
        <p:spPr>
          <a:xfrm>
            <a:off x="4578350" y="0"/>
            <a:ext cx="4565650" cy="5143500"/>
          </a:xfrm>
          <a:prstGeom prst="rect">
            <a:avLst/>
          </a:prstGeom>
        </p:spPr>
        <p:txBody>
          <a:bodyPr/>
          <a:lstStyle>
            <a:lvl1pPr marL="0" indent="0">
              <a:buNone/>
              <a:defRPr>
                <a:latin typeface="Arial" panose="020B0604020202020204" pitchFamily="34" charset="0"/>
                <a:cs typeface="Arial" panose="020B0604020202020204" pitchFamily="34" charset="0"/>
              </a:defRPr>
            </a:lvl1pPr>
          </a:lstStyle>
          <a:p>
            <a:r>
              <a:rPr lang="it-IT" sz="1800"/>
              <a:t>PICTURE</a:t>
            </a:r>
            <a:endParaRPr lang="it-IT"/>
          </a:p>
        </p:txBody>
      </p:sp>
      <p:sp>
        <p:nvSpPr>
          <p:cNvPr id="13" name="Segnaposto testo 4">
            <a:extLst>
              <a:ext uri="{FF2B5EF4-FFF2-40B4-BE49-F238E27FC236}">
                <a16:creationId xmlns:a16="http://schemas.microsoft.com/office/drawing/2014/main" id="{341E687E-0C8A-4549-B5D3-9EAC30CD0AF1}"/>
              </a:ext>
            </a:extLst>
          </p:cNvPr>
          <p:cNvSpPr>
            <a:spLocks noGrp="1"/>
          </p:cNvSpPr>
          <p:nvPr>
            <p:ph type="body" sz="quarter" idx="10" hasCustomPrompt="1"/>
          </p:nvPr>
        </p:nvSpPr>
        <p:spPr>
          <a:xfrm>
            <a:off x="510581" y="1893395"/>
            <a:ext cx="3785774" cy="1030130"/>
          </a:xfrm>
          <a:prstGeom prst="rect">
            <a:avLst/>
          </a:prstGeom>
        </p:spPr>
        <p:txBody>
          <a:bodyPr/>
          <a:lstStyle>
            <a:lvl1pPr marL="0" algn="l" defTabSz="914400" rtl="0" eaLnBrk="1" latinLnBrk="0" hangingPunct="1">
              <a:lnSpc>
                <a:spcPct val="80000"/>
              </a:lnSpc>
              <a:spcBef>
                <a:spcPct val="0"/>
              </a:spcBef>
              <a:buNone/>
              <a:defRPr lang="it-IT" sz="3600" b="1" i="0" kern="1200" cap="all" baseline="0" dirty="0">
                <a:solidFill>
                  <a:schemeClr val="tx1"/>
                </a:solidFill>
                <a:latin typeface="Arial Black" panose="020B0A04020102020204" pitchFamily="34" charset="0"/>
                <a:ea typeface="+mj-ea"/>
                <a:cs typeface="Arial" panose="020B0604020202020204" pitchFamily="34" charset="0"/>
              </a:defRPr>
            </a:lvl1pPr>
          </a:lstStyle>
          <a:p>
            <a:r>
              <a:rPr lang="it-IT"/>
              <a:t>INSERT TITLE HERE</a:t>
            </a:r>
          </a:p>
        </p:txBody>
      </p:sp>
      <p:sp>
        <p:nvSpPr>
          <p:cNvPr id="14" name="Segnaposto testo 4">
            <a:extLst>
              <a:ext uri="{FF2B5EF4-FFF2-40B4-BE49-F238E27FC236}">
                <a16:creationId xmlns:a16="http://schemas.microsoft.com/office/drawing/2014/main" id="{CBF4EC85-34E0-43CF-A038-266955D750F3}"/>
              </a:ext>
            </a:extLst>
          </p:cNvPr>
          <p:cNvSpPr>
            <a:spLocks noGrp="1"/>
          </p:cNvSpPr>
          <p:nvPr>
            <p:ph type="body" sz="quarter" idx="18" hasCustomPrompt="1"/>
          </p:nvPr>
        </p:nvSpPr>
        <p:spPr>
          <a:xfrm>
            <a:off x="533731" y="3006494"/>
            <a:ext cx="3634450" cy="604042"/>
          </a:xfrm>
          <a:prstGeom prst="rect">
            <a:avLst/>
          </a:prstGeom>
        </p:spPr>
        <p:txBody>
          <a:bodyPr/>
          <a:lstStyle>
            <a:lvl1pPr marL="0" indent="0" algn="l" defTabSz="914400" rtl="0" eaLnBrk="1" latinLnBrk="0" hangingPunct="1">
              <a:lnSpc>
                <a:spcPct val="100000"/>
              </a:lnSpc>
              <a:spcBef>
                <a:spcPts val="600"/>
              </a:spcBef>
              <a:buClr>
                <a:schemeClr val="tx2"/>
              </a:buClr>
              <a:buFont typeface="Arial" pitchFamily="34" charset="0"/>
              <a:buNone/>
              <a:defRPr lang="it-IT" sz="1400" b="0" i="0" kern="1200" baseline="0" dirty="0">
                <a:solidFill>
                  <a:schemeClr val="tx1"/>
                </a:solidFill>
                <a:latin typeface="Arial" panose="020B0604020202020204" pitchFamily="34" charset="0"/>
                <a:ea typeface="+mn-ea"/>
                <a:cs typeface="+mn-cs"/>
              </a:defRPr>
            </a:lvl1pPr>
          </a:lstStyle>
          <a:p>
            <a:r>
              <a:rPr lang="en-US"/>
              <a:t>Adjust the transparency of the photo to 30%.</a:t>
            </a:r>
          </a:p>
        </p:txBody>
      </p:sp>
      <p:pic>
        <p:nvPicPr>
          <p:cNvPr id="8" name="Bild 5">
            <a:extLst>
              <a:ext uri="{FF2B5EF4-FFF2-40B4-BE49-F238E27FC236}">
                <a16:creationId xmlns:a16="http://schemas.microsoft.com/office/drawing/2014/main" id="{84E56529-2047-43B8-8F45-CAC5486BB58A}"/>
              </a:ext>
            </a:extLst>
          </p:cNvPr>
          <p:cNvPicPr>
            <a:picLocks noChangeAspect="1"/>
          </p:cNvPicPr>
          <p:nvPr userDrawn="1"/>
        </p:nvPicPr>
        <p:blipFill>
          <a:blip r:embed="rId2" cstate="hqprint">
            <a:biLevel thresh="75000"/>
            <a:extLst>
              <a:ext uri="{28A0092B-C50C-407E-A947-70E740481C1C}">
                <a14:useLocalDpi xmlns:a14="http://schemas.microsoft.com/office/drawing/2010/main"/>
              </a:ext>
            </a:extLst>
          </a:blip>
          <a:stretch>
            <a:fillRect/>
          </a:stretch>
        </p:blipFill>
        <p:spPr>
          <a:xfrm>
            <a:off x="8538964" y="4818232"/>
            <a:ext cx="152444" cy="152444"/>
          </a:xfrm>
          <a:prstGeom prst="rect">
            <a:avLst/>
          </a:prstGeom>
        </p:spPr>
      </p:pic>
      <p:sp>
        <p:nvSpPr>
          <p:cNvPr id="11" name="Segnaposto numero diapositiva 4">
            <a:extLst>
              <a:ext uri="{FF2B5EF4-FFF2-40B4-BE49-F238E27FC236}">
                <a16:creationId xmlns:a16="http://schemas.microsoft.com/office/drawing/2014/main" id="{E2DB6A49-8606-4E04-A2EF-3918BA407B93}"/>
              </a:ext>
            </a:extLst>
          </p:cNvPr>
          <p:cNvSpPr>
            <a:spLocks noGrp="1"/>
          </p:cNvSpPr>
          <p:nvPr>
            <p:ph type="sldNum" sz="quarter" idx="16"/>
          </p:nvPr>
        </p:nvSpPr>
        <p:spPr>
          <a:xfrm>
            <a:off x="468313" y="4803775"/>
            <a:ext cx="235075" cy="140365"/>
          </a:xfrm>
          <a:prstGeom prst="rect">
            <a:avLst/>
          </a:prstGeom>
        </p:spPr>
        <p:txBody>
          <a:bodyPr lIns="0" tIns="0" rIns="0" bIns="0" anchor="t"/>
          <a:lstStyle>
            <a:lvl1pPr algn="l">
              <a:defRPr sz="700">
                <a:solidFill>
                  <a:schemeClr val="bg1">
                    <a:lumMod val="50000"/>
                  </a:schemeClr>
                </a:solidFill>
              </a:defRPr>
            </a:lvl1pPr>
          </a:lstStyle>
          <a:p>
            <a:fld id="{ABA2C2F3-668E-8445-AF97-0721AE8CBE45}" type="slidenum">
              <a:rPr lang="it-IT" smtClean="0"/>
              <a:pPr/>
              <a:t>‹N›</a:t>
            </a:fld>
            <a:endParaRPr lang="it-IT"/>
          </a:p>
        </p:txBody>
      </p:sp>
      <p:sp>
        <p:nvSpPr>
          <p:cNvPr id="12" name="Segnaposto testo 6">
            <a:extLst>
              <a:ext uri="{FF2B5EF4-FFF2-40B4-BE49-F238E27FC236}">
                <a16:creationId xmlns:a16="http://schemas.microsoft.com/office/drawing/2014/main" id="{41A3D4A8-DE94-4C7A-8E77-45CD7BF5654A}"/>
              </a:ext>
            </a:extLst>
          </p:cNvPr>
          <p:cNvSpPr>
            <a:spLocks noGrp="1"/>
          </p:cNvSpPr>
          <p:nvPr>
            <p:ph type="body" sz="quarter" idx="28" hasCustomPrompt="1"/>
          </p:nvPr>
        </p:nvSpPr>
        <p:spPr>
          <a:xfrm>
            <a:off x="790474" y="4826797"/>
            <a:ext cx="3543979" cy="66486"/>
          </a:xfrm>
          <a:prstGeom prst="rect">
            <a:avLst/>
          </a:prstGeom>
        </p:spPr>
        <p:txBody>
          <a:bodyPr lIns="0" tIns="0" rIns="0" bIns="0">
            <a:noAutofit/>
          </a:bodyPr>
          <a:lstStyle>
            <a:lvl1pPr marL="0" indent="0" algn="l">
              <a:buNone/>
              <a:defRPr sz="500">
                <a:solidFill>
                  <a:schemeClr val="bg1">
                    <a:lumMod val="50000"/>
                  </a:schemeClr>
                </a:solidFill>
              </a:defRPr>
            </a:lvl1pPr>
          </a:lstStyle>
          <a:p>
            <a:r>
              <a:rPr lang="it-IT" err="1"/>
              <a:t>Proprietary</a:t>
            </a:r>
            <a:r>
              <a:rPr lang="it-IT"/>
              <a:t> &amp; </a:t>
            </a:r>
            <a:r>
              <a:rPr lang="it-IT" err="1"/>
              <a:t>Confidential</a:t>
            </a:r>
            <a:endParaRPr lang="it-IT"/>
          </a:p>
        </p:txBody>
      </p:sp>
    </p:spTree>
    <p:extLst>
      <p:ext uri="{BB962C8B-B14F-4D97-AF65-F5344CB8AC3E}">
        <p14:creationId xmlns:p14="http://schemas.microsoft.com/office/powerpoint/2010/main" val="3836690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plit slide: DX Text + IMG">
    <p:spTree>
      <p:nvGrpSpPr>
        <p:cNvPr id="1" name=""/>
        <p:cNvGrpSpPr/>
        <p:nvPr/>
      </p:nvGrpSpPr>
      <p:grpSpPr>
        <a:xfrm>
          <a:off x="0" y="0"/>
          <a:ext cx="0" cy="0"/>
          <a:chOff x="0" y="0"/>
          <a:chExt cx="0" cy="0"/>
        </a:xfrm>
      </p:grpSpPr>
      <p:sp>
        <p:nvSpPr>
          <p:cNvPr id="8" name="Segnaposto immagine 2">
            <a:extLst>
              <a:ext uri="{FF2B5EF4-FFF2-40B4-BE49-F238E27FC236}">
                <a16:creationId xmlns:a16="http://schemas.microsoft.com/office/drawing/2014/main" id="{790A3A20-E736-A247-BDB2-BBA1BB272579}"/>
              </a:ext>
            </a:extLst>
          </p:cNvPr>
          <p:cNvSpPr>
            <a:spLocks noGrp="1"/>
          </p:cNvSpPr>
          <p:nvPr>
            <p:ph type="pic" sz="quarter" idx="14"/>
          </p:nvPr>
        </p:nvSpPr>
        <p:spPr>
          <a:xfrm>
            <a:off x="19664" y="0"/>
            <a:ext cx="4493342" cy="5143500"/>
          </a:xfrm>
          <a:prstGeom prst="rect">
            <a:avLst/>
          </a:prstGeom>
        </p:spPr>
        <p:txBody>
          <a:bodyPr/>
          <a:lstStyle>
            <a:lvl1pPr marL="0" marR="0" indent="0" algn="l" defTabSz="914400" rtl="0" eaLnBrk="1" fontAlgn="auto" latinLnBrk="0" hangingPunct="1">
              <a:lnSpc>
                <a:spcPct val="100000"/>
              </a:lnSpc>
              <a:spcBef>
                <a:spcPts val="600"/>
              </a:spcBef>
              <a:spcAft>
                <a:spcPts val="0"/>
              </a:spcAft>
              <a:buClrTx/>
              <a:buSzTx/>
              <a:buFont typeface="Arial" pitchFamily="34" charset="0"/>
              <a:buNone/>
              <a:tabLst/>
              <a:defRPr>
                <a:latin typeface="+mn-lt"/>
              </a:defRPr>
            </a:lvl1pPr>
          </a:lstStyle>
          <a:p>
            <a:pPr>
              <a:buClr>
                <a:schemeClr val="tx2"/>
              </a:buClr>
            </a:pPr>
            <a:endParaRPr lang="it-IT" sz="1800"/>
          </a:p>
          <a:p>
            <a:pPr>
              <a:buClr>
                <a:schemeClr val="tx2"/>
              </a:buClr>
            </a:pPr>
            <a:endParaRPr lang="it-IT" sz="1800"/>
          </a:p>
          <a:p>
            <a:pPr>
              <a:buClr>
                <a:schemeClr val="tx2"/>
              </a:buClr>
            </a:pPr>
            <a:endParaRPr lang="it-IT" sz="1800"/>
          </a:p>
          <a:p>
            <a:pPr>
              <a:buClr>
                <a:schemeClr val="tx2"/>
              </a:buClr>
            </a:pPr>
            <a:endParaRPr lang="it-IT" sz="1800"/>
          </a:p>
          <a:p>
            <a:pPr>
              <a:buClr>
                <a:schemeClr val="tx2"/>
              </a:buClr>
            </a:pPr>
            <a:endParaRPr lang="it-IT" sz="1800"/>
          </a:p>
          <a:p>
            <a:pPr>
              <a:buClr>
                <a:schemeClr val="tx2"/>
              </a:buClr>
            </a:pPr>
            <a:r>
              <a:rPr lang="it-IT" sz="1800"/>
              <a:t>PICTURE</a:t>
            </a:r>
          </a:p>
        </p:txBody>
      </p:sp>
      <p:sp>
        <p:nvSpPr>
          <p:cNvPr id="13" name="Segnaposto testo 4">
            <a:extLst>
              <a:ext uri="{FF2B5EF4-FFF2-40B4-BE49-F238E27FC236}">
                <a16:creationId xmlns:a16="http://schemas.microsoft.com/office/drawing/2014/main" id="{FB319C0C-1E99-4C4C-B19D-A8587D46E98B}"/>
              </a:ext>
            </a:extLst>
          </p:cNvPr>
          <p:cNvSpPr>
            <a:spLocks noGrp="1"/>
          </p:cNvSpPr>
          <p:nvPr>
            <p:ph type="body" sz="quarter" idx="10" hasCustomPrompt="1"/>
          </p:nvPr>
        </p:nvSpPr>
        <p:spPr>
          <a:xfrm>
            <a:off x="5082562" y="1893395"/>
            <a:ext cx="3785774" cy="1030130"/>
          </a:xfrm>
          <a:prstGeom prst="rect">
            <a:avLst/>
          </a:prstGeom>
        </p:spPr>
        <p:txBody>
          <a:bodyPr/>
          <a:lstStyle>
            <a:lvl1pPr marL="0" algn="l" defTabSz="914400" rtl="0" eaLnBrk="1" latinLnBrk="0" hangingPunct="1">
              <a:lnSpc>
                <a:spcPct val="80000"/>
              </a:lnSpc>
              <a:spcBef>
                <a:spcPct val="0"/>
              </a:spcBef>
              <a:buNone/>
              <a:defRPr lang="it-IT" sz="3600" b="1" i="0" kern="1200" cap="all" baseline="0" dirty="0">
                <a:solidFill>
                  <a:schemeClr val="tx1"/>
                </a:solidFill>
                <a:latin typeface="Arial Black" panose="020B0A04020102020204" pitchFamily="34" charset="0"/>
                <a:ea typeface="+mj-ea"/>
                <a:cs typeface="Arial" panose="020B0604020202020204" pitchFamily="34" charset="0"/>
              </a:defRPr>
            </a:lvl1pPr>
          </a:lstStyle>
          <a:p>
            <a:r>
              <a:rPr lang="it-IT"/>
              <a:t>INSERT TITLE HERE</a:t>
            </a:r>
          </a:p>
        </p:txBody>
      </p:sp>
      <p:sp>
        <p:nvSpPr>
          <p:cNvPr id="14" name="Segnaposto testo 4">
            <a:extLst>
              <a:ext uri="{FF2B5EF4-FFF2-40B4-BE49-F238E27FC236}">
                <a16:creationId xmlns:a16="http://schemas.microsoft.com/office/drawing/2014/main" id="{3DF5A95C-18A4-425E-BEB9-B1190015B86F}"/>
              </a:ext>
            </a:extLst>
          </p:cNvPr>
          <p:cNvSpPr>
            <a:spLocks noGrp="1"/>
          </p:cNvSpPr>
          <p:nvPr>
            <p:ph type="body" sz="quarter" idx="17" hasCustomPrompt="1"/>
          </p:nvPr>
        </p:nvSpPr>
        <p:spPr>
          <a:xfrm>
            <a:off x="5105712" y="3006494"/>
            <a:ext cx="3634450" cy="604042"/>
          </a:xfrm>
          <a:prstGeom prst="rect">
            <a:avLst/>
          </a:prstGeom>
        </p:spPr>
        <p:txBody>
          <a:bodyPr/>
          <a:lstStyle>
            <a:lvl1pPr marL="0" indent="0" algn="l" defTabSz="914400" rtl="0" eaLnBrk="1" latinLnBrk="0" hangingPunct="1">
              <a:lnSpc>
                <a:spcPct val="100000"/>
              </a:lnSpc>
              <a:spcBef>
                <a:spcPts val="600"/>
              </a:spcBef>
              <a:buClr>
                <a:schemeClr val="tx2"/>
              </a:buClr>
              <a:buFont typeface="Arial" pitchFamily="34" charset="0"/>
              <a:buNone/>
              <a:defRPr lang="it-IT" sz="1400" b="0" i="0" kern="1200" baseline="0" dirty="0">
                <a:solidFill>
                  <a:schemeClr val="tx1"/>
                </a:solidFill>
                <a:latin typeface="Arial" panose="020B0604020202020204" pitchFamily="34" charset="0"/>
                <a:ea typeface="+mn-ea"/>
                <a:cs typeface="+mn-cs"/>
              </a:defRPr>
            </a:lvl1pPr>
          </a:lstStyle>
          <a:p>
            <a:r>
              <a:rPr lang="en-US"/>
              <a:t>Adjust the transparency of the photo to 30%.</a:t>
            </a:r>
          </a:p>
        </p:txBody>
      </p:sp>
      <p:pic>
        <p:nvPicPr>
          <p:cNvPr id="9" name="Bild 5">
            <a:extLst>
              <a:ext uri="{FF2B5EF4-FFF2-40B4-BE49-F238E27FC236}">
                <a16:creationId xmlns:a16="http://schemas.microsoft.com/office/drawing/2014/main" id="{8497572F-4E55-4559-91DC-606EFB3164EC}"/>
              </a:ext>
            </a:extLst>
          </p:cNvPr>
          <p:cNvPicPr>
            <a:picLocks noChangeAspect="1"/>
          </p:cNvPicPr>
          <p:nvPr userDrawn="1"/>
        </p:nvPicPr>
        <p:blipFill>
          <a:blip r:embed="rId2" cstate="hqprint">
            <a:biLevel thresh="75000"/>
            <a:extLst>
              <a:ext uri="{28A0092B-C50C-407E-A947-70E740481C1C}">
                <a14:useLocalDpi xmlns:a14="http://schemas.microsoft.com/office/drawing/2010/main"/>
              </a:ext>
            </a:extLst>
          </a:blip>
          <a:stretch>
            <a:fillRect/>
          </a:stretch>
        </p:blipFill>
        <p:spPr>
          <a:xfrm>
            <a:off x="8538964" y="4818232"/>
            <a:ext cx="152444" cy="152444"/>
          </a:xfrm>
          <a:prstGeom prst="rect">
            <a:avLst/>
          </a:prstGeom>
        </p:spPr>
      </p:pic>
      <p:sp>
        <p:nvSpPr>
          <p:cNvPr id="11" name="Segnaposto numero diapositiva 4">
            <a:extLst>
              <a:ext uri="{FF2B5EF4-FFF2-40B4-BE49-F238E27FC236}">
                <a16:creationId xmlns:a16="http://schemas.microsoft.com/office/drawing/2014/main" id="{A9E9533B-C668-4A5C-8B2B-BAD3E0971306}"/>
              </a:ext>
            </a:extLst>
          </p:cNvPr>
          <p:cNvSpPr>
            <a:spLocks noGrp="1"/>
          </p:cNvSpPr>
          <p:nvPr>
            <p:ph type="sldNum" sz="quarter" idx="16"/>
          </p:nvPr>
        </p:nvSpPr>
        <p:spPr>
          <a:xfrm>
            <a:off x="468313" y="4803775"/>
            <a:ext cx="235075" cy="140365"/>
          </a:xfrm>
          <a:prstGeom prst="rect">
            <a:avLst/>
          </a:prstGeom>
        </p:spPr>
        <p:txBody>
          <a:bodyPr lIns="0" tIns="0" rIns="0" bIns="0" anchor="t"/>
          <a:lstStyle>
            <a:lvl1pPr algn="l">
              <a:defRPr sz="700">
                <a:solidFill>
                  <a:schemeClr val="bg1">
                    <a:lumMod val="50000"/>
                  </a:schemeClr>
                </a:solidFill>
              </a:defRPr>
            </a:lvl1pPr>
          </a:lstStyle>
          <a:p>
            <a:fld id="{ABA2C2F3-668E-8445-AF97-0721AE8CBE45}" type="slidenum">
              <a:rPr lang="it-IT" smtClean="0"/>
              <a:pPr/>
              <a:t>‹N›</a:t>
            </a:fld>
            <a:endParaRPr lang="it-IT"/>
          </a:p>
        </p:txBody>
      </p:sp>
      <p:sp>
        <p:nvSpPr>
          <p:cNvPr id="12" name="Segnaposto testo 6">
            <a:extLst>
              <a:ext uri="{FF2B5EF4-FFF2-40B4-BE49-F238E27FC236}">
                <a16:creationId xmlns:a16="http://schemas.microsoft.com/office/drawing/2014/main" id="{92BD76E3-E34C-4711-9EEF-B9558CC04156}"/>
              </a:ext>
            </a:extLst>
          </p:cNvPr>
          <p:cNvSpPr>
            <a:spLocks noGrp="1"/>
          </p:cNvSpPr>
          <p:nvPr>
            <p:ph type="body" sz="quarter" idx="28" hasCustomPrompt="1"/>
          </p:nvPr>
        </p:nvSpPr>
        <p:spPr>
          <a:xfrm>
            <a:off x="790474" y="4826797"/>
            <a:ext cx="3543979" cy="66486"/>
          </a:xfrm>
          <a:prstGeom prst="rect">
            <a:avLst/>
          </a:prstGeom>
        </p:spPr>
        <p:txBody>
          <a:bodyPr lIns="0" tIns="0" rIns="0" bIns="0">
            <a:noAutofit/>
          </a:bodyPr>
          <a:lstStyle>
            <a:lvl1pPr marL="0" indent="0" algn="l">
              <a:buNone/>
              <a:defRPr sz="500">
                <a:solidFill>
                  <a:schemeClr val="bg1">
                    <a:lumMod val="50000"/>
                  </a:schemeClr>
                </a:solidFill>
              </a:defRPr>
            </a:lvl1pPr>
          </a:lstStyle>
          <a:p>
            <a:r>
              <a:rPr lang="it-IT" err="1"/>
              <a:t>Proprietary</a:t>
            </a:r>
            <a:r>
              <a:rPr lang="it-IT"/>
              <a:t> &amp; </a:t>
            </a:r>
            <a:r>
              <a:rPr lang="it-IT" err="1"/>
              <a:t>Confidential</a:t>
            </a:r>
            <a:endParaRPr lang="it-IT"/>
          </a:p>
        </p:txBody>
      </p:sp>
    </p:spTree>
    <p:extLst>
      <p:ext uri="{BB962C8B-B14F-4D97-AF65-F5344CB8AC3E}">
        <p14:creationId xmlns:p14="http://schemas.microsoft.com/office/powerpoint/2010/main" val="2275898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1" name="Oggetto 20" hidden="1">
            <a:extLst>
              <a:ext uri="{FF2B5EF4-FFF2-40B4-BE49-F238E27FC236}">
                <a16:creationId xmlns:a16="http://schemas.microsoft.com/office/drawing/2014/main" id="{75138508-842B-A44C-9C79-F6E58149C430}"/>
              </a:ext>
            </a:extLst>
          </p:cNvPr>
          <p:cNvGraphicFramePr>
            <a:graphicFrameLocks noChangeAspect="1"/>
          </p:cNvGraphicFramePr>
          <p:nvPr userDrawn="1">
            <p:custDataLst>
              <p:tags r:id="rId14"/>
            </p:custDataLst>
            <p:extLst>
              <p:ext uri="{D42A27DB-BD31-4B8C-83A1-F6EECF244321}">
                <p14:modId xmlns:p14="http://schemas.microsoft.com/office/powerpoint/2010/main" val="105541373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Diapositiva think-cell" r:id="rId16" imgW="7772400" imgH="10058400" progId="TCLayout.ActiveDocument.1">
                  <p:embed/>
                </p:oleObj>
              </mc:Choice>
              <mc:Fallback>
                <p:oleObj name="Diapositiva think-cell" r:id="rId16" imgW="7772400" imgH="10058400" progId="TCLayout.ActiveDocument.1">
                  <p:embed/>
                  <p:pic>
                    <p:nvPicPr>
                      <p:cNvPr id="21" name="Oggetto 20" hidden="1">
                        <a:extLst>
                          <a:ext uri="{FF2B5EF4-FFF2-40B4-BE49-F238E27FC236}">
                            <a16:creationId xmlns:a16="http://schemas.microsoft.com/office/drawing/2014/main" id="{75138508-842B-A44C-9C79-F6E58149C430}"/>
                          </a:ext>
                        </a:extLst>
                      </p:cNvPr>
                      <p:cNvPicPr/>
                      <p:nvPr/>
                    </p:nvPicPr>
                    <p:blipFill>
                      <a:blip r:embed="rId17"/>
                      <a:stretch>
                        <a:fillRect/>
                      </a:stretch>
                    </p:blipFill>
                    <p:spPr>
                      <a:xfrm>
                        <a:off x="1588" y="1588"/>
                        <a:ext cx="1587" cy="1587"/>
                      </a:xfrm>
                      <a:prstGeom prst="rect">
                        <a:avLst/>
                      </a:prstGeom>
                    </p:spPr>
                  </p:pic>
                </p:oleObj>
              </mc:Fallback>
            </mc:AlternateContent>
          </a:graphicData>
        </a:graphic>
      </p:graphicFrame>
      <p:sp>
        <p:nvSpPr>
          <p:cNvPr id="20" name="Rettangolo 19" hidden="1">
            <a:extLst>
              <a:ext uri="{FF2B5EF4-FFF2-40B4-BE49-F238E27FC236}">
                <a16:creationId xmlns:a16="http://schemas.microsoft.com/office/drawing/2014/main" id="{665A831A-8B9D-9443-A2DE-2AD76EB35209}"/>
              </a:ext>
            </a:extLst>
          </p:cNvPr>
          <p:cNvSpPr/>
          <p:nvPr userDrawn="1">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it-IT" sz="3300" b="0" i="0" baseline="0">
              <a:latin typeface="Arial" panose="020B0604020202020204" pitchFamily="34" charset="0"/>
              <a:ea typeface="+mj-ea"/>
              <a:sym typeface="Arial" panose="020B0604020202020204" pitchFamily="34" charset="0"/>
            </a:endParaRPr>
          </a:p>
        </p:txBody>
      </p:sp>
    </p:spTree>
    <p:extLst>
      <p:ext uri="{BB962C8B-B14F-4D97-AF65-F5344CB8AC3E}">
        <p14:creationId xmlns:p14="http://schemas.microsoft.com/office/powerpoint/2010/main" val="2789554384"/>
      </p:ext>
    </p:extLst>
  </p:cSld>
  <p:clrMap bg1="dk1" tx1="lt1" bg2="dk2" tx2="lt2" accent1="accent1" accent2="accent2" accent3="accent3" accent4="accent4" accent5="accent5" accent6="accent6" hlink="hlink" folHlink="folHlink"/>
  <p:sldLayoutIdLst>
    <p:sldLayoutId id="2147483672" r:id="rId1"/>
    <p:sldLayoutId id="2147483763" r:id="rId2"/>
    <p:sldLayoutId id="2147483778" r:id="rId3"/>
    <p:sldLayoutId id="2147483698" r:id="rId4"/>
    <p:sldLayoutId id="2147483724" r:id="rId5"/>
    <p:sldLayoutId id="2147483728" r:id="rId6"/>
    <p:sldLayoutId id="2147483721" r:id="rId7"/>
    <p:sldLayoutId id="2147483730" r:id="rId8"/>
    <p:sldLayoutId id="2147483731" r:id="rId9"/>
    <p:sldLayoutId id="2147483733" r:id="rId10"/>
    <p:sldLayoutId id="2147483734" r:id="rId11"/>
    <p:sldLayoutId id="2147483782"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014" userDrawn="1">
          <p15:clr>
            <a:srgbClr val="F26B43"/>
          </p15:clr>
        </p15:guide>
        <p15:guide id="2" orient="horz" pos="1620" userDrawn="1">
          <p15:clr>
            <a:srgbClr val="F26B43"/>
          </p15:clr>
        </p15:guide>
        <p15:guide id="3" orient="horz" pos="214" userDrawn="1">
          <p15:clr>
            <a:srgbClr val="F26B43"/>
          </p15:clr>
        </p15:guide>
        <p15:guide id="4" orient="horz" pos="395" userDrawn="1">
          <p15:clr>
            <a:srgbClr val="F26B43"/>
          </p15:clr>
        </p15:guide>
        <p15:guide id="6" orient="horz" pos="645" userDrawn="1">
          <p15:clr>
            <a:srgbClr val="F26B43"/>
          </p15:clr>
        </p15:guide>
        <p15:guide id="8" orient="horz" pos="2845" userDrawn="1">
          <p15:clr>
            <a:srgbClr val="F26B43"/>
          </p15:clr>
        </p15:guide>
        <p15:guide id="9" pos="295" userDrawn="1">
          <p15:clr>
            <a:srgbClr val="F26B43"/>
          </p15:clr>
        </p15:guide>
        <p15:guide id="10" pos="2767" userDrawn="1">
          <p15:clr>
            <a:srgbClr val="F26B43"/>
          </p15:clr>
        </p15:guide>
        <p15:guide id="11" pos="4195" userDrawn="1">
          <p15:clr>
            <a:srgbClr val="F26B43"/>
          </p15:clr>
        </p15:guide>
        <p15:guide id="12" pos="5465" userDrawn="1">
          <p15:clr>
            <a:srgbClr val="F26B43"/>
          </p15:clr>
        </p15:guide>
        <p15:guide id="13" orient="horz" pos="3026" userDrawn="1">
          <p15:clr>
            <a:srgbClr val="F26B43"/>
          </p15:clr>
        </p15:guide>
        <p15:guide id="14" orient="horz" pos="554" userDrawn="1">
          <p15:clr>
            <a:srgbClr val="F26B43"/>
          </p15:clr>
        </p15:guide>
        <p15:guide id="15" orient="horz" pos="100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98F6C76F-0C22-4434-8C24-B722737B5866}"/>
              </a:ext>
            </a:extLst>
          </p:cNvPr>
          <p:cNvSpPr/>
          <p:nvPr/>
        </p:nvSpPr>
        <p:spPr>
          <a:xfrm>
            <a:off x="1724569" y="1164240"/>
            <a:ext cx="5508569" cy="317894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Google Shape;213;p29">
            <a:extLst>
              <a:ext uri="{FF2B5EF4-FFF2-40B4-BE49-F238E27FC236}">
                <a16:creationId xmlns:a16="http://schemas.microsoft.com/office/drawing/2014/main" id="{C467ACEE-5D4B-42CC-8B83-C7CD6B6BBD19}"/>
              </a:ext>
            </a:extLst>
          </p:cNvPr>
          <p:cNvSpPr txBox="1">
            <a:spLocks/>
          </p:cNvSpPr>
          <p:nvPr/>
        </p:nvSpPr>
        <p:spPr>
          <a:xfrm>
            <a:off x="1222149" y="1797716"/>
            <a:ext cx="6516754" cy="1945473"/>
          </a:xfrm>
          <a:prstGeom prst="rect">
            <a:avLst/>
          </a:prstGeom>
        </p:spPr>
        <p:txBody>
          <a:bodyPr spcFirstLastPara="1" wrap="square" lIns="91425" tIns="91425" rIns="91425" bIns="91425" anchor="t"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it-IT" sz="2400" b="1" kern="0" dirty="0">
                <a:solidFill>
                  <a:schemeClr val="bg1"/>
                </a:solidFill>
                <a:cs typeface="Arial" panose="020B0604020202020204" pitchFamily="34" charset="0"/>
              </a:rPr>
              <a:t>Analisi risultati dei sondaggi </a:t>
            </a:r>
            <a:br>
              <a:rPr lang="it-IT" sz="2400" b="1" kern="0" dirty="0">
                <a:solidFill>
                  <a:schemeClr val="bg1"/>
                </a:solidFill>
                <a:cs typeface="Arial" panose="020B0604020202020204" pitchFamily="34" charset="0"/>
              </a:rPr>
            </a:br>
            <a:r>
              <a:rPr lang="it-IT" sz="2400" b="1" kern="0" dirty="0">
                <a:solidFill>
                  <a:schemeClr val="bg1"/>
                </a:solidFill>
                <a:cs typeface="Arial" panose="020B0604020202020204" pitchFamily="34" charset="0"/>
              </a:rPr>
              <a:t>utili per approfondimenti e</a:t>
            </a:r>
            <a:br>
              <a:rPr lang="it-IT" sz="2400" b="1" kern="0" dirty="0">
                <a:solidFill>
                  <a:schemeClr val="bg1"/>
                </a:solidFill>
                <a:cs typeface="Arial" panose="020B0604020202020204" pitchFamily="34" charset="0"/>
              </a:rPr>
            </a:br>
            <a:r>
              <a:rPr lang="it-IT" sz="2400" b="1" kern="0" dirty="0">
                <a:solidFill>
                  <a:schemeClr val="bg1"/>
                </a:solidFill>
                <a:cs typeface="Arial" panose="020B0604020202020204" pitchFamily="34" charset="0"/>
              </a:rPr>
              <a:t>per evidenziare interessi e </a:t>
            </a:r>
            <a:br>
              <a:rPr lang="it-IT" sz="2400" b="1" kern="0" dirty="0">
                <a:solidFill>
                  <a:schemeClr val="bg1"/>
                </a:solidFill>
                <a:cs typeface="Arial" panose="020B0604020202020204" pitchFamily="34" charset="0"/>
              </a:rPr>
            </a:br>
            <a:r>
              <a:rPr lang="it-IT" sz="2400" b="1" kern="0" dirty="0">
                <a:solidFill>
                  <a:schemeClr val="bg1"/>
                </a:solidFill>
                <a:cs typeface="Arial" panose="020B0604020202020204" pitchFamily="34" charset="0"/>
              </a:rPr>
              <a:t>direzione del mercato</a:t>
            </a:r>
          </a:p>
        </p:txBody>
      </p:sp>
      <p:cxnSp>
        <p:nvCxnSpPr>
          <p:cNvPr id="8" name="Google Shape;44;p5">
            <a:extLst>
              <a:ext uri="{FF2B5EF4-FFF2-40B4-BE49-F238E27FC236}">
                <a16:creationId xmlns:a16="http://schemas.microsoft.com/office/drawing/2014/main" id="{0F4C8CD4-2D79-4532-8334-19A612BE0B7E}"/>
              </a:ext>
            </a:extLst>
          </p:cNvPr>
          <p:cNvCxnSpPr/>
          <p:nvPr/>
        </p:nvCxnSpPr>
        <p:spPr>
          <a:xfrm>
            <a:off x="965569" y="1422148"/>
            <a:ext cx="1518000" cy="0"/>
          </a:xfrm>
          <a:prstGeom prst="straightConnector1">
            <a:avLst/>
          </a:prstGeom>
          <a:noFill/>
          <a:ln w="228600" cap="flat" cmpd="sng">
            <a:solidFill>
              <a:schemeClr val="accent5"/>
            </a:solidFill>
            <a:prstDash val="solid"/>
            <a:round/>
            <a:headEnd type="none" w="med" len="med"/>
            <a:tailEnd type="none" w="med" len="med"/>
          </a:ln>
        </p:spPr>
      </p:cxnSp>
      <p:cxnSp>
        <p:nvCxnSpPr>
          <p:cNvPr id="9" name="Google Shape;44;p5">
            <a:extLst>
              <a:ext uri="{FF2B5EF4-FFF2-40B4-BE49-F238E27FC236}">
                <a16:creationId xmlns:a16="http://schemas.microsoft.com/office/drawing/2014/main" id="{879A0E15-77A6-44D5-B5BC-C971BD38AF2A}"/>
              </a:ext>
            </a:extLst>
          </p:cNvPr>
          <p:cNvCxnSpPr/>
          <p:nvPr/>
        </p:nvCxnSpPr>
        <p:spPr>
          <a:xfrm>
            <a:off x="6220903" y="4053109"/>
            <a:ext cx="1518000" cy="0"/>
          </a:xfrm>
          <a:prstGeom prst="straightConnector1">
            <a:avLst/>
          </a:prstGeom>
          <a:noFill/>
          <a:ln w="228600" cap="flat" cmpd="sng">
            <a:solidFill>
              <a:schemeClr val="accent5"/>
            </a:solidFill>
            <a:prstDash val="solid"/>
            <a:round/>
            <a:headEnd type="none" w="med" len="med"/>
            <a:tailEnd type="none" w="med" len="med"/>
          </a:ln>
        </p:spPr>
      </p:cxnSp>
      <p:sp>
        <p:nvSpPr>
          <p:cNvPr id="10" name="Google Shape;43;p5">
            <a:extLst>
              <a:ext uri="{FF2B5EF4-FFF2-40B4-BE49-F238E27FC236}">
                <a16:creationId xmlns:a16="http://schemas.microsoft.com/office/drawing/2014/main" id="{892C974D-44CA-49C7-AEF2-2B0445AC8369}"/>
              </a:ext>
            </a:extLst>
          </p:cNvPr>
          <p:cNvSpPr/>
          <p:nvPr/>
        </p:nvSpPr>
        <p:spPr>
          <a:xfrm>
            <a:off x="8567507" y="1929643"/>
            <a:ext cx="1299700" cy="1360705"/>
          </a:xfrm>
          <a:prstGeom prst="ellipse">
            <a:avLst/>
          </a:prstGeom>
          <a:noFill/>
          <a:ln w="2286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Title 3">
            <a:extLst>
              <a:ext uri="{FF2B5EF4-FFF2-40B4-BE49-F238E27FC236}">
                <a16:creationId xmlns:a16="http://schemas.microsoft.com/office/drawing/2014/main" id="{6B49F122-3B0F-41DD-AA61-15409D6C240A}"/>
              </a:ext>
            </a:extLst>
          </p:cNvPr>
          <p:cNvSpPr>
            <a:spLocks noGrp="1"/>
          </p:cNvSpPr>
          <p:nvPr>
            <p:ph type="title"/>
          </p:nvPr>
        </p:nvSpPr>
        <p:spPr>
          <a:xfrm>
            <a:off x="462262" y="339726"/>
            <a:ext cx="5260112" cy="293406"/>
          </a:xfrm>
        </p:spPr>
        <p:txBody>
          <a:bodyPr/>
          <a:lstStyle/>
          <a:p>
            <a:r>
              <a:rPr lang="it-IT" dirty="0"/>
              <a:t>SONDAGGi Club CMMC</a:t>
            </a:r>
          </a:p>
        </p:txBody>
      </p:sp>
      <p:pic>
        <p:nvPicPr>
          <p:cNvPr id="20" name="Immagine 5">
            <a:extLst>
              <a:ext uri="{FF2B5EF4-FFF2-40B4-BE49-F238E27FC236}">
                <a16:creationId xmlns:a16="http://schemas.microsoft.com/office/drawing/2014/main" id="{ABA77F3A-E83A-46E9-A5FC-8DF809168ACC}"/>
              </a:ext>
            </a:extLst>
          </p:cNvPr>
          <p:cNvPicPr>
            <a:picLocks noChangeAspect="1"/>
          </p:cNvPicPr>
          <p:nvPr/>
        </p:nvPicPr>
        <p:blipFill>
          <a:blip r:embed="rId3"/>
          <a:stretch>
            <a:fillRect/>
          </a:stretch>
        </p:blipFill>
        <p:spPr>
          <a:xfrm>
            <a:off x="7738903" y="4719928"/>
            <a:ext cx="614623" cy="346710"/>
          </a:xfrm>
          <a:prstGeom prst="rect">
            <a:avLst/>
          </a:prstGeom>
        </p:spPr>
      </p:pic>
    </p:spTree>
    <p:extLst>
      <p:ext uri="{BB962C8B-B14F-4D97-AF65-F5344CB8AC3E}">
        <p14:creationId xmlns:p14="http://schemas.microsoft.com/office/powerpoint/2010/main" val="3697574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7BB159-5CAF-3C6E-5372-B292FCC6F068}"/>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7CD8882A-A0FB-6A25-2F32-5B7D21EDD2CE}"/>
              </a:ext>
            </a:extLst>
          </p:cNvPr>
          <p:cNvSpPr/>
          <p:nvPr/>
        </p:nvSpPr>
        <p:spPr>
          <a:xfrm>
            <a:off x="462262" y="938936"/>
            <a:ext cx="3418339" cy="334212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Google Shape;213;p29">
            <a:extLst>
              <a:ext uri="{FF2B5EF4-FFF2-40B4-BE49-F238E27FC236}">
                <a16:creationId xmlns:a16="http://schemas.microsoft.com/office/drawing/2014/main" id="{DC5C4739-B96E-0BC6-02FC-34CD246F3D4F}"/>
              </a:ext>
            </a:extLst>
          </p:cNvPr>
          <p:cNvSpPr txBox="1">
            <a:spLocks/>
          </p:cNvSpPr>
          <p:nvPr/>
        </p:nvSpPr>
        <p:spPr>
          <a:xfrm>
            <a:off x="540538" y="1309712"/>
            <a:ext cx="3261786" cy="2600569"/>
          </a:xfrm>
          <a:prstGeom prst="rect">
            <a:avLst/>
          </a:prstGeom>
        </p:spPr>
        <p:txBody>
          <a:bodyPr spcFirstLastPara="1" wrap="square" lIns="91425" tIns="91425" rIns="91425" bIns="91425" anchor="t"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it-IT" sz="2400" b="1" kern="0">
                <a:solidFill>
                  <a:schemeClr val="bg1"/>
                </a:solidFill>
                <a:cs typeface="Arial" panose="020B0604020202020204" pitchFamily="34" charset="0"/>
              </a:rPr>
              <a:t>Qual è il principale obiettivo che la tua azienda si prefigge nell’implementare  l’intelligenza artificiale nel contact center?</a:t>
            </a:r>
          </a:p>
        </p:txBody>
      </p:sp>
      <p:cxnSp>
        <p:nvCxnSpPr>
          <p:cNvPr id="8" name="Google Shape;44;p5">
            <a:extLst>
              <a:ext uri="{FF2B5EF4-FFF2-40B4-BE49-F238E27FC236}">
                <a16:creationId xmlns:a16="http://schemas.microsoft.com/office/drawing/2014/main" id="{A5D1B94E-BBAC-2B50-6146-275F745BBF02}"/>
              </a:ext>
            </a:extLst>
          </p:cNvPr>
          <p:cNvCxnSpPr/>
          <p:nvPr/>
        </p:nvCxnSpPr>
        <p:spPr>
          <a:xfrm>
            <a:off x="90055" y="1164240"/>
            <a:ext cx="1518000" cy="0"/>
          </a:xfrm>
          <a:prstGeom prst="straightConnector1">
            <a:avLst/>
          </a:prstGeom>
          <a:noFill/>
          <a:ln w="228600" cap="flat" cmpd="sng">
            <a:solidFill>
              <a:schemeClr val="accent5"/>
            </a:solidFill>
            <a:prstDash val="solid"/>
            <a:round/>
            <a:headEnd type="none" w="med" len="med"/>
            <a:tailEnd type="none" w="med" len="med"/>
          </a:ln>
        </p:spPr>
      </p:cxnSp>
      <p:cxnSp>
        <p:nvCxnSpPr>
          <p:cNvPr id="9" name="Google Shape;44;p5">
            <a:extLst>
              <a:ext uri="{FF2B5EF4-FFF2-40B4-BE49-F238E27FC236}">
                <a16:creationId xmlns:a16="http://schemas.microsoft.com/office/drawing/2014/main" id="{CB7F117A-2B96-1678-17AE-96F6B2F0CC44}"/>
              </a:ext>
            </a:extLst>
          </p:cNvPr>
          <p:cNvCxnSpPr/>
          <p:nvPr/>
        </p:nvCxnSpPr>
        <p:spPr>
          <a:xfrm>
            <a:off x="2772412" y="4041386"/>
            <a:ext cx="1518000" cy="0"/>
          </a:xfrm>
          <a:prstGeom prst="straightConnector1">
            <a:avLst/>
          </a:prstGeom>
          <a:noFill/>
          <a:ln w="228600" cap="flat" cmpd="sng">
            <a:solidFill>
              <a:schemeClr val="accent5"/>
            </a:solidFill>
            <a:prstDash val="solid"/>
            <a:round/>
            <a:headEnd type="none" w="med" len="med"/>
            <a:tailEnd type="none" w="med" len="med"/>
          </a:ln>
        </p:spPr>
      </p:cxnSp>
      <p:sp>
        <p:nvSpPr>
          <p:cNvPr id="10" name="Google Shape;43;p5">
            <a:extLst>
              <a:ext uri="{FF2B5EF4-FFF2-40B4-BE49-F238E27FC236}">
                <a16:creationId xmlns:a16="http://schemas.microsoft.com/office/drawing/2014/main" id="{43F8A64C-B8A6-5FDF-61DD-891F2E2E31A9}"/>
              </a:ext>
            </a:extLst>
          </p:cNvPr>
          <p:cNvSpPr/>
          <p:nvPr/>
        </p:nvSpPr>
        <p:spPr>
          <a:xfrm>
            <a:off x="8567507" y="1929643"/>
            <a:ext cx="1299700" cy="1360705"/>
          </a:xfrm>
          <a:prstGeom prst="ellipse">
            <a:avLst/>
          </a:prstGeom>
          <a:noFill/>
          <a:ln w="2286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TextBox 10">
            <a:extLst>
              <a:ext uri="{FF2B5EF4-FFF2-40B4-BE49-F238E27FC236}">
                <a16:creationId xmlns:a16="http://schemas.microsoft.com/office/drawing/2014/main" id="{D35E32D3-5B56-A191-3291-6DA1BDD6F630}"/>
              </a:ext>
            </a:extLst>
          </p:cNvPr>
          <p:cNvSpPr txBox="1"/>
          <p:nvPr/>
        </p:nvSpPr>
        <p:spPr>
          <a:xfrm>
            <a:off x="4507885" y="1113036"/>
            <a:ext cx="3067940" cy="369332"/>
          </a:xfrm>
          <a:prstGeom prst="rect">
            <a:avLst/>
          </a:prstGeom>
          <a:noFill/>
        </p:spPr>
        <p:txBody>
          <a:bodyPr wrap="square" rtlCol="0">
            <a:spAutoFit/>
          </a:bodyPr>
          <a:lstStyle/>
          <a:p>
            <a:r>
              <a:rPr lang="it-IT" sz="1800" b="1" kern="0" dirty="0">
                <a:solidFill>
                  <a:srgbClr val="323130"/>
                </a:solidFill>
                <a:ea typeface="Segoe UI" panose="020B0502040204020203" pitchFamily="34" charset="0"/>
                <a:cs typeface="Arial" panose="020B0604020202020204" pitchFamily="34" charset="0"/>
              </a:rPr>
              <a:t>Migliore Qualità </a:t>
            </a:r>
            <a:r>
              <a:rPr lang="it-IT" sz="1600" b="1" kern="0" dirty="0">
                <a:solidFill>
                  <a:srgbClr val="323130"/>
                </a:solidFill>
                <a:ea typeface="Segoe UI" panose="020B0502040204020203" pitchFamily="34" charset="0"/>
                <a:cs typeface="Arial" panose="020B0604020202020204" pitchFamily="34" charset="0"/>
              </a:rPr>
              <a:t>per cliente</a:t>
            </a:r>
          </a:p>
        </p:txBody>
      </p:sp>
      <p:sp>
        <p:nvSpPr>
          <p:cNvPr id="13" name="TextBox 12">
            <a:extLst>
              <a:ext uri="{FF2B5EF4-FFF2-40B4-BE49-F238E27FC236}">
                <a16:creationId xmlns:a16="http://schemas.microsoft.com/office/drawing/2014/main" id="{0CC265E9-51A5-A164-33C6-99A99F02A706}"/>
              </a:ext>
            </a:extLst>
          </p:cNvPr>
          <p:cNvSpPr txBox="1"/>
          <p:nvPr/>
        </p:nvSpPr>
        <p:spPr>
          <a:xfrm>
            <a:off x="4543054" y="2717237"/>
            <a:ext cx="2914734" cy="338554"/>
          </a:xfrm>
          <a:prstGeom prst="rect">
            <a:avLst/>
          </a:prstGeom>
          <a:noFill/>
        </p:spPr>
        <p:txBody>
          <a:bodyPr wrap="square" rtlCol="0">
            <a:spAutoFit/>
          </a:bodyPr>
          <a:lstStyle/>
          <a:p>
            <a:r>
              <a:rPr lang="it-IT" sz="1600" b="1" kern="0">
                <a:solidFill>
                  <a:srgbClr val="323130"/>
                </a:solidFill>
                <a:ea typeface="Segoe UI" panose="020B0502040204020203" pitchFamily="34" charset="0"/>
                <a:cs typeface="Arial" panose="020B0604020202020204" pitchFamily="34" charset="0"/>
              </a:rPr>
              <a:t>Raccolta insights strategici</a:t>
            </a:r>
          </a:p>
        </p:txBody>
      </p:sp>
      <p:sp>
        <p:nvSpPr>
          <p:cNvPr id="14" name="TextBox 13">
            <a:extLst>
              <a:ext uri="{FF2B5EF4-FFF2-40B4-BE49-F238E27FC236}">
                <a16:creationId xmlns:a16="http://schemas.microsoft.com/office/drawing/2014/main" id="{440C4051-B934-280B-0BFC-B37AE9DDF812}"/>
              </a:ext>
            </a:extLst>
          </p:cNvPr>
          <p:cNvSpPr txBox="1"/>
          <p:nvPr/>
        </p:nvSpPr>
        <p:spPr>
          <a:xfrm>
            <a:off x="4543054" y="3529228"/>
            <a:ext cx="2854294" cy="338554"/>
          </a:xfrm>
          <a:prstGeom prst="rect">
            <a:avLst/>
          </a:prstGeom>
          <a:noFill/>
        </p:spPr>
        <p:txBody>
          <a:bodyPr wrap="square" rtlCol="0">
            <a:spAutoFit/>
          </a:bodyPr>
          <a:lstStyle/>
          <a:p>
            <a:r>
              <a:rPr lang="it-IT" sz="1600" b="1" kern="0">
                <a:solidFill>
                  <a:srgbClr val="323130"/>
                </a:solidFill>
                <a:ea typeface="Segoe UI" panose="020B0502040204020203" pitchFamily="34" charset="0"/>
                <a:cs typeface="Arial" panose="020B0604020202020204" pitchFamily="34" charset="0"/>
              </a:rPr>
              <a:t>Vendite più personalizzate</a:t>
            </a:r>
          </a:p>
        </p:txBody>
      </p:sp>
      <p:sp>
        <p:nvSpPr>
          <p:cNvPr id="22" name="Title 3">
            <a:extLst>
              <a:ext uri="{FF2B5EF4-FFF2-40B4-BE49-F238E27FC236}">
                <a16:creationId xmlns:a16="http://schemas.microsoft.com/office/drawing/2014/main" id="{CA372F3D-FF46-7049-B743-209F6AB4504E}"/>
              </a:ext>
            </a:extLst>
          </p:cNvPr>
          <p:cNvSpPr>
            <a:spLocks noGrp="1"/>
          </p:cNvSpPr>
          <p:nvPr>
            <p:ph type="title"/>
          </p:nvPr>
        </p:nvSpPr>
        <p:spPr>
          <a:xfrm>
            <a:off x="462262" y="339726"/>
            <a:ext cx="5260112" cy="293406"/>
          </a:xfrm>
        </p:spPr>
        <p:txBody>
          <a:bodyPr/>
          <a:lstStyle/>
          <a:p>
            <a:r>
              <a:rPr lang="it-IT" dirty="0"/>
              <a:t>SONDAGGIO* 1</a:t>
            </a:r>
          </a:p>
        </p:txBody>
      </p:sp>
      <p:pic>
        <p:nvPicPr>
          <p:cNvPr id="20" name="Immagine 5">
            <a:extLst>
              <a:ext uri="{FF2B5EF4-FFF2-40B4-BE49-F238E27FC236}">
                <a16:creationId xmlns:a16="http://schemas.microsoft.com/office/drawing/2014/main" id="{2C0423BA-0788-F468-8DA0-9D4414E9D08C}"/>
              </a:ext>
            </a:extLst>
          </p:cNvPr>
          <p:cNvPicPr>
            <a:picLocks noChangeAspect="1"/>
          </p:cNvPicPr>
          <p:nvPr/>
        </p:nvPicPr>
        <p:blipFill>
          <a:blip r:embed="rId3"/>
          <a:stretch>
            <a:fillRect/>
          </a:stretch>
        </p:blipFill>
        <p:spPr>
          <a:xfrm>
            <a:off x="7738903" y="4719928"/>
            <a:ext cx="614623" cy="346710"/>
          </a:xfrm>
          <a:prstGeom prst="rect">
            <a:avLst/>
          </a:prstGeom>
        </p:spPr>
      </p:pic>
      <p:sp>
        <p:nvSpPr>
          <p:cNvPr id="19" name="TextBox 18">
            <a:extLst>
              <a:ext uri="{FF2B5EF4-FFF2-40B4-BE49-F238E27FC236}">
                <a16:creationId xmlns:a16="http://schemas.microsoft.com/office/drawing/2014/main" id="{FCB51589-0391-A040-0A2E-C5D6C9EBAB62}"/>
              </a:ext>
            </a:extLst>
          </p:cNvPr>
          <p:cNvSpPr txBox="1"/>
          <p:nvPr/>
        </p:nvSpPr>
        <p:spPr>
          <a:xfrm>
            <a:off x="459021" y="4352471"/>
            <a:ext cx="3343303" cy="200055"/>
          </a:xfrm>
          <a:prstGeom prst="rect">
            <a:avLst/>
          </a:prstGeom>
          <a:noFill/>
        </p:spPr>
        <p:txBody>
          <a:bodyPr wrap="square" rtlCol="0">
            <a:spAutoFit/>
          </a:bodyPr>
          <a:lstStyle/>
          <a:p>
            <a:r>
              <a:rPr lang="it-IT" sz="700" b="1" i="1" kern="0">
                <a:solidFill>
                  <a:srgbClr val="323130"/>
                </a:solidFill>
                <a:ea typeface="Segoe UI" panose="020B0502040204020203" pitchFamily="34" charset="0"/>
                <a:cs typeface="Arial" panose="020B0604020202020204" pitchFamily="34" charset="0"/>
              </a:rPr>
              <a:t>*Sondaggio Linkedin e </a:t>
            </a:r>
            <a:r>
              <a:rPr lang="it-IT" sz="700" b="1" i="1" kern="0" err="1">
                <a:solidFill>
                  <a:srgbClr val="323130"/>
                </a:solidFill>
                <a:ea typeface="Segoe UI" panose="020B0502040204020203" pitchFamily="34" charset="0"/>
                <a:cs typeface="Arial" panose="020B0604020202020204" pitchFamily="34" charset="0"/>
              </a:rPr>
              <a:t>Telegram</a:t>
            </a:r>
            <a:r>
              <a:rPr lang="it-IT" sz="700" b="1" i="1" kern="0">
                <a:solidFill>
                  <a:srgbClr val="323130"/>
                </a:solidFill>
                <a:ea typeface="Segoe UI" panose="020B0502040204020203" pitchFamily="34" charset="0"/>
                <a:cs typeface="Arial" panose="020B0604020202020204" pitchFamily="34" charset="0"/>
              </a:rPr>
              <a:t> – Dicembre ‘23</a:t>
            </a:r>
          </a:p>
        </p:txBody>
      </p:sp>
      <p:sp>
        <p:nvSpPr>
          <p:cNvPr id="21" name="TextBox 20">
            <a:extLst>
              <a:ext uri="{FF2B5EF4-FFF2-40B4-BE49-F238E27FC236}">
                <a16:creationId xmlns:a16="http://schemas.microsoft.com/office/drawing/2014/main" id="{75C067F7-3764-8D8E-9E4B-9DE868129CFA}"/>
              </a:ext>
            </a:extLst>
          </p:cNvPr>
          <p:cNvSpPr txBox="1"/>
          <p:nvPr/>
        </p:nvSpPr>
        <p:spPr>
          <a:xfrm>
            <a:off x="4543054" y="1905246"/>
            <a:ext cx="3067940" cy="338554"/>
          </a:xfrm>
          <a:prstGeom prst="rect">
            <a:avLst/>
          </a:prstGeom>
          <a:noFill/>
        </p:spPr>
        <p:txBody>
          <a:bodyPr wrap="square" rtlCol="0">
            <a:spAutoFit/>
          </a:bodyPr>
          <a:lstStyle/>
          <a:p>
            <a:r>
              <a:rPr lang="it-IT" sz="1600" b="1" kern="0">
                <a:solidFill>
                  <a:srgbClr val="323130"/>
                </a:solidFill>
                <a:ea typeface="Segoe UI" panose="020B0502040204020203" pitchFamily="34" charset="0"/>
                <a:cs typeface="Arial" panose="020B0604020202020204" pitchFamily="34" charset="0"/>
              </a:rPr>
              <a:t>Riduzione dei costi operativi </a:t>
            </a:r>
          </a:p>
        </p:txBody>
      </p:sp>
      <p:sp>
        <p:nvSpPr>
          <p:cNvPr id="2" name="TextBox 1">
            <a:extLst>
              <a:ext uri="{FF2B5EF4-FFF2-40B4-BE49-F238E27FC236}">
                <a16:creationId xmlns:a16="http://schemas.microsoft.com/office/drawing/2014/main" id="{906C05DA-AE35-91D8-F189-A48F5606D585}"/>
              </a:ext>
            </a:extLst>
          </p:cNvPr>
          <p:cNvSpPr txBox="1"/>
          <p:nvPr/>
        </p:nvSpPr>
        <p:spPr>
          <a:xfrm>
            <a:off x="7276382" y="985534"/>
            <a:ext cx="1405355" cy="523220"/>
          </a:xfrm>
          <a:prstGeom prst="rect">
            <a:avLst/>
          </a:prstGeom>
          <a:noFill/>
        </p:spPr>
        <p:txBody>
          <a:bodyPr wrap="square" rtlCol="0">
            <a:spAutoFit/>
          </a:bodyPr>
          <a:lstStyle/>
          <a:p>
            <a:pPr algn="ctr"/>
            <a:r>
              <a:rPr lang="it-IT" sz="2800" dirty="0">
                <a:solidFill>
                  <a:schemeClr val="accent3"/>
                </a:solidFill>
                <a:latin typeface="Arial Black" panose="020B0A04020102020204" pitchFamily="34" charset="0"/>
              </a:rPr>
              <a:t>50%</a:t>
            </a:r>
          </a:p>
        </p:txBody>
      </p:sp>
      <p:sp>
        <p:nvSpPr>
          <p:cNvPr id="23" name="TextBox 22">
            <a:extLst>
              <a:ext uri="{FF2B5EF4-FFF2-40B4-BE49-F238E27FC236}">
                <a16:creationId xmlns:a16="http://schemas.microsoft.com/office/drawing/2014/main" id="{4BCE0BF1-0087-DF59-F9B8-20691A5C7D83}"/>
              </a:ext>
            </a:extLst>
          </p:cNvPr>
          <p:cNvSpPr txBox="1"/>
          <p:nvPr/>
        </p:nvSpPr>
        <p:spPr>
          <a:xfrm>
            <a:off x="7276383" y="1797525"/>
            <a:ext cx="1405354" cy="523220"/>
          </a:xfrm>
          <a:prstGeom prst="rect">
            <a:avLst/>
          </a:prstGeom>
          <a:noFill/>
        </p:spPr>
        <p:txBody>
          <a:bodyPr wrap="square" rtlCol="0">
            <a:spAutoFit/>
          </a:bodyPr>
          <a:lstStyle/>
          <a:p>
            <a:pPr algn="ctr"/>
            <a:r>
              <a:rPr lang="it-IT" sz="2800" dirty="0">
                <a:solidFill>
                  <a:schemeClr val="accent3"/>
                </a:solidFill>
                <a:latin typeface="Arial Black" panose="020B0A04020102020204" pitchFamily="34" charset="0"/>
              </a:rPr>
              <a:t>28%</a:t>
            </a:r>
          </a:p>
        </p:txBody>
      </p:sp>
      <p:sp>
        <p:nvSpPr>
          <p:cNvPr id="24" name="TextBox 23">
            <a:extLst>
              <a:ext uri="{FF2B5EF4-FFF2-40B4-BE49-F238E27FC236}">
                <a16:creationId xmlns:a16="http://schemas.microsoft.com/office/drawing/2014/main" id="{1564FD9D-B4AB-9F1B-848C-4E66D9C1691D}"/>
              </a:ext>
            </a:extLst>
          </p:cNvPr>
          <p:cNvSpPr txBox="1"/>
          <p:nvPr/>
        </p:nvSpPr>
        <p:spPr>
          <a:xfrm>
            <a:off x="7276382" y="2609516"/>
            <a:ext cx="1405353" cy="523220"/>
          </a:xfrm>
          <a:prstGeom prst="rect">
            <a:avLst/>
          </a:prstGeom>
          <a:noFill/>
        </p:spPr>
        <p:txBody>
          <a:bodyPr wrap="square" rtlCol="0">
            <a:spAutoFit/>
          </a:bodyPr>
          <a:lstStyle/>
          <a:p>
            <a:pPr algn="ctr"/>
            <a:r>
              <a:rPr lang="it-IT" sz="2800" dirty="0">
                <a:solidFill>
                  <a:schemeClr val="accent3"/>
                </a:solidFill>
                <a:latin typeface="Arial Black" panose="020B0A04020102020204" pitchFamily="34" charset="0"/>
              </a:rPr>
              <a:t>17%</a:t>
            </a:r>
          </a:p>
        </p:txBody>
      </p:sp>
      <p:sp>
        <p:nvSpPr>
          <p:cNvPr id="25" name="TextBox 24">
            <a:extLst>
              <a:ext uri="{FF2B5EF4-FFF2-40B4-BE49-F238E27FC236}">
                <a16:creationId xmlns:a16="http://schemas.microsoft.com/office/drawing/2014/main" id="{B5899EB8-C46E-C45E-92D3-1A0733C84CEC}"/>
              </a:ext>
            </a:extLst>
          </p:cNvPr>
          <p:cNvSpPr txBox="1"/>
          <p:nvPr/>
        </p:nvSpPr>
        <p:spPr>
          <a:xfrm>
            <a:off x="7276383" y="3421506"/>
            <a:ext cx="1405352" cy="523220"/>
          </a:xfrm>
          <a:prstGeom prst="rect">
            <a:avLst/>
          </a:prstGeom>
          <a:noFill/>
        </p:spPr>
        <p:txBody>
          <a:bodyPr wrap="square" rtlCol="0">
            <a:spAutoFit/>
          </a:bodyPr>
          <a:lstStyle/>
          <a:p>
            <a:pPr algn="ctr"/>
            <a:r>
              <a:rPr lang="it-IT" sz="2800" dirty="0">
                <a:solidFill>
                  <a:schemeClr val="accent3"/>
                </a:solidFill>
                <a:latin typeface="Arial Black" panose="020B0A04020102020204" pitchFamily="34" charset="0"/>
              </a:rPr>
              <a:t>5%</a:t>
            </a:r>
          </a:p>
        </p:txBody>
      </p:sp>
    </p:spTree>
    <p:extLst>
      <p:ext uri="{BB962C8B-B14F-4D97-AF65-F5344CB8AC3E}">
        <p14:creationId xmlns:p14="http://schemas.microsoft.com/office/powerpoint/2010/main" val="3671854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98F6C76F-0C22-4434-8C24-B722737B5866}"/>
              </a:ext>
            </a:extLst>
          </p:cNvPr>
          <p:cNvSpPr/>
          <p:nvPr/>
        </p:nvSpPr>
        <p:spPr>
          <a:xfrm>
            <a:off x="462262" y="938936"/>
            <a:ext cx="3418339" cy="334212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Google Shape;213;p29">
            <a:extLst>
              <a:ext uri="{FF2B5EF4-FFF2-40B4-BE49-F238E27FC236}">
                <a16:creationId xmlns:a16="http://schemas.microsoft.com/office/drawing/2014/main" id="{C467ACEE-5D4B-42CC-8B83-C7CD6B6BBD19}"/>
              </a:ext>
            </a:extLst>
          </p:cNvPr>
          <p:cNvSpPr txBox="1">
            <a:spLocks/>
          </p:cNvSpPr>
          <p:nvPr/>
        </p:nvSpPr>
        <p:spPr>
          <a:xfrm>
            <a:off x="481922" y="1251097"/>
            <a:ext cx="3340063" cy="2600569"/>
          </a:xfrm>
          <a:prstGeom prst="rect">
            <a:avLst/>
          </a:prstGeom>
        </p:spPr>
        <p:txBody>
          <a:bodyPr spcFirstLastPara="1" wrap="square" lIns="91425" tIns="91425" rIns="91425" bIns="91425" anchor="t"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it-IT" sz="2400" b="1" kern="0" dirty="0">
                <a:solidFill>
                  <a:schemeClr val="bg1"/>
                </a:solidFill>
                <a:cs typeface="Arial" panose="020B0604020202020204" pitchFamily="34" charset="0"/>
              </a:rPr>
              <a:t>Con una nuova piattaforma di Digital Contact Center, su quale area si richiede un più rapido miglioramento nella tua azienda?</a:t>
            </a:r>
          </a:p>
        </p:txBody>
      </p:sp>
      <p:cxnSp>
        <p:nvCxnSpPr>
          <p:cNvPr id="8" name="Google Shape;44;p5">
            <a:extLst>
              <a:ext uri="{FF2B5EF4-FFF2-40B4-BE49-F238E27FC236}">
                <a16:creationId xmlns:a16="http://schemas.microsoft.com/office/drawing/2014/main" id="{0F4C8CD4-2D79-4532-8334-19A612BE0B7E}"/>
              </a:ext>
            </a:extLst>
          </p:cNvPr>
          <p:cNvCxnSpPr/>
          <p:nvPr/>
        </p:nvCxnSpPr>
        <p:spPr>
          <a:xfrm>
            <a:off x="90055" y="1164240"/>
            <a:ext cx="1518000" cy="0"/>
          </a:xfrm>
          <a:prstGeom prst="straightConnector1">
            <a:avLst/>
          </a:prstGeom>
          <a:noFill/>
          <a:ln w="228600" cap="flat" cmpd="sng">
            <a:solidFill>
              <a:schemeClr val="accent5"/>
            </a:solidFill>
            <a:prstDash val="solid"/>
            <a:round/>
            <a:headEnd type="none" w="med" len="med"/>
            <a:tailEnd type="none" w="med" len="med"/>
          </a:ln>
        </p:spPr>
      </p:cxnSp>
      <p:cxnSp>
        <p:nvCxnSpPr>
          <p:cNvPr id="9" name="Google Shape;44;p5">
            <a:extLst>
              <a:ext uri="{FF2B5EF4-FFF2-40B4-BE49-F238E27FC236}">
                <a16:creationId xmlns:a16="http://schemas.microsoft.com/office/drawing/2014/main" id="{879A0E15-77A6-44D5-B5BC-C971BD38AF2A}"/>
              </a:ext>
            </a:extLst>
          </p:cNvPr>
          <p:cNvCxnSpPr/>
          <p:nvPr/>
        </p:nvCxnSpPr>
        <p:spPr>
          <a:xfrm>
            <a:off x="2772412" y="4041386"/>
            <a:ext cx="1518000" cy="0"/>
          </a:xfrm>
          <a:prstGeom prst="straightConnector1">
            <a:avLst/>
          </a:prstGeom>
          <a:noFill/>
          <a:ln w="228600" cap="flat" cmpd="sng">
            <a:solidFill>
              <a:schemeClr val="accent5"/>
            </a:solidFill>
            <a:prstDash val="solid"/>
            <a:round/>
            <a:headEnd type="none" w="med" len="med"/>
            <a:tailEnd type="none" w="med" len="med"/>
          </a:ln>
        </p:spPr>
      </p:cxnSp>
      <p:sp>
        <p:nvSpPr>
          <p:cNvPr id="10" name="Google Shape;43;p5">
            <a:extLst>
              <a:ext uri="{FF2B5EF4-FFF2-40B4-BE49-F238E27FC236}">
                <a16:creationId xmlns:a16="http://schemas.microsoft.com/office/drawing/2014/main" id="{892C974D-44CA-49C7-AEF2-2B0445AC8369}"/>
              </a:ext>
            </a:extLst>
          </p:cNvPr>
          <p:cNvSpPr/>
          <p:nvPr/>
        </p:nvSpPr>
        <p:spPr>
          <a:xfrm>
            <a:off x="8567507" y="1929643"/>
            <a:ext cx="1299700" cy="1360705"/>
          </a:xfrm>
          <a:prstGeom prst="ellipse">
            <a:avLst/>
          </a:prstGeom>
          <a:noFill/>
          <a:ln w="2286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Title 3">
            <a:extLst>
              <a:ext uri="{FF2B5EF4-FFF2-40B4-BE49-F238E27FC236}">
                <a16:creationId xmlns:a16="http://schemas.microsoft.com/office/drawing/2014/main" id="{6B49F122-3B0F-41DD-AA61-15409D6C240A}"/>
              </a:ext>
            </a:extLst>
          </p:cNvPr>
          <p:cNvSpPr>
            <a:spLocks noGrp="1"/>
          </p:cNvSpPr>
          <p:nvPr>
            <p:ph type="title"/>
          </p:nvPr>
        </p:nvSpPr>
        <p:spPr>
          <a:xfrm>
            <a:off x="462262" y="339726"/>
            <a:ext cx="5260112" cy="293406"/>
          </a:xfrm>
        </p:spPr>
        <p:txBody>
          <a:bodyPr/>
          <a:lstStyle/>
          <a:p>
            <a:r>
              <a:rPr lang="it-IT" dirty="0"/>
              <a:t>SONDAGGIO* 2</a:t>
            </a:r>
          </a:p>
        </p:txBody>
      </p:sp>
      <p:pic>
        <p:nvPicPr>
          <p:cNvPr id="20" name="Immagine 5">
            <a:extLst>
              <a:ext uri="{FF2B5EF4-FFF2-40B4-BE49-F238E27FC236}">
                <a16:creationId xmlns:a16="http://schemas.microsoft.com/office/drawing/2014/main" id="{ABA77F3A-E83A-46E9-A5FC-8DF809168ACC}"/>
              </a:ext>
            </a:extLst>
          </p:cNvPr>
          <p:cNvPicPr>
            <a:picLocks noChangeAspect="1"/>
          </p:cNvPicPr>
          <p:nvPr/>
        </p:nvPicPr>
        <p:blipFill>
          <a:blip r:embed="rId3"/>
          <a:stretch>
            <a:fillRect/>
          </a:stretch>
        </p:blipFill>
        <p:spPr>
          <a:xfrm>
            <a:off x="7738903" y="4719928"/>
            <a:ext cx="614623" cy="346710"/>
          </a:xfrm>
          <a:prstGeom prst="rect">
            <a:avLst/>
          </a:prstGeom>
        </p:spPr>
      </p:pic>
      <p:sp>
        <p:nvSpPr>
          <p:cNvPr id="19" name="TextBox 18">
            <a:extLst>
              <a:ext uri="{FF2B5EF4-FFF2-40B4-BE49-F238E27FC236}">
                <a16:creationId xmlns:a16="http://schemas.microsoft.com/office/drawing/2014/main" id="{AF3FA90D-C0F3-431A-B500-3658260E8B63}"/>
              </a:ext>
            </a:extLst>
          </p:cNvPr>
          <p:cNvSpPr txBox="1"/>
          <p:nvPr/>
        </p:nvSpPr>
        <p:spPr>
          <a:xfrm>
            <a:off x="459021" y="4352471"/>
            <a:ext cx="3343303" cy="200055"/>
          </a:xfrm>
          <a:prstGeom prst="rect">
            <a:avLst/>
          </a:prstGeom>
          <a:noFill/>
        </p:spPr>
        <p:txBody>
          <a:bodyPr wrap="square" rtlCol="0">
            <a:spAutoFit/>
          </a:bodyPr>
          <a:lstStyle/>
          <a:p>
            <a:r>
              <a:rPr lang="it-IT" sz="700" b="1" i="1" kern="0">
                <a:solidFill>
                  <a:srgbClr val="323130"/>
                </a:solidFill>
                <a:ea typeface="Segoe UI" panose="020B0502040204020203" pitchFamily="34" charset="0"/>
                <a:cs typeface="Arial" panose="020B0604020202020204" pitchFamily="34" charset="0"/>
              </a:rPr>
              <a:t>*Sondaggio Linkedin e </a:t>
            </a:r>
            <a:r>
              <a:rPr lang="it-IT" sz="700" b="1" i="1" kern="0" err="1">
                <a:solidFill>
                  <a:srgbClr val="323130"/>
                </a:solidFill>
                <a:ea typeface="Segoe UI" panose="020B0502040204020203" pitchFamily="34" charset="0"/>
                <a:cs typeface="Arial" panose="020B0604020202020204" pitchFamily="34" charset="0"/>
              </a:rPr>
              <a:t>Telegram</a:t>
            </a:r>
            <a:r>
              <a:rPr lang="it-IT" sz="700" b="1" i="1" kern="0">
                <a:solidFill>
                  <a:srgbClr val="323130"/>
                </a:solidFill>
                <a:ea typeface="Segoe UI" panose="020B0502040204020203" pitchFamily="34" charset="0"/>
                <a:cs typeface="Arial" panose="020B0604020202020204" pitchFamily="34" charset="0"/>
              </a:rPr>
              <a:t> – Gennaio ‘24</a:t>
            </a:r>
          </a:p>
        </p:txBody>
      </p:sp>
      <p:sp>
        <p:nvSpPr>
          <p:cNvPr id="2" name="TextBox 1">
            <a:extLst>
              <a:ext uri="{FF2B5EF4-FFF2-40B4-BE49-F238E27FC236}">
                <a16:creationId xmlns:a16="http://schemas.microsoft.com/office/drawing/2014/main" id="{DD989353-1D09-4D7D-82FE-F18EEED68B66}"/>
              </a:ext>
            </a:extLst>
          </p:cNvPr>
          <p:cNvSpPr txBox="1"/>
          <p:nvPr/>
        </p:nvSpPr>
        <p:spPr>
          <a:xfrm>
            <a:off x="7276382" y="985534"/>
            <a:ext cx="1405355" cy="523220"/>
          </a:xfrm>
          <a:prstGeom prst="rect">
            <a:avLst/>
          </a:prstGeom>
          <a:noFill/>
        </p:spPr>
        <p:txBody>
          <a:bodyPr wrap="square" rtlCol="0">
            <a:spAutoFit/>
          </a:bodyPr>
          <a:lstStyle/>
          <a:p>
            <a:pPr algn="ctr"/>
            <a:r>
              <a:rPr lang="it-IT" sz="2800">
                <a:solidFill>
                  <a:schemeClr val="accent3"/>
                </a:solidFill>
                <a:latin typeface="Arial Black" panose="020B0A04020102020204" pitchFamily="34" charset="0"/>
              </a:rPr>
              <a:t>35%</a:t>
            </a:r>
          </a:p>
        </p:txBody>
      </p:sp>
      <p:sp>
        <p:nvSpPr>
          <p:cNvPr id="23" name="TextBox 22">
            <a:extLst>
              <a:ext uri="{FF2B5EF4-FFF2-40B4-BE49-F238E27FC236}">
                <a16:creationId xmlns:a16="http://schemas.microsoft.com/office/drawing/2014/main" id="{6E8E667C-0F12-44CF-A137-E699B5C6CB4C}"/>
              </a:ext>
            </a:extLst>
          </p:cNvPr>
          <p:cNvSpPr txBox="1"/>
          <p:nvPr/>
        </p:nvSpPr>
        <p:spPr>
          <a:xfrm>
            <a:off x="7276383" y="1797525"/>
            <a:ext cx="1405354" cy="523220"/>
          </a:xfrm>
          <a:prstGeom prst="rect">
            <a:avLst/>
          </a:prstGeom>
          <a:noFill/>
        </p:spPr>
        <p:txBody>
          <a:bodyPr wrap="square" rtlCol="0">
            <a:spAutoFit/>
          </a:bodyPr>
          <a:lstStyle/>
          <a:p>
            <a:pPr algn="ctr"/>
            <a:r>
              <a:rPr lang="it-IT" sz="2800">
                <a:solidFill>
                  <a:schemeClr val="accent3"/>
                </a:solidFill>
                <a:latin typeface="Arial Black" panose="020B0A04020102020204" pitchFamily="34" charset="0"/>
              </a:rPr>
              <a:t>30%</a:t>
            </a:r>
          </a:p>
        </p:txBody>
      </p:sp>
      <p:sp>
        <p:nvSpPr>
          <p:cNvPr id="24" name="TextBox 23">
            <a:extLst>
              <a:ext uri="{FF2B5EF4-FFF2-40B4-BE49-F238E27FC236}">
                <a16:creationId xmlns:a16="http://schemas.microsoft.com/office/drawing/2014/main" id="{93F35BBA-628F-4672-9DA8-A35F2581C220}"/>
              </a:ext>
            </a:extLst>
          </p:cNvPr>
          <p:cNvSpPr txBox="1"/>
          <p:nvPr/>
        </p:nvSpPr>
        <p:spPr>
          <a:xfrm>
            <a:off x="7276382" y="2609516"/>
            <a:ext cx="1405353" cy="523220"/>
          </a:xfrm>
          <a:prstGeom prst="rect">
            <a:avLst/>
          </a:prstGeom>
          <a:noFill/>
        </p:spPr>
        <p:txBody>
          <a:bodyPr wrap="square" rtlCol="0">
            <a:spAutoFit/>
          </a:bodyPr>
          <a:lstStyle/>
          <a:p>
            <a:pPr algn="ctr"/>
            <a:r>
              <a:rPr lang="it-IT" sz="2800">
                <a:solidFill>
                  <a:schemeClr val="accent3"/>
                </a:solidFill>
                <a:latin typeface="Arial Black" panose="020B0A04020102020204" pitchFamily="34" charset="0"/>
              </a:rPr>
              <a:t>25%</a:t>
            </a:r>
          </a:p>
        </p:txBody>
      </p:sp>
      <p:sp>
        <p:nvSpPr>
          <p:cNvPr id="25" name="TextBox 24">
            <a:extLst>
              <a:ext uri="{FF2B5EF4-FFF2-40B4-BE49-F238E27FC236}">
                <a16:creationId xmlns:a16="http://schemas.microsoft.com/office/drawing/2014/main" id="{D077386E-BFFE-4CCE-8454-1DFB6B04335A}"/>
              </a:ext>
            </a:extLst>
          </p:cNvPr>
          <p:cNvSpPr txBox="1"/>
          <p:nvPr/>
        </p:nvSpPr>
        <p:spPr>
          <a:xfrm>
            <a:off x="7276383" y="3421506"/>
            <a:ext cx="1405352" cy="523220"/>
          </a:xfrm>
          <a:prstGeom prst="rect">
            <a:avLst/>
          </a:prstGeom>
          <a:noFill/>
        </p:spPr>
        <p:txBody>
          <a:bodyPr wrap="square" rtlCol="0">
            <a:spAutoFit/>
          </a:bodyPr>
          <a:lstStyle/>
          <a:p>
            <a:pPr algn="ctr"/>
            <a:r>
              <a:rPr lang="it-IT" sz="2800">
                <a:solidFill>
                  <a:schemeClr val="accent3"/>
                </a:solidFill>
                <a:latin typeface="Arial Black" panose="020B0A04020102020204" pitchFamily="34" charset="0"/>
              </a:rPr>
              <a:t>10%</a:t>
            </a:r>
          </a:p>
        </p:txBody>
      </p:sp>
      <p:sp>
        <p:nvSpPr>
          <p:cNvPr id="18" name="TextBox 17">
            <a:extLst>
              <a:ext uri="{FF2B5EF4-FFF2-40B4-BE49-F238E27FC236}">
                <a16:creationId xmlns:a16="http://schemas.microsoft.com/office/drawing/2014/main" id="{E982576F-8DDE-4FA6-BA72-B69A431736F3}"/>
              </a:ext>
            </a:extLst>
          </p:cNvPr>
          <p:cNvSpPr txBox="1"/>
          <p:nvPr/>
        </p:nvSpPr>
        <p:spPr>
          <a:xfrm>
            <a:off x="4440506" y="1077867"/>
            <a:ext cx="3170488" cy="369332"/>
          </a:xfrm>
          <a:prstGeom prst="rect">
            <a:avLst/>
          </a:prstGeom>
          <a:noFill/>
        </p:spPr>
        <p:txBody>
          <a:bodyPr wrap="square" rtlCol="0">
            <a:spAutoFit/>
          </a:bodyPr>
          <a:lstStyle/>
          <a:p>
            <a:r>
              <a:rPr lang="it-IT" sz="1800" b="1" kern="0" dirty="0">
                <a:solidFill>
                  <a:srgbClr val="323130"/>
                </a:solidFill>
                <a:ea typeface="Segoe UI" panose="020B0502040204020203" pitchFamily="34" charset="0"/>
                <a:cs typeface="Arial" panose="020B0604020202020204" pitchFamily="34" charset="0"/>
              </a:rPr>
              <a:t>Supporto AI agli Operatori  </a:t>
            </a:r>
          </a:p>
        </p:txBody>
      </p:sp>
      <p:sp>
        <p:nvSpPr>
          <p:cNvPr id="26" name="TextBox 25">
            <a:extLst>
              <a:ext uri="{FF2B5EF4-FFF2-40B4-BE49-F238E27FC236}">
                <a16:creationId xmlns:a16="http://schemas.microsoft.com/office/drawing/2014/main" id="{BB0B1130-478B-4298-B918-3A8B0EAC9950}"/>
              </a:ext>
            </a:extLst>
          </p:cNvPr>
          <p:cNvSpPr txBox="1"/>
          <p:nvPr/>
        </p:nvSpPr>
        <p:spPr>
          <a:xfrm>
            <a:off x="4543054" y="2717237"/>
            <a:ext cx="2914734" cy="338554"/>
          </a:xfrm>
          <a:prstGeom prst="rect">
            <a:avLst/>
          </a:prstGeom>
          <a:noFill/>
        </p:spPr>
        <p:txBody>
          <a:bodyPr wrap="square" rtlCol="0">
            <a:spAutoFit/>
          </a:bodyPr>
          <a:lstStyle/>
          <a:p>
            <a:r>
              <a:rPr lang="it-IT" sz="1600" b="1" kern="0">
                <a:solidFill>
                  <a:srgbClr val="323130"/>
                </a:solidFill>
                <a:ea typeface="Segoe UI" panose="020B0502040204020203" pitchFamily="34" charset="0"/>
                <a:cs typeface="Arial" panose="020B0604020202020204" pitchFamily="34" charset="0"/>
              </a:rPr>
              <a:t>Gestione </a:t>
            </a:r>
            <a:r>
              <a:rPr lang="it-IT" sz="1600" b="1" kern="0" err="1">
                <a:solidFill>
                  <a:srgbClr val="323130"/>
                </a:solidFill>
                <a:ea typeface="Segoe UI" panose="020B0502040204020203" pitchFamily="34" charset="0"/>
                <a:cs typeface="Arial" panose="020B0604020202020204" pitchFamily="34" charset="0"/>
              </a:rPr>
              <a:t>omnicanalità</a:t>
            </a:r>
            <a:r>
              <a:rPr lang="it-IT" sz="1600" b="1" kern="0">
                <a:solidFill>
                  <a:srgbClr val="323130"/>
                </a:solidFill>
                <a:ea typeface="Segoe UI" panose="020B0502040204020203" pitchFamily="34" charset="0"/>
                <a:cs typeface="Arial" panose="020B0604020202020204" pitchFamily="34" charset="0"/>
              </a:rPr>
              <a:t> </a:t>
            </a:r>
          </a:p>
        </p:txBody>
      </p:sp>
      <p:sp>
        <p:nvSpPr>
          <p:cNvPr id="27" name="TextBox 26">
            <a:extLst>
              <a:ext uri="{FF2B5EF4-FFF2-40B4-BE49-F238E27FC236}">
                <a16:creationId xmlns:a16="http://schemas.microsoft.com/office/drawing/2014/main" id="{4F7321D9-B7E1-4B52-B212-7975811EB7A6}"/>
              </a:ext>
            </a:extLst>
          </p:cNvPr>
          <p:cNvSpPr txBox="1"/>
          <p:nvPr/>
        </p:nvSpPr>
        <p:spPr>
          <a:xfrm>
            <a:off x="4543054" y="3529228"/>
            <a:ext cx="2854294" cy="338554"/>
          </a:xfrm>
          <a:prstGeom prst="rect">
            <a:avLst/>
          </a:prstGeom>
          <a:noFill/>
        </p:spPr>
        <p:txBody>
          <a:bodyPr wrap="square" rtlCol="0">
            <a:spAutoFit/>
          </a:bodyPr>
          <a:lstStyle/>
          <a:p>
            <a:r>
              <a:rPr lang="it-IT" sz="1600" b="1" kern="0">
                <a:solidFill>
                  <a:srgbClr val="323130"/>
                </a:solidFill>
                <a:ea typeface="Segoe UI" panose="020B0502040204020203" pitchFamily="34" charset="0"/>
                <a:cs typeface="Arial" panose="020B0604020202020204" pitchFamily="34" charset="0"/>
              </a:rPr>
              <a:t>Knowledge Management</a:t>
            </a:r>
          </a:p>
        </p:txBody>
      </p:sp>
      <p:sp>
        <p:nvSpPr>
          <p:cNvPr id="28" name="TextBox 27">
            <a:extLst>
              <a:ext uri="{FF2B5EF4-FFF2-40B4-BE49-F238E27FC236}">
                <a16:creationId xmlns:a16="http://schemas.microsoft.com/office/drawing/2014/main" id="{91AF50D2-1FCE-4E59-9094-B0605181853C}"/>
              </a:ext>
            </a:extLst>
          </p:cNvPr>
          <p:cNvSpPr txBox="1"/>
          <p:nvPr/>
        </p:nvSpPr>
        <p:spPr>
          <a:xfrm>
            <a:off x="4543054" y="1905246"/>
            <a:ext cx="3067940" cy="338554"/>
          </a:xfrm>
          <a:prstGeom prst="rect">
            <a:avLst/>
          </a:prstGeom>
          <a:noFill/>
        </p:spPr>
        <p:txBody>
          <a:bodyPr wrap="square" rtlCol="0">
            <a:spAutoFit/>
          </a:bodyPr>
          <a:lstStyle/>
          <a:p>
            <a:r>
              <a:rPr lang="it-IT" sz="1600" b="1" kern="0">
                <a:solidFill>
                  <a:srgbClr val="323130"/>
                </a:solidFill>
                <a:ea typeface="Segoe UI" panose="020B0502040204020203" pitchFamily="34" charset="0"/>
                <a:cs typeface="Arial" panose="020B0604020202020204" pitchFamily="34" charset="0"/>
              </a:rPr>
              <a:t>Supporto AI per i Clienti </a:t>
            </a:r>
          </a:p>
        </p:txBody>
      </p:sp>
    </p:spTree>
    <p:extLst>
      <p:ext uri="{BB962C8B-B14F-4D97-AF65-F5344CB8AC3E}">
        <p14:creationId xmlns:p14="http://schemas.microsoft.com/office/powerpoint/2010/main" val="849351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E8A37F2-34BF-4BBD-8866-5BE08E1A6B89}"/>
              </a:ext>
            </a:extLst>
          </p:cNvPr>
          <p:cNvSpPr>
            <a:spLocks noGrp="1"/>
          </p:cNvSpPr>
          <p:nvPr>
            <p:ph type="sldNum" sz="quarter" idx="12"/>
          </p:nvPr>
        </p:nvSpPr>
        <p:spPr/>
        <p:txBody>
          <a:bodyPr/>
          <a:lstStyle/>
          <a:p>
            <a:fld id="{ABA2C2F3-668E-8445-AF97-0721AE8CBE45}" type="slidenum">
              <a:rPr lang="it-IT" smtClean="0"/>
              <a:pPr/>
              <a:t>4</a:t>
            </a:fld>
            <a:endParaRPr lang="it-IT"/>
          </a:p>
        </p:txBody>
      </p:sp>
      <p:sp>
        <p:nvSpPr>
          <p:cNvPr id="6" name="Rectangle: Rounded Corners 5">
            <a:extLst>
              <a:ext uri="{FF2B5EF4-FFF2-40B4-BE49-F238E27FC236}">
                <a16:creationId xmlns:a16="http://schemas.microsoft.com/office/drawing/2014/main" id="{98F6C76F-0C22-4434-8C24-B722737B5866}"/>
              </a:ext>
            </a:extLst>
          </p:cNvPr>
          <p:cNvSpPr/>
          <p:nvPr/>
        </p:nvSpPr>
        <p:spPr>
          <a:xfrm>
            <a:off x="462262" y="938936"/>
            <a:ext cx="3418339" cy="334212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Google Shape;213;p29">
            <a:extLst>
              <a:ext uri="{FF2B5EF4-FFF2-40B4-BE49-F238E27FC236}">
                <a16:creationId xmlns:a16="http://schemas.microsoft.com/office/drawing/2014/main" id="{C467ACEE-5D4B-42CC-8B83-C7CD6B6BBD19}"/>
              </a:ext>
            </a:extLst>
          </p:cNvPr>
          <p:cNvSpPr txBox="1">
            <a:spLocks/>
          </p:cNvSpPr>
          <p:nvPr/>
        </p:nvSpPr>
        <p:spPr>
          <a:xfrm>
            <a:off x="540538" y="1567618"/>
            <a:ext cx="3261786" cy="2600569"/>
          </a:xfrm>
          <a:prstGeom prst="rect">
            <a:avLst/>
          </a:prstGeom>
        </p:spPr>
        <p:txBody>
          <a:bodyPr spcFirstLastPara="1" wrap="square" lIns="91425" tIns="91425" rIns="91425" bIns="91425" anchor="t"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it-IT" sz="2400" b="1" kern="0" dirty="0">
                <a:solidFill>
                  <a:schemeClr val="bg1"/>
                </a:solidFill>
                <a:cs typeface="Arial" panose="020B0604020202020204" pitchFamily="34" charset="0"/>
              </a:rPr>
              <a:t>Quale applicazione dell’AI pensi sarà più impattante nel customer service?</a:t>
            </a:r>
          </a:p>
        </p:txBody>
      </p:sp>
      <p:cxnSp>
        <p:nvCxnSpPr>
          <p:cNvPr id="8" name="Google Shape;44;p5">
            <a:extLst>
              <a:ext uri="{FF2B5EF4-FFF2-40B4-BE49-F238E27FC236}">
                <a16:creationId xmlns:a16="http://schemas.microsoft.com/office/drawing/2014/main" id="{0F4C8CD4-2D79-4532-8334-19A612BE0B7E}"/>
              </a:ext>
            </a:extLst>
          </p:cNvPr>
          <p:cNvCxnSpPr/>
          <p:nvPr/>
        </p:nvCxnSpPr>
        <p:spPr>
          <a:xfrm>
            <a:off x="90055" y="1164240"/>
            <a:ext cx="1518000" cy="0"/>
          </a:xfrm>
          <a:prstGeom prst="straightConnector1">
            <a:avLst/>
          </a:prstGeom>
          <a:noFill/>
          <a:ln w="228600" cap="flat" cmpd="sng">
            <a:solidFill>
              <a:schemeClr val="accent5"/>
            </a:solidFill>
            <a:prstDash val="solid"/>
            <a:round/>
            <a:headEnd type="none" w="med" len="med"/>
            <a:tailEnd type="none" w="med" len="med"/>
          </a:ln>
        </p:spPr>
      </p:cxnSp>
      <p:cxnSp>
        <p:nvCxnSpPr>
          <p:cNvPr id="9" name="Google Shape;44;p5">
            <a:extLst>
              <a:ext uri="{FF2B5EF4-FFF2-40B4-BE49-F238E27FC236}">
                <a16:creationId xmlns:a16="http://schemas.microsoft.com/office/drawing/2014/main" id="{879A0E15-77A6-44D5-B5BC-C971BD38AF2A}"/>
              </a:ext>
            </a:extLst>
          </p:cNvPr>
          <p:cNvCxnSpPr/>
          <p:nvPr/>
        </p:nvCxnSpPr>
        <p:spPr>
          <a:xfrm>
            <a:off x="1893181" y="3995129"/>
            <a:ext cx="1518000" cy="0"/>
          </a:xfrm>
          <a:prstGeom prst="straightConnector1">
            <a:avLst/>
          </a:prstGeom>
          <a:noFill/>
          <a:ln w="228600" cap="flat" cmpd="sng">
            <a:solidFill>
              <a:schemeClr val="accent5"/>
            </a:solidFill>
            <a:prstDash val="solid"/>
            <a:round/>
            <a:headEnd type="none" w="med" len="med"/>
            <a:tailEnd type="none" w="med" len="med"/>
          </a:ln>
        </p:spPr>
      </p:cxnSp>
      <p:sp>
        <p:nvSpPr>
          <p:cNvPr id="10" name="Google Shape;43;p5">
            <a:extLst>
              <a:ext uri="{FF2B5EF4-FFF2-40B4-BE49-F238E27FC236}">
                <a16:creationId xmlns:a16="http://schemas.microsoft.com/office/drawing/2014/main" id="{892C974D-44CA-49C7-AEF2-2B0445AC8369}"/>
              </a:ext>
            </a:extLst>
          </p:cNvPr>
          <p:cNvSpPr/>
          <p:nvPr/>
        </p:nvSpPr>
        <p:spPr>
          <a:xfrm>
            <a:off x="8567507" y="1929643"/>
            <a:ext cx="1299700" cy="1360705"/>
          </a:xfrm>
          <a:prstGeom prst="ellipse">
            <a:avLst/>
          </a:prstGeom>
          <a:noFill/>
          <a:ln w="2286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TextBox 10">
            <a:extLst>
              <a:ext uri="{FF2B5EF4-FFF2-40B4-BE49-F238E27FC236}">
                <a16:creationId xmlns:a16="http://schemas.microsoft.com/office/drawing/2014/main" id="{CD955E68-123F-4A2F-B4CC-9C9DA3D134B5}"/>
              </a:ext>
            </a:extLst>
          </p:cNvPr>
          <p:cNvSpPr txBox="1"/>
          <p:nvPr/>
        </p:nvSpPr>
        <p:spPr>
          <a:xfrm>
            <a:off x="5306073" y="967405"/>
            <a:ext cx="3328773" cy="646331"/>
          </a:xfrm>
          <a:prstGeom prst="rect">
            <a:avLst/>
          </a:prstGeom>
          <a:noFill/>
        </p:spPr>
        <p:txBody>
          <a:bodyPr wrap="square" rtlCol="0">
            <a:spAutoFit/>
          </a:bodyPr>
          <a:lstStyle/>
          <a:p>
            <a:r>
              <a:rPr lang="it-IT" sz="1800" b="1" kern="0" dirty="0">
                <a:solidFill>
                  <a:srgbClr val="323130"/>
                </a:solidFill>
                <a:ea typeface="Segoe UI" panose="020B0502040204020203" pitchFamily="34" charset="0"/>
                <a:cs typeface="Arial" panose="020B0604020202020204" pitchFamily="34" charset="0"/>
              </a:rPr>
              <a:t>Chatbot e assistenti virtuali conversazionali.</a:t>
            </a:r>
          </a:p>
        </p:txBody>
      </p:sp>
      <p:sp>
        <p:nvSpPr>
          <p:cNvPr id="12" name="TextBox 11">
            <a:extLst>
              <a:ext uri="{FF2B5EF4-FFF2-40B4-BE49-F238E27FC236}">
                <a16:creationId xmlns:a16="http://schemas.microsoft.com/office/drawing/2014/main" id="{2C7650A4-5BDF-4370-BA74-3A4EF2903AB9}"/>
              </a:ext>
            </a:extLst>
          </p:cNvPr>
          <p:cNvSpPr txBox="1"/>
          <p:nvPr/>
        </p:nvSpPr>
        <p:spPr>
          <a:xfrm>
            <a:off x="5258681" y="3570814"/>
            <a:ext cx="3141737" cy="523220"/>
          </a:xfrm>
          <a:prstGeom prst="rect">
            <a:avLst/>
          </a:prstGeom>
          <a:noFill/>
        </p:spPr>
        <p:txBody>
          <a:bodyPr wrap="square" rtlCol="0">
            <a:spAutoFit/>
          </a:bodyPr>
          <a:lstStyle/>
          <a:p>
            <a:r>
              <a:rPr lang="it-IT" sz="1400" b="1" kern="0" dirty="0">
                <a:solidFill>
                  <a:srgbClr val="323130"/>
                </a:solidFill>
                <a:ea typeface="Segoe UI" panose="020B0502040204020203" pitchFamily="34" charset="0"/>
                <a:cs typeface="Arial" panose="020B0604020202020204" pitchFamily="34" charset="0"/>
              </a:rPr>
              <a:t>Sistemi di riconoscimento vocale e analisi del sentiment.</a:t>
            </a:r>
          </a:p>
        </p:txBody>
      </p:sp>
      <p:sp>
        <p:nvSpPr>
          <p:cNvPr id="13" name="TextBox 12">
            <a:extLst>
              <a:ext uri="{FF2B5EF4-FFF2-40B4-BE49-F238E27FC236}">
                <a16:creationId xmlns:a16="http://schemas.microsoft.com/office/drawing/2014/main" id="{63F058B2-2FC0-424D-A0DA-044AB2EE014D}"/>
              </a:ext>
            </a:extLst>
          </p:cNvPr>
          <p:cNvSpPr txBox="1"/>
          <p:nvPr/>
        </p:nvSpPr>
        <p:spPr>
          <a:xfrm>
            <a:off x="5312324" y="1787163"/>
            <a:ext cx="3141737" cy="523220"/>
          </a:xfrm>
          <a:prstGeom prst="rect">
            <a:avLst/>
          </a:prstGeom>
          <a:noFill/>
        </p:spPr>
        <p:txBody>
          <a:bodyPr wrap="square" rtlCol="0">
            <a:spAutoFit/>
          </a:bodyPr>
          <a:lstStyle/>
          <a:p>
            <a:r>
              <a:rPr lang="it-IT" sz="1400" b="1" kern="0" dirty="0">
                <a:solidFill>
                  <a:srgbClr val="323130"/>
                </a:solidFill>
                <a:ea typeface="Segoe UI" panose="020B0502040204020203" pitchFamily="34" charset="0"/>
                <a:cs typeface="Arial" panose="020B0604020202020204" pitchFamily="34" charset="0"/>
              </a:rPr>
              <a:t>Intelligenza artificiale predittiva per il customer engagement.</a:t>
            </a:r>
          </a:p>
        </p:txBody>
      </p:sp>
      <p:sp>
        <p:nvSpPr>
          <p:cNvPr id="14" name="TextBox 13">
            <a:extLst>
              <a:ext uri="{FF2B5EF4-FFF2-40B4-BE49-F238E27FC236}">
                <a16:creationId xmlns:a16="http://schemas.microsoft.com/office/drawing/2014/main" id="{C4AA1B53-44A9-4380-8095-E1222DF0E625}"/>
              </a:ext>
            </a:extLst>
          </p:cNvPr>
          <p:cNvSpPr txBox="1"/>
          <p:nvPr/>
        </p:nvSpPr>
        <p:spPr>
          <a:xfrm>
            <a:off x="5274688" y="2570406"/>
            <a:ext cx="3214542" cy="738664"/>
          </a:xfrm>
          <a:prstGeom prst="rect">
            <a:avLst/>
          </a:prstGeom>
          <a:noFill/>
        </p:spPr>
        <p:txBody>
          <a:bodyPr wrap="square" rtlCol="0">
            <a:spAutoFit/>
          </a:bodyPr>
          <a:lstStyle/>
          <a:p>
            <a:r>
              <a:rPr lang="it-IT" sz="1400" b="1" kern="0" dirty="0">
                <a:solidFill>
                  <a:srgbClr val="323130"/>
                </a:solidFill>
                <a:ea typeface="Segoe UI" panose="020B0502040204020203" pitchFamily="34" charset="0"/>
                <a:cs typeface="Arial" panose="020B0604020202020204" pitchFamily="34" charset="0"/>
              </a:rPr>
              <a:t>Automazione dei processi robotici (RPA/IPA) per le operazioni di back office.</a:t>
            </a:r>
          </a:p>
        </p:txBody>
      </p:sp>
      <p:pic>
        <p:nvPicPr>
          <p:cNvPr id="20" name="Immagine 5">
            <a:extLst>
              <a:ext uri="{FF2B5EF4-FFF2-40B4-BE49-F238E27FC236}">
                <a16:creationId xmlns:a16="http://schemas.microsoft.com/office/drawing/2014/main" id="{ABA77F3A-E83A-46E9-A5FC-8DF809168ACC}"/>
              </a:ext>
            </a:extLst>
          </p:cNvPr>
          <p:cNvPicPr>
            <a:picLocks noChangeAspect="1"/>
          </p:cNvPicPr>
          <p:nvPr/>
        </p:nvPicPr>
        <p:blipFill>
          <a:blip r:embed="rId3"/>
          <a:stretch>
            <a:fillRect/>
          </a:stretch>
        </p:blipFill>
        <p:spPr>
          <a:xfrm>
            <a:off x="7738903" y="4719928"/>
            <a:ext cx="614623" cy="346710"/>
          </a:xfrm>
          <a:prstGeom prst="rect">
            <a:avLst/>
          </a:prstGeom>
        </p:spPr>
      </p:pic>
      <p:sp>
        <p:nvSpPr>
          <p:cNvPr id="2" name="TextBox 1">
            <a:extLst>
              <a:ext uri="{FF2B5EF4-FFF2-40B4-BE49-F238E27FC236}">
                <a16:creationId xmlns:a16="http://schemas.microsoft.com/office/drawing/2014/main" id="{FF0C8EFB-9442-1204-1DEC-C4C2DC986717}"/>
              </a:ext>
            </a:extLst>
          </p:cNvPr>
          <p:cNvSpPr txBox="1"/>
          <p:nvPr/>
        </p:nvSpPr>
        <p:spPr>
          <a:xfrm>
            <a:off x="3983565" y="961724"/>
            <a:ext cx="1405355" cy="523220"/>
          </a:xfrm>
          <a:prstGeom prst="rect">
            <a:avLst/>
          </a:prstGeom>
          <a:noFill/>
        </p:spPr>
        <p:txBody>
          <a:bodyPr wrap="square" rtlCol="0">
            <a:spAutoFit/>
          </a:bodyPr>
          <a:lstStyle/>
          <a:p>
            <a:pPr algn="ctr"/>
            <a:r>
              <a:rPr lang="it-IT" sz="2800" dirty="0">
                <a:solidFill>
                  <a:schemeClr val="accent3"/>
                </a:solidFill>
                <a:latin typeface="Arial Black" panose="020B0A04020102020204" pitchFamily="34" charset="0"/>
              </a:rPr>
              <a:t>44%</a:t>
            </a:r>
          </a:p>
        </p:txBody>
      </p:sp>
      <p:sp>
        <p:nvSpPr>
          <p:cNvPr id="3" name="TextBox 1">
            <a:extLst>
              <a:ext uri="{FF2B5EF4-FFF2-40B4-BE49-F238E27FC236}">
                <a16:creationId xmlns:a16="http://schemas.microsoft.com/office/drawing/2014/main" id="{76F0C02E-7CE0-B5F7-7789-4836B191CC51}"/>
              </a:ext>
            </a:extLst>
          </p:cNvPr>
          <p:cNvSpPr txBox="1"/>
          <p:nvPr/>
        </p:nvSpPr>
        <p:spPr>
          <a:xfrm>
            <a:off x="4036433" y="1822475"/>
            <a:ext cx="1405355" cy="523220"/>
          </a:xfrm>
          <a:prstGeom prst="rect">
            <a:avLst/>
          </a:prstGeom>
          <a:noFill/>
        </p:spPr>
        <p:txBody>
          <a:bodyPr wrap="square" rtlCol="0">
            <a:spAutoFit/>
          </a:bodyPr>
          <a:lstStyle/>
          <a:p>
            <a:pPr algn="ctr"/>
            <a:r>
              <a:rPr lang="it-IT" sz="2800" dirty="0">
                <a:solidFill>
                  <a:schemeClr val="accent3"/>
                </a:solidFill>
                <a:latin typeface="Arial Black" panose="020B0A04020102020204" pitchFamily="34" charset="0"/>
              </a:rPr>
              <a:t>28%</a:t>
            </a:r>
          </a:p>
        </p:txBody>
      </p:sp>
      <p:sp>
        <p:nvSpPr>
          <p:cNvPr id="19" name="TextBox 1">
            <a:extLst>
              <a:ext uri="{FF2B5EF4-FFF2-40B4-BE49-F238E27FC236}">
                <a16:creationId xmlns:a16="http://schemas.microsoft.com/office/drawing/2014/main" id="{CD5FFFDA-FD58-5FD9-AF45-3F185A8AF2AD}"/>
              </a:ext>
            </a:extLst>
          </p:cNvPr>
          <p:cNvSpPr txBox="1"/>
          <p:nvPr/>
        </p:nvSpPr>
        <p:spPr>
          <a:xfrm>
            <a:off x="4062961" y="2689755"/>
            <a:ext cx="1405355" cy="523220"/>
          </a:xfrm>
          <a:prstGeom prst="rect">
            <a:avLst/>
          </a:prstGeom>
          <a:noFill/>
        </p:spPr>
        <p:txBody>
          <a:bodyPr wrap="square" rtlCol="0">
            <a:spAutoFit/>
          </a:bodyPr>
          <a:lstStyle/>
          <a:p>
            <a:pPr algn="ctr"/>
            <a:r>
              <a:rPr lang="it-IT" sz="2800" dirty="0">
                <a:solidFill>
                  <a:schemeClr val="accent3"/>
                </a:solidFill>
                <a:latin typeface="Arial Black" panose="020B0A04020102020204" pitchFamily="34" charset="0"/>
              </a:rPr>
              <a:t>24%</a:t>
            </a:r>
          </a:p>
        </p:txBody>
      </p:sp>
      <p:sp>
        <p:nvSpPr>
          <p:cNvPr id="21" name="TextBox 1">
            <a:extLst>
              <a:ext uri="{FF2B5EF4-FFF2-40B4-BE49-F238E27FC236}">
                <a16:creationId xmlns:a16="http://schemas.microsoft.com/office/drawing/2014/main" id="{7D256795-4FE2-BB85-614A-4F254859005A}"/>
              </a:ext>
            </a:extLst>
          </p:cNvPr>
          <p:cNvSpPr txBox="1"/>
          <p:nvPr/>
        </p:nvSpPr>
        <p:spPr>
          <a:xfrm>
            <a:off x="4086583" y="3577677"/>
            <a:ext cx="1405355" cy="523220"/>
          </a:xfrm>
          <a:prstGeom prst="rect">
            <a:avLst/>
          </a:prstGeom>
          <a:noFill/>
        </p:spPr>
        <p:txBody>
          <a:bodyPr wrap="square" rtlCol="0">
            <a:spAutoFit/>
          </a:bodyPr>
          <a:lstStyle/>
          <a:p>
            <a:pPr algn="ctr"/>
            <a:r>
              <a:rPr lang="it-IT" sz="2800" dirty="0">
                <a:solidFill>
                  <a:schemeClr val="accent3"/>
                </a:solidFill>
                <a:latin typeface="Arial Black" panose="020B0A04020102020204" pitchFamily="34" charset="0"/>
              </a:rPr>
              <a:t>4%</a:t>
            </a:r>
          </a:p>
        </p:txBody>
      </p:sp>
      <p:sp>
        <p:nvSpPr>
          <p:cNvPr id="23" name="Title 3">
            <a:extLst>
              <a:ext uri="{FF2B5EF4-FFF2-40B4-BE49-F238E27FC236}">
                <a16:creationId xmlns:a16="http://schemas.microsoft.com/office/drawing/2014/main" id="{5E113F2B-E868-F4CE-CA89-FD0D0CE6C20F}"/>
              </a:ext>
            </a:extLst>
          </p:cNvPr>
          <p:cNvSpPr txBox="1">
            <a:spLocks/>
          </p:cNvSpPr>
          <p:nvPr/>
        </p:nvSpPr>
        <p:spPr>
          <a:xfrm>
            <a:off x="585850" y="386065"/>
            <a:ext cx="5260112" cy="293406"/>
          </a:xfrm>
          <a:prstGeom prst="rect">
            <a:avLst/>
          </a:prstGeom>
        </p:spPr>
        <p:txBody>
          <a:bodyPr lIns="0" tIns="0" rIns="0" bIns="0" anchor="t">
            <a:noAutofit/>
          </a:bodyPr>
          <a:lstStyle>
            <a:lvl1pPr algn="l" defTabSz="685800" rtl="0" eaLnBrk="1" latinLnBrk="0" hangingPunct="1">
              <a:lnSpc>
                <a:spcPct val="90000"/>
              </a:lnSpc>
              <a:spcBef>
                <a:spcPct val="0"/>
              </a:spcBef>
              <a:buNone/>
              <a:defRPr sz="2400" b="1" i="0" kern="1200" cap="all" baseline="0">
                <a:solidFill>
                  <a:schemeClr val="tx1"/>
                </a:solidFill>
                <a:latin typeface="Arial Black" panose="020B0604020202020204" pitchFamily="34" charset="0"/>
                <a:ea typeface="+mj-ea"/>
                <a:cs typeface="Arial Black" panose="020B0604020202020204" pitchFamily="34" charset="0"/>
              </a:defRPr>
            </a:lvl1pPr>
          </a:lstStyle>
          <a:p>
            <a:r>
              <a:rPr lang="it-IT" dirty="0"/>
              <a:t>SONDAGGIO* 3</a:t>
            </a:r>
          </a:p>
        </p:txBody>
      </p:sp>
      <p:sp>
        <p:nvSpPr>
          <p:cNvPr id="26" name="TextBox 18">
            <a:extLst>
              <a:ext uri="{FF2B5EF4-FFF2-40B4-BE49-F238E27FC236}">
                <a16:creationId xmlns:a16="http://schemas.microsoft.com/office/drawing/2014/main" id="{ED63A8F2-2AB2-BC7D-6633-96C5E8912637}"/>
              </a:ext>
            </a:extLst>
          </p:cNvPr>
          <p:cNvSpPr txBox="1">
            <a:spLocks noGrp="1"/>
          </p:cNvSpPr>
          <p:nvPr>
            <p:ph type="body" sz="quarter" idx="28"/>
          </p:nvPr>
        </p:nvSpPr>
        <p:spPr>
          <a:xfrm>
            <a:off x="653538" y="4709509"/>
            <a:ext cx="3543300" cy="65087"/>
          </a:xfrm>
          <a:prstGeom prst="rect">
            <a:avLst/>
          </a:prstGeom>
          <a:noFill/>
        </p:spPr>
        <p:txBody>
          <a:bodyPr wrap="square" rtlCol="0">
            <a:spAutoFit/>
          </a:bodyPr>
          <a:lstStyle/>
          <a:p>
            <a:r>
              <a:rPr lang="it-IT" sz="700" b="1" i="1" kern="0" dirty="0">
                <a:solidFill>
                  <a:srgbClr val="323130"/>
                </a:solidFill>
                <a:ea typeface="Segoe UI" panose="020B0502040204020203" pitchFamily="34" charset="0"/>
                <a:cs typeface="Arial" panose="020B0604020202020204" pitchFamily="34" charset="0"/>
              </a:rPr>
              <a:t>*Sondaggio Linkedin e Telegram – febbraio‘24</a:t>
            </a:r>
          </a:p>
        </p:txBody>
      </p:sp>
    </p:spTree>
    <p:extLst>
      <p:ext uri="{BB962C8B-B14F-4D97-AF65-F5344CB8AC3E}">
        <p14:creationId xmlns:p14="http://schemas.microsoft.com/office/powerpoint/2010/main" val="3245074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E8A37F2-34BF-4BBD-8866-5BE08E1A6B89}"/>
              </a:ext>
            </a:extLst>
          </p:cNvPr>
          <p:cNvSpPr>
            <a:spLocks noGrp="1"/>
          </p:cNvSpPr>
          <p:nvPr>
            <p:ph type="sldNum" sz="quarter" idx="12"/>
          </p:nvPr>
        </p:nvSpPr>
        <p:spPr/>
        <p:txBody>
          <a:bodyPr/>
          <a:lstStyle/>
          <a:p>
            <a:fld id="{ABA2C2F3-668E-8445-AF97-0721AE8CBE45}" type="slidenum">
              <a:rPr lang="it-IT" smtClean="0"/>
              <a:pPr/>
              <a:t>5</a:t>
            </a:fld>
            <a:endParaRPr lang="it-IT"/>
          </a:p>
        </p:txBody>
      </p:sp>
      <p:sp>
        <p:nvSpPr>
          <p:cNvPr id="6" name="Rectangle: Rounded Corners 5">
            <a:extLst>
              <a:ext uri="{FF2B5EF4-FFF2-40B4-BE49-F238E27FC236}">
                <a16:creationId xmlns:a16="http://schemas.microsoft.com/office/drawing/2014/main" id="{98F6C76F-0C22-4434-8C24-B722737B5866}"/>
              </a:ext>
            </a:extLst>
          </p:cNvPr>
          <p:cNvSpPr/>
          <p:nvPr/>
        </p:nvSpPr>
        <p:spPr>
          <a:xfrm>
            <a:off x="462262" y="938936"/>
            <a:ext cx="3418339" cy="334212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Google Shape;213;p29">
            <a:extLst>
              <a:ext uri="{FF2B5EF4-FFF2-40B4-BE49-F238E27FC236}">
                <a16:creationId xmlns:a16="http://schemas.microsoft.com/office/drawing/2014/main" id="{C467ACEE-5D4B-42CC-8B83-C7CD6B6BBD19}"/>
              </a:ext>
            </a:extLst>
          </p:cNvPr>
          <p:cNvSpPr txBox="1">
            <a:spLocks/>
          </p:cNvSpPr>
          <p:nvPr/>
        </p:nvSpPr>
        <p:spPr>
          <a:xfrm>
            <a:off x="540538" y="1309712"/>
            <a:ext cx="3261786" cy="2600569"/>
          </a:xfrm>
          <a:prstGeom prst="rect">
            <a:avLst/>
          </a:prstGeom>
        </p:spPr>
        <p:txBody>
          <a:bodyPr spcFirstLastPara="1" wrap="square" lIns="91425" tIns="91425" rIns="91425" bIns="91425" anchor="t"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it-IT" sz="2400" b="1" kern="0">
                <a:solidFill>
                  <a:schemeClr val="bg1"/>
                </a:solidFill>
                <a:ea typeface="Segoe UI" panose="020B0502040204020203" pitchFamily="34" charset="0"/>
                <a:cs typeface="Arial" panose="020B0604020202020204" pitchFamily="34" charset="0"/>
              </a:rPr>
              <a:t>Cosa pensi sia più importante per garantire il successo dell'integrazione dell'AI nel contact center?</a:t>
            </a:r>
          </a:p>
        </p:txBody>
      </p:sp>
      <p:cxnSp>
        <p:nvCxnSpPr>
          <p:cNvPr id="8" name="Google Shape;44;p5">
            <a:extLst>
              <a:ext uri="{FF2B5EF4-FFF2-40B4-BE49-F238E27FC236}">
                <a16:creationId xmlns:a16="http://schemas.microsoft.com/office/drawing/2014/main" id="{0F4C8CD4-2D79-4532-8334-19A612BE0B7E}"/>
              </a:ext>
            </a:extLst>
          </p:cNvPr>
          <p:cNvCxnSpPr/>
          <p:nvPr/>
        </p:nvCxnSpPr>
        <p:spPr>
          <a:xfrm>
            <a:off x="90055" y="1164240"/>
            <a:ext cx="1518000" cy="0"/>
          </a:xfrm>
          <a:prstGeom prst="straightConnector1">
            <a:avLst/>
          </a:prstGeom>
          <a:noFill/>
          <a:ln w="228600" cap="flat" cmpd="sng">
            <a:solidFill>
              <a:schemeClr val="accent5"/>
            </a:solidFill>
            <a:prstDash val="solid"/>
            <a:round/>
            <a:headEnd type="none" w="med" len="med"/>
            <a:tailEnd type="none" w="med" len="med"/>
          </a:ln>
        </p:spPr>
      </p:cxnSp>
      <p:cxnSp>
        <p:nvCxnSpPr>
          <p:cNvPr id="9" name="Google Shape;44;p5">
            <a:extLst>
              <a:ext uri="{FF2B5EF4-FFF2-40B4-BE49-F238E27FC236}">
                <a16:creationId xmlns:a16="http://schemas.microsoft.com/office/drawing/2014/main" id="{879A0E15-77A6-44D5-B5BC-C971BD38AF2A}"/>
              </a:ext>
            </a:extLst>
          </p:cNvPr>
          <p:cNvCxnSpPr/>
          <p:nvPr/>
        </p:nvCxnSpPr>
        <p:spPr>
          <a:xfrm>
            <a:off x="2171431" y="4007288"/>
            <a:ext cx="1518000" cy="0"/>
          </a:xfrm>
          <a:prstGeom prst="straightConnector1">
            <a:avLst/>
          </a:prstGeom>
          <a:noFill/>
          <a:ln w="228600" cap="flat" cmpd="sng">
            <a:solidFill>
              <a:schemeClr val="accent5"/>
            </a:solidFill>
            <a:prstDash val="solid"/>
            <a:round/>
            <a:headEnd type="none" w="med" len="med"/>
            <a:tailEnd type="none" w="med" len="med"/>
          </a:ln>
        </p:spPr>
      </p:cxnSp>
      <p:sp>
        <p:nvSpPr>
          <p:cNvPr id="10" name="Google Shape;43;p5">
            <a:extLst>
              <a:ext uri="{FF2B5EF4-FFF2-40B4-BE49-F238E27FC236}">
                <a16:creationId xmlns:a16="http://schemas.microsoft.com/office/drawing/2014/main" id="{892C974D-44CA-49C7-AEF2-2B0445AC8369}"/>
              </a:ext>
            </a:extLst>
          </p:cNvPr>
          <p:cNvSpPr/>
          <p:nvPr/>
        </p:nvSpPr>
        <p:spPr>
          <a:xfrm>
            <a:off x="8567507" y="1929643"/>
            <a:ext cx="1299700" cy="1360705"/>
          </a:xfrm>
          <a:prstGeom prst="ellipse">
            <a:avLst/>
          </a:prstGeom>
          <a:noFill/>
          <a:ln w="2286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TextBox 10">
            <a:extLst>
              <a:ext uri="{FF2B5EF4-FFF2-40B4-BE49-F238E27FC236}">
                <a16:creationId xmlns:a16="http://schemas.microsoft.com/office/drawing/2014/main" id="{CD955E68-123F-4A2F-B4CC-9C9DA3D134B5}"/>
              </a:ext>
            </a:extLst>
          </p:cNvPr>
          <p:cNvSpPr txBox="1"/>
          <p:nvPr/>
        </p:nvSpPr>
        <p:spPr>
          <a:xfrm>
            <a:off x="5352965" y="943959"/>
            <a:ext cx="3580020" cy="646331"/>
          </a:xfrm>
          <a:prstGeom prst="rect">
            <a:avLst/>
          </a:prstGeom>
          <a:noFill/>
        </p:spPr>
        <p:txBody>
          <a:bodyPr wrap="square" rtlCol="0">
            <a:spAutoFit/>
          </a:bodyPr>
          <a:lstStyle/>
          <a:p>
            <a:r>
              <a:rPr lang="it-IT" sz="1600" b="1" kern="0" dirty="0">
                <a:solidFill>
                  <a:srgbClr val="323130"/>
                </a:solidFill>
                <a:ea typeface="Segoe UI" panose="020B0502040204020203" pitchFamily="34" charset="0"/>
                <a:cs typeface="Arial" panose="020B0604020202020204" pitchFamily="34" charset="0"/>
              </a:rPr>
              <a:t>Sviluppare una </a:t>
            </a:r>
            <a:r>
              <a:rPr lang="it-IT" sz="2000" b="1" kern="0" dirty="0">
                <a:solidFill>
                  <a:srgbClr val="323130"/>
                </a:solidFill>
                <a:ea typeface="Segoe UI" panose="020B0502040204020203" pitchFamily="34" charset="0"/>
                <a:cs typeface="Arial" panose="020B0604020202020204" pitchFamily="34" charset="0"/>
              </a:rPr>
              <a:t>strategia</a:t>
            </a:r>
            <a:r>
              <a:rPr lang="it-IT" sz="1600" b="1" kern="0" dirty="0">
                <a:solidFill>
                  <a:srgbClr val="323130"/>
                </a:solidFill>
                <a:ea typeface="Segoe UI" panose="020B0502040204020203" pitchFamily="34" charset="0"/>
                <a:cs typeface="Arial" panose="020B0604020202020204" pitchFamily="34" charset="0"/>
              </a:rPr>
              <a:t> chiara e condivisa a tutti i livelli aziendali.</a:t>
            </a:r>
          </a:p>
        </p:txBody>
      </p:sp>
      <p:sp>
        <p:nvSpPr>
          <p:cNvPr id="12" name="TextBox 11">
            <a:extLst>
              <a:ext uri="{FF2B5EF4-FFF2-40B4-BE49-F238E27FC236}">
                <a16:creationId xmlns:a16="http://schemas.microsoft.com/office/drawing/2014/main" id="{2C7650A4-5BDF-4370-BA74-3A4EF2903AB9}"/>
              </a:ext>
            </a:extLst>
          </p:cNvPr>
          <p:cNvSpPr txBox="1"/>
          <p:nvPr/>
        </p:nvSpPr>
        <p:spPr>
          <a:xfrm>
            <a:off x="5399304" y="3595198"/>
            <a:ext cx="3141737" cy="523220"/>
          </a:xfrm>
          <a:prstGeom prst="rect">
            <a:avLst/>
          </a:prstGeom>
          <a:noFill/>
        </p:spPr>
        <p:txBody>
          <a:bodyPr wrap="square" rtlCol="0">
            <a:spAutoFit/>
          </a:bodyPr>
          <a:lstStyle/>
          <a:p>
            <a:r>
              <a:rPr lang="it-IT" sz="1400" b="1" kern="0" dirty="0">
                <a:solidFill>
                  <a:srgbClr val="323130"/>
                </a:solidFill>
                <a:ea typeface="Segoe UI" panose="020B0502040204020203" pitchFamily="34" charset="0"/>
                <a:cs typeface="Arial" panose="020B0604020202020204" pitchFamily="34" charset="0"/>
              </a:rPr>
              <a:t>Investire in formazione continua per gli operatori.</a:t>
            </a:r>
          </a:p>
        </p:txBody>
      </p:sp>
      <p:sp>
        <p:nvSpPr>
          <p:cNvPr id="13" name="TextBox 12">
            <a:extLst>
              <a:ext uri="{FF2B5EF4-FFF2-40B4-BE49-F238E27FC236}">
                <a16:creationId xmlns:a16="http://schemas.microsoft.com/office/drawing/2014/main" id="{63F058B2-2FC0-424D-A0DA-044AB2EE014D}"/>
              </a:ext>
            </a:extLst>
          </p:cNvPr>
          <p:cNvSpPr txBox="1"/>
          <p:nvPr/>
        </p:nvSpPr>
        <p:spPr>
          <a:xfrm>
            <a:off x="5347493" y="1703416"/>
            <a:ext cx="3141737" cy="738664"/>
          </a:xfrm>
          <a:prstGeom prst="rect">
            <a:avLst/>
          </a:prstGeom>
          <a:noFill/>
        </p:spPr>
        <p:txBody>
          <a:bodyPr wrap="square" rtlCol="0">
            <a:spAutoFit/>
          </a:bodyPr>
          <a:lstStyle/>
          <a:p>
            <a:r>
              <a:rPr lang="it-IT" sz="1400" b="1" kern="0" dirty="0">
                <a:solidFill>
                  <a:srgbClr val="323130"/>
                </a:solidFill>
                <a:ea typeface="Segoe UI" panose="020B0502040204020203" pitchFamily="34" charset="0"/>
                <a:cs typeface="Arial" panose="020B0604020202020204" pitchFamily="34" charset="0"/>
              </a:rPr>
              <a:t>Assicurare un processo di feedback continuo tra clienti, operatori e sviluppatori di IA.</a:t>
            </a:r>
          </a:p>
        </p:txBody>
      </p:sp>
      <p:sp>
        <p:nvSpPr>
          <p:cNvPr id="14" name="TextBox 13">
            <a:extLst>
              <a:ext uri="{FF2B5EF4-FFF2-40B4-BE49-F238E27FC236}">
                <a16:creationId xmlns:a16="http://schemas.microsoft.com/office/drawing/2014/main" id="{C4AA1B53-44A9-4380-8095-E1222DF0E625}"/>
              </a:ext>
            </a:extLst>
          </p:cNvPr>
          <p:cNvSpPr txBox="1"/>
          <p:nvPr/>
        </p:nvSpPr>
        <p:spPr>
          <a:xfrm>
            <a:off x="5362902" y="2628717"/>
            <a:ext cx="3214542" cy="738664"/>
          </a:xfrm>
          <a:prstGeom prst="rect">
            <a:avLst/>
          </a:prstGeom>
          <a:noFill/>
        </p:spPr>
        <p:txBody>
          <a:bodyPr wrap="square" rtlCol="0">
            <a:spAutoFit/>
          </a:bodyPr>
          <a:lstStyle/>
          <a:p>
            <a:r>
              <a:rPr lang="it-IT" sz="1400" b="1" kern="0" dirty="0">
                <a:solidFill>
                  <a:srgbClr val="323130"/>
                </a:solidFill>
                <a:ea typeface="Segoe UI" panose="020B0502040204020203" pitchFamily="34" charset="0"/>
                <a:cs typeface="Arial" panose="020B0604020202020204" pitchFamily="34" charset="0"/>
              </a:rPr>
              <a:t>Soppesare le esigenze di automazione e quelle di personalizzazione del servizio.</a:t>
            </a:r>
          </a:p>
        </p:txBody>
      </p:sp>
      <p:sp>
        <p:nvSpPr>
          <p:cNvPr id="20" name="Title 3">
            <a:extLst>
              <a:ext uri="{FF2B5EF4-FFF2-40B4-BE49-F238E27FC236}">
                <a16:creationId xmlns:a16="http://schemas.microsoft.com/office/drawing/2014/main" id="{111A77B6-F5BC-4D2F-8A4A-3C1105E48626}"/>
              </a:ext>
            </a:extLst>
          </p:cNvPr>
          <p:cNvSpPr>
            <a:spLocks noGrp="1"/>
          </p:cNvSpPr>
          <p:nvPr>
            <p:ph type="title"/>
          </p:nvPr>
        </p:nvSpPr>
        <p:spPr>
          <a:xfrm>
            <a:off x="462262" y="339726"/>
            <a:ext cx="5260112" cy="293406"/>
          </a:xfrm>
        </p:spPr>
        <p:txBody>
          <a:bodyPr/>
          <a:lstStyle/>
          <a:p>
            <a:r>
              <a:rPr lang="it-IT" dirty="0"/>
              <a:t>SONDAGGIO* 4</a:t>
            </a:r>
          </a:p>
        </p:txBody>
      </p:sp>
      <p:pic>
        <p:nvPicPr>
          <p:cNvPr id="21" name="Immagine 5">
            <a:extLst>
              <a:ext uri="{FF2B5EF4-FFF2-40B4-BE49-F238E27FC236}">
                <a16:creationId xmlns:a16="http://schemas.microsoft.com/office/drawing/2014/main" id="{19295912-3AD8-4C0C-B9A4-21DBE2DA8274}"/>
              </a:ext>
            </a:extLst>
          </p:cNvPr>
          <p:cNvPicPr>
            <a:picLocks noChangeAspect="1"/>
          </p:cNvPicPr>
          <p:nvPr/>
        </p:nvPicPr>
        <p:blipFill>
          <a:blip r:embed="rId2"/>
          <a:stretch>
            <a:fillRect/>
          </a:stretch>
        </p:blipFill>
        <p:spPr>
          <a:xfrm>
            <a:off x="7738903" y="4719928"/>
            <a:ext cx="614623" cy="346710"/>
          </a:xfrm>
          <a:prstGeom prst="rect">
            <a:avLst/>
          </a:prstGeom>
        </p:spPr>
      </p:pic>
      <p:sp>
        <p:nvSpPr>
          <p:cNvPr id="2" name="TextBox 1">
            <a:extLst>
              <a:ext uri="{FF2B5EF4-FFF2-40B4-BE49-F238E27FC236}">
                <a16:creationId xmlns:a16="http://schemas.microsoft.com/office/drawing/2014/main" id="{7EE0BE47-9B99-6BE7-6CA8-0C93AF20620D}"/>
              </a:ext>
            </a:extLst>
          </p:cNvPr>
          <p:cNvSpPr txBox="1"/>
          <p:nvPr/>
        </p:nvSpPr>
        <p:spPr>
          <a:xfrm>
            <a:off x="3983194" y="978642"/>
            <a:ext cx="1405355" cy="523220"/>
          </a:xfrm>
          <a:prstGeom prst="rect">
            <a:avLst/>
          </a:prstGeom>
          <a:noFill/>
        </p:spPr>
        <p:txBody>
          <a:bodyPr wrap="square" rtlCol="0">
            <a:spAutoFit/>
          </a:bodyPr>
          <a:lstStyle/>
          <a:p>
            <a:pPr algn="ctr"/>
            <a:r>
              <a:rPr lang="it-IT" sz="2800" dirty="0">
                <a:solidFill>
                  <a:schemeClr val="accent3"/>
                </a:solidFill>
                <a:latin typeface="Arial Black" panose="020B0A04020102020204" pitchFamily="34" charset="0"/>
              </a:rPr>
              <a:t>40%</a:t>
            </a:r>
          </a:p>
        </p:txBody>
      </p:sp>
      <p:sp>
        <p:nvSpPr>
          <p:cNvPr id="3" name="TextBox 1">
            <a:extLst>
              <a:ext uri="{FF2B5EF4-FFF2-40B4-BE49-F238E27FC236}">
                <a16:creationId xmlns:a16="http://schemas.microsoft.com/office/drawing/2014/main" id="{D49E6083-B994-99E0-0A3E-2BC2A57DA6DC}"/>
              </a:ext>
            </a:extLst>
          </p:cNvPr>
          <p:cNvSpPr txBox="1"/>
          <p:nvPr/>
        </p:nvSpPr>
        <p:spPr>
          <a:xfrm>
            <a:off x="3983337" y="1833381"/>
            <a:ext cx="1405355" cy="523220"/>
          </a:xfrm>
          <a:prstGeom prst="rect">
            <a:avLst/>
          </a:prstGeom>
          <a:noFill/>
        </p:spPr>
        <p:txBody>
          <a:bodyPr wrap="square" rtlCol="0">
            <a:spAutoFit/>
          </a:bodyPr>
          <a:lstStyle/>
          <a:p>
            <a:pPr algn="ctr"/>
            <a:r>
              <a:rPr lang="it-IT" sz="2800" dirty="0">
                <a:solidFill>
                  <a:schemeClr val="accent3"/>
                </a:solidFill>
                <a:latin typeface="Arial Black" panose="020B0A04020102020204" pitchFamily="34" charset="0"/>
              </a:rPr>
              <a:t>27%</a:t>
            </a:r>
          </a:p>
        </p:txBody>
      </p:sp>
      <p:sp>
        <p:nvSpPr>
          <p:cNvPr id="19" name="TextBox 1">
            <a:extLst>
              <a:ext uri="{FF2B5EF4-FFF2-40B4-BE49-F238E27FC236}">
                <a16:creationId xmlns:a16="http://schemas.microsoft.com/office/drawing/2014/main" id="{1DDF7067-9A35-B130-E8B1-98A26D32AE97}"/>
              </a:ext>
            </a:extLst>
          </p:cNvPr>
          <p:cNvSpPr txBox="1"/>
          <p:nvPr/>
        </p:nvSpPr>
        <p:spPr>
          <a:xfrm>
            <a:off x="3986656" y="2713758"/>
            <a:ext cx="1405355" cy="523220"/>
          </a:xfrm>
          <a:prstGeom prst="rect">
            <a:avLst/>
          </a:prstGeom>
          <a:noFill/>
        </p:spPr>
        <p:txBody>
          <a:bodyPr wrap="square" rtlCol="0">
            <a:spAutoFit/>
          </a:bodyPr>
          <a:lstStyle/>
          <a:p>
            <a:pPr algn="ctr"/>
            <a:r>
              <a:rPr lang="it-IT" sz="2800" dirty="0">
                <a:solidFill>
                  <a:schemeClr val="accent3"/>
                </a:solidFill>
                <a:latin typeface="Arial Black" panose="020B0A04020102020204" pitchFamily="34" charset="0"/>
              </a:rPr>
              <a:t>20%</a:t>
            </a:r>
          </a:p>
        </p:txBody>
      </p:sp>
      <p:sp>
        <p:nvSpPr>
          <p:cNvPr id="22" name="TextBox 1">
            <a:extLst>
              <a:ext uri="{FF2B5EF4-FFF2-40B4-BE49-F238E27FC236}">
                <a16:creationId xmlns:a16="http://schemas.microsoft.com/office/drawing/2014/main" id="{451EB1D3-948B-31DD-7E2C-964958CBC937}"/>
              </a:ext>
            </a:extLst>
          </p:cNvPr>
          <p:cNvSpPr txBox="1"/>
          <p:nvPr/>
        </p:nvSpPr>
        <p:spPr>
          <a:xfrm>
            <a:off x="4013130" y="3652043"/>
            <a:ext cx="1405355" cy="523220"/>
          </a:xfrm>
          <a:prstGeom prst="rect">
            <a:avLst/>
          </a:prstGeom>
          <a:noFill/>
        </p:spPr>
        <p:txBody>
          <a:bodyPr wrap="square" rtlCol="0">
            <a:spAutoFit/>
          </a:bodyPr>
          <a:lstStyle/>
          <a:p>
            <a:pPr algn="ctr"/>
            <a:r>
              <a:rPr lang="it-IT" sz="2800" dirty="0">
                <a:solidFill>
                  <a:schemeClr val="accent3"/>
                </a:solidFill>
                <a:latin typeface="Arial Black" panose="020B0A04020102020204" pitchFamily="34" charset="0"/>
              </a:rPr>
              <a:t>13%</a:t>
            </a:r>
          </a:p>
        </p:txBody>
      </p:sp>
      <p:sp>
        <p:nvSpPr>
          <p:cNvPr id="23" name="TextBox 18">
            <a:extLst>
              <a:ext uri="{FF2B5EF4-FFF2-40B4-BE49-F238E27FC236}">
                <a16:creationId xmlns:a16="http://schemas.microsoft.com/office/drawing/2014/main" id="{F0F0BBEE-AE8E-0C27-3EEA-7A50EC6A8574}"/>
              </a:ext>
            </a:extLst>
          </p:cNvPr>
          <p:cNvSpPr txBox="1">
            <a:spLocks noGrp="1"/>
          </p:cNvSpPr>
          <p:nvPr>
            <p:ph type="body" sz="quarter" idx="28"/>
          </p:nvPr>
        </p:nvSpPr>
        <p:spPr>
          <a:xfrm>
            <a:off x="849055" y="4588080"/>
            <a:ext cx="3493599" cy="96950"/>
          </a:xfrm>
          <a:prstGeom prst="rect">
            <a:avLst/>
          </a:prstGeom>
          <a:noFill/>
        </p:spPr>
        <p:txBody>
          <a:bodyPr wrap="square" rtlCol="0">
            <a:spAutoFit/>
          </a:bodyPr>
          <a:lstStyle/>
          <a:p>
            <a:r>
              <a:rPr lang="it-IT" sz="700" b="1" i="1" kern="0" dirty="0">
                <a:solidFill>
                  <a:srgbClr val="323130"/>
                </a:solidFill>
                <a:ea typeface="Segoe UI" panose="020B0502040204020203" pitchFamily="34" charset="0"/>
                <a:cs typeface="Arial" panose="020B0604020202020204" pitchFamily="34" charset="0"/>
              </a:rPr>
              <a:t>*Sondaggio Linkedin e Telegram – febbraio‘24</a:t>
            </a:r>
          </a:p>
        </p:txBody>
      </p:sp>
    </p:spTree>
    <p:extLst>
      <p:ext uri="{BB962C8B-B14F-4D97-AF65-F5344CB8AC3E}">
        <p14:creationId xmlns:p14="http://schemas.microsoft.com/office/powerpoint/2010/main" val="2161827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E8A37F2-34BF-4BBD-8866-5BE08E1A6B89}"/>
              </a:ext>
            </a:extLst>
          </p:cNvPr>
          <p:cNvSpPr>
            <a:spLocks noGrp="1"/>
          </p:cNvSpPr>
          <p:nvPr>
            <p:ph type="sldNum" sz="quarter" idx="12"/>
          </p:nvPr>
        </p:nvSpPr>
        <p:spPr/>
        <p:txBody>
          <a:bodyPr/>
          <a:lstStyle/>
          <a:p>
            <a:fld id="{ABA2C2F3-668E-8445-AF97-0721AE8CBE45}" type="slidenum">
              <a:rPr lang="it-IT" smtClean="0"/>
              <a:pPr/>
              <a:t>6</a:t>
            </a:fld>
            <a:endParaRPr lang="it-IT"/>
          </a:p>
        </p:txBody>
      </p:sp>
      <p:sp>
        <p:nvSpPr>
          <p:cNvPr id="6" name="Rectangle: Rounded Corners 5">
            <a:extLst>
              <a:ext uri="{FF2B5EF4-FFF2-40B4-BE49-F238E27FC236}">
                <a16:creationId xmlns:a16="http://schemas.microsoft.com/office/drawing/2014/main" id="{98F6C76F-0C22-4434-8C24-B722737B5866}"/>
              </a:ext>
            </a:extLst>
          </p:cNvPr>
          <p:cNvSpPr/>
          <p:nvPr/>
        </p:nvSpPr>
        <p:spPr>
          <a:xfrm>
            <a:off x="462262" y="938936"/>
            <a:ext cx="3418339" cy="334212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Google Shape;213;p29">
            <a:extLst>
              <a:ext uri="{FF2B5EF4-FFF2-40B4-BE49-F238E27FC236}">
                <a16:creationId xmlns:a16="http://schemas.microsoft.com/office/drawing/2014/main" id="{C467ACEE-5D4B-42CC-8B83-C7CD6B6BBD19}"/>
              </a:ext>
            </a:extLst>
          </p:cNvPr>
          <p:cNvSpPr txBox="1">
            <a:spLocks/>
          </p:cNvSpPr>
          <p:nvPr/>
        </p:nvSpPr>
        <p:spPr>
          <a:xfrm>
            <a:off x="517092" y="1239374"/>
            <a:ext cx="3261786" cy="2600569"/>
          </a:xfrm>
          <a:prstGeom prst="rect">
            <a:avLst/>
          </a:prstGeom>
        </p:spPr>
        <p:txBody>
          <a:bodyPr spcFirstLastPara="1" wrap="square" lIns="91425" tIns="91425" rIns="91425" bIns="91425" anchor="t"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it-IT" sz="2400" b="1" kern="0" dirty="0">
                <a:solidFill>
                  <a:schemeClr val="bg1"/>
                </a:solidFill>
                <a:ea typeface="Segoe UI" panose="020B0502040204020203" pitchFamily="34" charset="0"/>
                <a:cs typeface="Arial" panose="020B0604020202020204" pitchFamily="34" charset="0"/>
              </a:rPr>
              <a:t>Qual è la tua percezione riguardo al livello di accettazione dei clienti nei confronti dell'interazione con sistemi basati su AI?</a:t>
            </a:r>
            <a:endParaRPr lang="it-IT" sz="2800" b="1" dirty="0">
              <a:solidFill>
                <a:schemeClr val="bg1"/>
              </a:solidFill>
              <a:cs typeface="Arial" panose="020B0604020202020204" pitchFamily="34" charset="0"/>
            </a:endParaRPr>
          </a:p>
        </p:txBody>
      </p:sp>
      <p:cxnSp>
        <p:nvCxnSpPr>
          <p:cNvPr id="8" name="Google Shape;44;p5">
            <a:extLst>
              <a:ext uri="{FF2B5EF4-FFF2-40B4-BE49-F238E27FC236}">
                <a16:creationId xmlns:a16="http://schemas.microsoft.com/office/drawing/2014/main" id="{0F4C8CD4-2D79-4532-8334-19A612BE0B7E}"/>
              </a:ext>
            </a:extLst>
          </p:cNvPr>
          <p:cNvCxnSpPr/>
          <p:nvPr/>
        </p:nvCxnSpPr>
        <p:spPr>
          <a:xfrm>
            <a:off x="90055" y="1164240"/>
            <a:ext cx="1518000" cy="0"/>
          </a:xfrm>
          <a:prstGeom prst="straightConnector1">
            <a:avLst/>
          </a:prstGeom>
          <a:noFill/>
          <a:ln w="228600" cap="flat" cmpd="sng">
            <a:solidFill>
              <a:schemeClr val="accent5"/>
            </a:solidFill>
            <a:prstDash val="solid"/>
            <a:round/>
            <a:headEnd type="none" w="med" len="med"/>
            <a:tailEnd type="none" w="med" len="med"/>
          </a:ln>
        </p:spPr>
      </p:cxnSp>
      <p:cxnSp>
        <p:nvCxnSpPr>
          <p:cNvPr id="9" name="Google Shape;44;p5">
            <a:extLst>
              <a:ext uri="{FF2B5EF4-FFF2-40B4-BE49-F238E27FC236}">
                <a16:creationId xmlns:a16="http://schemas.microsoft.com/office/drawing/2014/main" id="{879A0E15-77A6-44D5-B5BC-C971BD38AF2A}"/>
              </a:ext>
            </a:extLst>
          </p:cNvPr>
          <p:cNvCxnSpPr/>
          <p:nvPr/>
        </p:nvCxnSpPr>
        <p:spPr>
          <a:xfrm>
            <a:off x="1778882" y="4118418"/>
            <a:ext cx="1518000" cy="0"/>
          </a:xfrm>
          <a:prstGeom prst="straightConnector1">
            <a:avLst/>
          </a:prstGeom>
          <a:noFill/>
          <a:ln w="228600" cap="flat" cmpd="sng">
            <a:solidFill>
              <a:schemeClr val="accent5"/>
            </a:solidFill>
            <a:prstDash val="solid"/>
            <a:round/>
            <a:headEnd type="none" w="med" len="med"/>
            <a:tailEnd type="none" w="med" len="med"/>
          </a:ln>
        </p:spPr>
      </p:cxnSp>
      <p:sp>
        <p:nvSpPr>
          <p:cNvPr id="10" name="Google Shape;43;p5">
            <a:extLst>
              <a:ext uri="{FF2B5EF4-FFF2-40B4-BE49-F238E27FC236}">
                <a16:creationId xmlns:a16="http://schemas.microsoft.com/office/drawing/2014/main" id="{892C974D-44CA-49C7-AEF2-2B0445AC8369}"/>
              </a:ext>
            </a:extLst>
          </p:cNvPr>
          <p:cNvSpPr/>
          <p:nvPr/>
        </p:nvSpPr>
        <p:spPr>
          <a:xfrm>
            <a:off x="8567507" y="1929643"/>
            <a:ext cx="1299700" cy="1360705"/>
          </a:xfrm>
          <a:prstGeom prst="ellipse">
            <a:avLst/>
          </a:prstGeom>
          <a:noFill/>
          <a:ln w="2286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TextBox 10">
            <a:extLst>
              <a:ext uri="{FF2B5EF4-FFF2-40B4-BE49-F238E27FC236}">
                <a16:creationId xmlns:a16="http://schemas.microsoft.com/office/drawing/2014/main" id="{CD955E68-123F-4A2F-B4CC-9C9DA3D134B5}"/>
              </a:ext>
            </a:extLst>
          </p:cNvPr>
          <p:cNvSpPr txBox="1"/>
          <p:nvPr/>
        </p:nvSpPr>
        <p:spPr>
          <a:xfrm>
            <a:off x="5331804" y="1853821"/>
            <a:ext cx="3328773" cy="523220"/>
          </a:xfrm>
          <a:prstGeom prst="rect">
            <a:avLst/>
          </a:prstGeom>
          <a:noFill/>
        </p:spPr>
        <p:txBody>
          <a:bodyPr wrap="square" rtlCol="0">
            <a:spAutoFit/>
          </a:bodyPr>
          <a:lstStyle/>
          <a:p>
            <a:r>
              <a:rPr lang="it-IT" sz="1400" b="1" kern="0" dirty="0">
                <a:solidFill>
                  <a:srgbClr val="323130"/>
                </a:solidFill>
                <a:ea typeface="Segoe UI" panose="020B0502040204020203" pitchFamily="34" charset="0"/>
                <a:cs typeface="Arial" panose="020B0604020202020204" pitchFamily="34" charset="0"/>
              </a:rPr>
              <a:t>Molto positiva, i clienti apprezzano la velocità e l'efficienza.</a:t>
            </a:r>
          </a:p>
        </p:txBody>
      </p:sp>
      <p:sp>
        <p:nvSpPr>
          <p:cNvPr id="12" name="TextBox 11">
            <a:extLst>
              <a:ext uri="{FF2B5EF4-FFF2-40B4-BE49-F238E27FC236}">
                <a16:creationId xmlns:a16="http://schemas.microsoft.com/office/drawing/2014/main" id="{2C7650A4-5BDF-4370-BA74-3A4EF2903AB9}"/>
              </a:ext>
            </a:extLst>
          </p:cNvPr>
          <p:cNvSpPr txBox="1"/>
          <p:nvPr/>
        </p:nvSpPr>
        <p:spPr>
          <a:xfrm>
            <a:off x="5263401" y="856866"/>
            <a:ext cx="3397176" cy="800219"/>
          </a:xfrm>
          <a:prstGeom prst="rect">
            <a:avLst/>
          </a:prstGeom>
          <a:noFill/>
        </p:spPr>
        <p:txBody>
          <a:bodyPr wrap="square" rtlCol="0">
            <a:spAutoFit/>
          </a:bodyPr>
          <a:lstStyle/>
          <a:p>
            <a:r>
              <a:rPr lang="it-IT" sz="1800" b="1" kern="0" dirty="0">
                <a:solidFill>
                  <a:srgbClr val="323130"/>
                </a:solidFill>
                <a:ea typeface="Segoe UI" panose="020B0502040204020203" pitchFamily="34" charset="0"/>
                <a:cs typeface="Arial" panose="020B0604020202020204" pitchFamily="34" charset="0"/>
              </a:rPr>
              <a:t>Moderatamente positiva</a:t>
            </a:r>
            <a:r>
              <a:rPr lang="it-IT" sz="1400" b="1" kern="0" dirty="0">
                <a:solidFill>
                  <a:srgbClr val="323130"/>
                </a:solidFill>
                <a:ea typeface="Segoe UI" panose="020B0502040204020203" pitchFamily="34" charset="0"/>
                <a:cs typeface="Arial" panose="020B0604020202020204" pitchFamily="34" charset="0"/>
              </a:rPr>
              <a:t>, con alcune resistenze per questioni di empatia e comprensione.</a:t>
            </a:r>
          </a:p>
        </p:txBody>
      </p:sp>
      <p:sp>
        <p:nvSpPr>
          <p:cNvPr id="13" name="TextBox 12">
            <a:extLst>
              <a:ext uri="{FF2B5EF4-FFF2-40B4-BE49-F238E27FC236}">
                <a16:creationId xmlns:a16="http://schemas.microsoft.com/office/drawing/2014/main" id="{63F058B2-2FC0-424D-A0DA-044AB2EE014D}"/>
              </a:ext>
            </a:extLst>
          </p:cNvPr>
          <p:cNvSpPr txBox="1"/>
          <p:nvPr/>
        </p:nvSpPr>
        <p:spPr>
          <a:xfrm>
            <a:off x="5344947" y="3470838"/>
            <a:ext cx="3141737" cy="523220"/>
          </a:xfrm>
          <a:prstGeom prst="rect">
            <a:avLst/>
          </a:prstGeom>
          <a:noFill/>
        </p:spPr>
        <p:txBody>
          <a:bodyPr wrap="square" rtlCol="0">
            <a:spAutoFit/>
          </a:bodyPr>
          <a:lstStyle/>
          <a:p>
            <a:r>
              <a:rPr lang="it-IT" sz="1400" b="1" kern="0" dirty="0">
                <a:solidFill>
                  <a:srgbClr val="323130"/>
                </a:solidFill>
                <a:ea typeface="Segoe UI" panose="020B0502040204020203" pitchFamily="34" charset="0"/>
                <a:cs typeface="Arial" panose="020B0604020202020204" pitchFamily="34" charset="0"/>
              </a:rPr>
              <a:t>Neutra, i clienti non mostrano una preferenza marcata.</a:t>
            </a:r>
          </a:p>
        </p:txBody>
      </p:sp>
      <p:sp>
        <p:nvSpPr>
          <p:cNvPr id="14" name="TextBox 13">
            <a:extLst>
              <a:ext uri="{FF2B5EF4-FFF2-40B4-BE49-F238E27FC236}">
                <a16:creationId xmlns:a16="http://schemas.microsoft.com/office/drawing/2014/main" id="{C4AA1B53-44A9-4380-8095-E1222DF0E625}"/>
              </a:ext>
            </a:extLst>
          </p:cNvPr>
          <p:cNvSpPr txBox="1"/>
          <p:nvPr/>
        </p:nvSpPr>
        <p:spPr>
          <a:xfrm>
            <a:off x="5283944" y="2635332"/>
            <a:ext cx="3214542" cy="523220"/>
          </a:xfrm>
          <a:prstGeom prst="rect">
            <a:avLst/>
          </a:prstGeom>
          <a:noFill/>
        </p:spPr>
        <p:txBody>
          <a:bodyPr wrap="square" rtlCol="0">
            <a:spAutoFit/>
          </a:bodyPr>
          <a:lstStyle/>
          <a:p>
            <a:r>
              <a:rPr lang="it-IT" sz="1400" b="1" kern="0" dirty="0">
                <a:solidFill>
                  <a:srgbClr val="323130"/>
                </a:solidFill>
                <a:ea typeface="Segoe UI" panose="020B0502040204020203" pitchFamily="34" charset="0"/>
                <a:cs typeface="Arial" panose="020B0604020202020204" pitchFamily="34" charset="0"/>
              </a:rPr>
              <a:t>Negativa, i clienti preferiscono interagire con operatori umani.</a:t>
            </a:r>
          </a:p>
        </p:txBody>
      </p:sp>
      <p:pic>
        <p:nvPicPr>
          <p:cNvPr id="21" name="Immagine 5">
            <a:extLst>
              <a:ext uri="{FF2B5EF4-FFF2-40B4-BE49-F238E27FC236}">
                <a16:creationId xmlns:a16="http://schemas.microsoft.com/office/drawing/2014/main" id="{A7A01BD8-1B0F-4381-94D9-C31E72EC836E}"/>
              </a:ext>
            </a:extLst>
          </p:cNvPr>
          <p:cNvPicPr>
            <a:picLocks noChangeAspect="1"/>
          </p:cNvPicPr>
          <p:nvPr/>
        </p:nvPicPr>
        <p:blipFill>
          <a:blip r:embed="rId3"/>
          <a:stretch>
            <a:fillRect/>
          </a:stretch>
        </p:blipFill>
        <p:spPr>
          <a:xfrm>
            <a:off x="7738903" y="4719928"/>
            <a:ext cx="614623" cy="346710"/>
          </a:xfrm>
          <a:prstGeom prst="rect">
            <a:avLst/>
          </a:prstGeom>
        </p:spPr>
      </p:pic>
      <p:sp>
        <p:nvSpPr>
          <p:cNvPr id="2" name="TextBox 1">
            <a:extLst>
              <a:ext uri="{FF2B5EF4-FFF2-40B4-BE49-F238E27FC236}">
                <a16:creationId xmlns:a16="http://schemas.microsoft.com/office/drawing/2014/main" id="{FBCBCAF0-83ED-A79F-9FB6-D96D018AEEF9}"/>
              </a:ext>
            </a:extLst>
          </p:cNvPr>
          <p:cNvSpPr txBox="1"/>
          <p:nvPr/>
        </p:nvSpPr>
        <p:spPr>
          <a:xfrm>
            <a:off x="3924579" y="966919"/>
            <a:ext cx="1405355" cy="523220"/>
          </a:xfrm>
          <a:prstGeom prst="rect">
            <a:avLst/>
          </a:prstGeom>
          <a:noFill/>
        </p:spPr>
        <p:txBody>
          <a:bodyPr wrap="square" rtlCol="0">
            <a:spAutoFit/>
          </a:bodyPr>
          <a:lstStyle/>
          <a:p>
            <a:pPr algn="ctr"/>
            <a:r>
              <a:rPr lang="it-IT" sz="2800" dirty="0">
                <a:solidFill>
                  <a:schemeClr val="accent3"/>
                </a:solidFill>
                <a:latin typeface="Arial Black" panose="020B0A04020102020204" pitchFamily="34" charset="0"/>
              </a:rPr>
              <a:t>48%</a:t>
            </a:r>
          </a:p>
        </p:txBody>
      </p:sp>
      <p:sp>
        <p:nvSpPr>
          <p:cNvPr id="3" name="TextBox 1">
            <a:extLst>
              <a:ext uri="{FF2B5EF4-FFF2-40B4-BE49-F238E27FC236}">
                <a16:creationId xmlns:a16="http://schemas.microsoft.com/office/drawing/2014/main" id="{400950D6-9C99-8B21-C219-974352AEDD1C}"/>
              </a:ext>
            </a:extLst>
          </p:cNvPr>
          <p:cNvSpPr txBox="1"/>
          <p:nvPr/>
        </p:nvSpPr>
        <p:spPr>
          <a:xfrm>
            <a:off x="3957195" y="1842710"/>
            <a:ext cx="1405355" cy="523220"/>
          </a:xfrm>
          <a:prstGeom prst="rect">
            <a:avLst/>
          </a:prstGeom>
          <a:noFill/>
        </p:spPr>
        <p:txBody>
          <a:bodyPr wrap="square" rtlCol="0">
            <a:spAutoFit/>
          </a:bodyPr>
          <a:lstStyle/>
          <a:p>
            <a:pPr algn="ctr"/>
            <a:r>
              <a:rPr lang="it-IT" sz="2800" dirty="0">
                <a:solidFill>
                  <a:schemeClr val="accent3"/>
                </a:solidFill>
                <a:latin typeface="Arial Black" panose="020B0A04020102020204" pitchFamily="34" charset="0"/>
              </a:rPr>
              <a:t>19%</a:t>
            </a:r>
          </a:p>
        </p:txBody>
      </p:sp>
      <p:sp>
        <p:nvSpPr>
          <p:cNvPr id="19" name="TextBox 1">
            <a:extLst>
              <a:ext uri="{FF2B5EF4-FFF2-40B4-BE49-F238E27FC236}">
                <a16:creationId xmlns:a16="http://schemas.microsoft.com/office/drawing/2014/main" id="{7B1796BF-23A1-E07D-2D84-F5FA55FDC405}"/>
              </a:ext>
            </a:extLst>
          </p:cNvPr>
          <p:cNvSpPr txBox="1"/>
          <p:nvPr/>
        </p:nvSpPr>
        <p:spPr>
          <a:xfrm>
            <a:off x="4001615" y="2703723"/>
            <a:ext cx="1405355" cy="523220"/>
          </a:xfrm>
          <a:prstGeom prst="rect">
            <a:avLst/>
          </a:prstGeom>
          <a:noFill/>
        </p:spPr>
        <p:txBody>
          <a:bodyPr wrap="square" rtlCol="0">
            <a:spAutoFit/>
          </a:bodyPr>
          <a:lstStyle/>
          <a:p>
            <a:pPr algn="ctr"/>
            <a:r>
              <a:rPr lang="it-IT" sz="2800" dirty="0">
                <a:solidFill>
                  <a:schemeClr val="accent3"/>
                </a:solidFill>
                <a:latin typeface="Arial Black" panose="020B0A04020102020204" pitchFamily="34" charset="0"/>
              </a:rPr>
              <a:t>19%</a:t>
            </a:r>
          </a:p>
        </p:txBody>
      </p:sp>
      <p:sp>
        <p:nvSpPr>
          <p:cNvPr id="22" name="TextBox 1">
            <a:extLst>
              <a:ext uri="{FF2B5EF4-FFF2-40B4-BE49-F238E27FC236}">
                <a16:creationId xmlns:a16="http://schemas.microsoft.com/office/drawing/2014/main" id="{E172C3B6-8A5B-BE2A-8324-11EDB87400A8}"/>
              </a:ext>
            </a:extLst>
          </p:cNvPr>
          <p:cNvSpPr txBox="1"/>
          <p:nvPr/>
        </p:nvSpPr>
        <p:spPr>
          <a:xfrm>
            <a:off x="4014603" y="3547854"/>
            <a:ext cx="1405355" cy="523220"/>
          </a:xfrm>
          <a:prstGeom prst="rect">
            <a:avLst/>
          </a:prstGeom>
          <a:noFill/>
        </p:spPr>
        <p:txBody>
          <a:bodyPr wrap="square" rtlCol="0">
            <a:spAutoFit/>
          </a:bodyPr>
          <a:lstStyle/>
          <a:p>
            <a:pPr algn="ctr"/>
            <a:r>
              <a:rPr lang="it-IT" sz="2800" dirty="0">
                <a:solidFill>
                  <a:schemeClr val="accent3"/>
                </a:solidFill>
                <a:latin typeface="Arial Black" panose="020B0A04020102020204" pitchFamily="34" charset="0"/>
              </a:rPr>
              <a:t>14%</a:t>
            </a:r>
          </a:p>
        </p:txBody>
      </p:sp>
      <p:sp>
        <p:nvSpPr>
          <p:cNvPr id="24" name="Titolo 23">
            <a:extLst>
              <a:ext uri="{FF2B5EF4-FFF2-40B4-BE49-F238E27FC236}">
                <a16:creationId xmlns:a16="http://schemas.microsoft.com/office/drawing/2014/main" id="{54EB7215-E334-609B-B9C6-D4193D4FF9F0}"/>
              </a:ext>
            </a:extLst>
          </p:cNvPr>
          <p:cNvSpPr>
            <a:spLocks noGrp="1"/>
          </p:cNvSpPr>
          <p:nvPr>
            <p:ph type="title"/>
          </p:nvPr>
        </p:nvSpPr>
        <p:spPr/>
        <p:txBody>
          <a:bodyPr/>
          <a:lstStyle/>
          <a:p>
            <a:r>
              <a:rPr lang="it-IT" dirty="0"/>
              <a:t>SONDAGGIO* 5</a:t>
            </a:r>
          </a:p>
        </p:txBody>
      </p:sp>
      <p:sp>
        <p:nvSpPr>
          <p:cNvPr id="20" name="TextBox 18">
            <a:extLst>
              <a:ext uri="{FF2B5EF4-FFF2-40B4-BE49-F238E27FC236}">
                <a16:creationId xmlns:a16="http://schemas.microsoft.com/office/drawing/2014/main" id="{836D6FD9-C759-A45E-94D8-F430B9D22FE6}"/>
              </a:ext>
            </a:extLst>
          </p:cNvPr>
          <p:cNvSpPr txBox="1">
            <a:spLocks noGrp="1"/>
          </p:cNvSpPr>
          <p:nvPr>
            <p:ph type="body" sz="quarter" idx="28"/>
          </p:nvPr>
        </p:nvSpPr>
        <p:spPr>
          <a:xfrm>
            <a:off x="585850" y="4485167"/>
            <a:ext cx="3543300" cy="65087"/>
          </a:xfrm>
          <a:prstGeom prst="rect">
            <a:avLst/>
          </a:prstGeom>
          <a:noFill/>
        </p:spPr>
        <p:txBody>
          <a:bodyPr wrap="square" rtlCol="0">
            <a:spAutoFit/>
          </a:bodyPr>
          <a:lstStyle/>
          <a:p>
            <a:r>
              <a:rPr lang="it-IT" sz="700" b="1" i="1" kern="0" dirty="0">
                <a:solidFill>
                  <a:srgbClr val="323130"/>
                </a:solidFill>
                <a:ea typeface="Segoe UI" panose="020B0502040204020203" pitchFamily="34" charset="0"/>
                <a:cs typeface="Arial" panose="020B0604020202020204" pitchFamily="34" charset="0"/>
              </a:rPr>
              <a:t>*Sondaggio Linkedin e Telegram – febbraio‘24</a:t>
            </a:r>
          </a:p>
        </p:txBody>
      </p:sp>
    </p:spTree>
    <p:extLst>
      <p:ext uri="{BB962C8B-B14F-4D97-AF65-F5344CB8AC3E}">
        <p14:creationId xmlns:p14="http://schemas.microsoft.com/office/powerpoint/2010/main" val="7335756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7037&quot;&gt;&lt;version val=&quot;27797&quot;/&gt;&lt;CPresentation id=&quot;1&quot;&gt;&lt;m_precDefaultNumber&gt;&lt;m_yearfmt&gt;&lt;begin val=&quot;0&quot;/&gt;&lt;end val=&quot;4&quot;/&gt;&lt;/m_yearfmt&gt;&lt;/m_precDefaultNumber&gt;&lt;m_precDefaultPercent&gt;&lt;m_yearfmt&gt;&lt;begin val=&quot;0&quot;/&gt;&lt;end val=&quot;4&quot;/&gt;&lt;/m_yearfmt&gt;&lt;/m_precDefaultPercent&gt;&lt;m_precDefaultDate&gt;&lt;m_bNumberIsYear val=&quot;0&quot;/&gt;&lt;m_strFormatTime&gt;%#m/%#d/%y&lt;/m_strFormatTime&gt;&lt;m_yearfmt&gt;&lt;begin val=&quot;4&quot;/&gt;&lt;end val=&quot;4&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4&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zybUEV202E5OowVO6X9HM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ema di Office">
  <a:themeElements>
    <a:clrScheme name="Custom 44">
      <a:dk1>
        <a:srgbClr val="FAFAFA"/>
      </a:dk1>
      <a:lt1>
        <a:srgbClr val="000000"/>
      </a:lt1>
      <a:dk2>
        <a:srgbClr val="A5A6A5"/>
      </a:dk2>
      <a:lt2>
        <a:srgbClr val="053238"/>
      </a:lt2>
      <a:accent1>
        <a:srgbClr val="FA9A01"/>
      </a:accent1>
      <a:accent2>
        <a:srgbClr val="FFE00A"/>
      </a:accent2>
      <a:accent3>
        <a:srgbClr val="00B140"/>
      </a:accent3>
      <a:accent4>
        <a:srgbClr val="940758"/>
      </a:accent4>
      <a:accent5>
        <a:srgbClr val="BD0196"/>
      </a:accent5>
      <a:accent6>
        <a:srgbClr val="F84901"/>
      </a:accent6>
      <a:hlink>
        <a:srgbClr val="22C0BC"/>
      </a:hlink>
      <a:folHlink>
        <a:srgbClr val="137F7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100" smtClean="0">
            <a:solidFill>
              <a:schemeClr val="bg1"/>
            </a:solidFill>
          </a:defRPr>
        </a:defPPr>
      </a:lstStyle>
    </a:txDef>
  </a:objectDefaults>
  <a:extraClrSchemeLst/>
  <a:extLst>
    <a:ext uri="{05A4C25C-085E-4340-85A3-A5531E510DB2}">
      <thm15:themeFamily xmlns:thm15="http://schemas.microsoft.com/office/thememl/2012/main" name="20190206_La casa del consulente_MV_03" id="{3E6439DA-555C-F74F-A5E4-A593817BE753}" vid="{46DC5101-51AA-3047-B478-D9951A65B931}"/>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74E76F91585BB4380EC5A88E8A8017A" ma:contentTypeVersion="12" ma:contentTypeDescription="Create a new document." ma:contentTypeScope="" ma:versionID="6a61c785e20b55a3e0e4304b6c525c08">
  <xsd:schema xmlns:xsd="http://www.w3.org/2001/XMLSchema" xmlns:xs="http://www.w3.org/2001/XMLSchema" xmlns:p="http://schemas.microsoft.com/office/2006/metadata/properties" xmlns:ns2="0d206cd1-6f71-48cb-9900-c22421d8f242" xmlns:ns3="b09b7b38-1fbf-4d62-8efa-c94860eb9b5f" targetNamespace="http://schemas.microsoft.com/office/2006/metadata/properties" ma:root="true" ma:fieldsID="fff10fae5c77ca1a95dfa8a32b4949df" ns2:_="" ns3:_="">
    <xsd:import namespace="0d206cd1-6f71-48cb-9900-c22421d8f242"/>
    <xsd:import namespace="b09b7b38-1fbf-4d62-8efa-c94860eb9b5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206cd1-6f71-48cb-9900-c22421d8f2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fa14d781-0189-441e-87ef-c208f41383c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09b7b38-1fbf-4d62-8efa-c94860eb9b5f"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c8adcdc8-5414-46d7-a456-2528f222de25}" ma:internalName="TaxCatchAll" ma:showField="CatchAllData" ma:web="b09b7b38-1fbf-4d62-8efa-c94860eb9b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d206cd1-6f71-48cb-9900-c22421d8f242">
      <Terms xmlns="http://schemas.microsoft.com/office/infopath/2007/PartnerControls"/>
    </lcf76f155ced4ddcb4097134ff3c332f>
    <TaxCatchAll xmlns="b09b7b38-1fbf-4d62-8efa-c94860eb9b5f" xsi:nil="true"/>
  </documentManagement>
</p:properties>
</file>

<file path=customXml/itemProps1.xml><?xml version="1.0" encoding="utf-8"?>
<ds:datastoreItem xmlns:ds="http://schemas.openxmlformats.org/officeDocument/2006/customXml" ds:itemID="{559097FD-066F-48B0-A8BD-BA5A5E458EDC}">
  <ds:schemaRefs>
    <ds:schemaRef ds:uri="http://schemas.microsoft.com/sharepoint/v3/contenttype/forms"/>
  </ds:schemaRefs>
</ds:datastoreItem>
</file>

<file path=customXml/itemProps2.xml><?xml version="1.0" encoding="utf-8"?>
<ds:datastoreItem xmlns:ds="http://schemas.openxmlformats.org/officeDocument/2006/customXml" ds:itemID="{675FA279-84C6-4CFA-B39C-7561C2D1DF18}">
  <ds:schemaRefs>
    <ds:schemaRef ds:uri="0d206cd1-6f71-48cb-9900-c22421d8f242"/>
    <ds:schemaRef ds:uri="b09b7b38-1fbf-4d62-8efa-c94860eb9b5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ED3EDB6-0BE4-468C-8FC0-175AE5E8F4BD}">
  <ds:schemaRefs>
    <ds:schemaRef ds:uri="http://purl.org/dc/dcmitype/"/>
    <ds:schemaRef ds:uri="http://purl.org/dc/elements/1.1/"/>
    <ds:schemaRef ds:uri="b09b7b38-1fbf-4d62-8efa-c94860eb9b5f"/>
    <ds:schemaRef ds:uri="0d206cd1-6f71-48cb-9900-c22421d8f242"/>
    <ds:schemaRef ds:uri="http://schemas.microsoft.com/office/2006/documentManagement/types"/>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Tema di Office</Template>
  <TotalTime>839</TotalTime>
  <Words>893</Words>
  <Application>Microsoft Office PowerPoint</Application>
  <PresentationFormat>Presentazione su schermo (16:9)</PresentationFormat>
  <Paragraphs>79</Paragraphs>
  <Slides>6</Slides>
  <Notes>5</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1</vt:i4>
      </vt:variant>
      <vt:variant>
        <vt:lpstr>Titoli diapositive</vt:lpstr>
      </vt:variant>
      <vt:variant>
        <vt:i4>6</vt:i4>
      </vt:variant>
    </vt:vector>
  </HeadingPairs>
  <TitlesOfParts>
    <vt:vector size="14" baseType="lpstr">
      <vt:lpstr>Arial</vt:lpstr>
      <vt:lpstr>Arial Black</vt:lpstr>
      <vt:lpstr>Calibri</vt:lpstr>
      <vt:lpstr>Proxima Nova Rg</vt:lpstr>
      <vt:lpstr>Segoe UI</vt:lpstr>
      <vt:lpstr>Wingdings</vt:lpstr>
      <vt:lpstr>Tema di Office</vt:lpstr>
      <vt:lpstr>Diapositiva think-cell</vt:lpstr>
      <vt:lpstr>SONDAGGi Club CMMC</vt:lpstr>
      <vt:lpstr>SONDAGGIO* 1</vt:lpstr>
      <vt:lpstr>SONDAGGIO* 2</vt:lpstr>
      <vt:lpstr>Presentazione standard di PowerPoint</vt:lpstr>
      <vt:lpstr>SONDAGGIO* 4</vt:lpstr>
      <vt:lpstr>SONDAGGIO* 5</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Intelligent contact center platform</dc:title>
  <dc:subject/>
  <dc:creator>Microsoft Office User</dc:creator>
  <cp:keywords/>
  <dc:description/>
  <cp:lastModifiedBy>Mario Massone</cp:lastModifiedBy>
  <cp:revision>15</cp:revision>
  <cp:lastPrinted>2024-01-31T08:09:17Z</cp:lastPrinted>
  <dcterms:created xsi:type="dcterms:W3CDTF">2019-02-07T14:45:38Z</dcterms:created>
  <dcterms:modified xsi:type="dcterms:W3CDTF">2024-02-16T13:25:01Z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0x010100F74E76F91585BB4380EC5A88E8A8017A</vt:lpwstr>
  </property>
  <property fmtid="{D5CDD505-2E9C-101B-9397-08002B2CF9AE}" pid="3" name="MediaServiceImageTags">
    <vt:lpwstr/>
  </property>
</Properties>
</file>