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4"/>
    <p:sldMasterId id="2147483774" r:id="rId5"/>
    <p:sldMasterId id="2147483782" r:id="rId6"/>
    <p:sldMasterId id="2147483795" r:id="rId7"/>
  </p:sldMasterIdLst>
  <p:notesMasterIdLst>
    <p:notesMasterId r:id="rId20"/>
  </p:notesMasterIdLst>
  <p:handoutMasterIdLst>
    <p:handoutMasterId r:id="rId21"/>
  </p:handoutMasterIdLst>
  <p:sldIdLst>
    <p:sldId id="256" r:id="rId8"/>
    <p:sldId id="2076138277" r:id="rId9"/>
    <p:sldId id="2076138311" r:id="rId10"/>
    <p:sldId id="2076138276" r:id="rId11"/>
    <p:sldId id="2076138312" r:id="rId12"/>
    <p:sldId id="2076138307" r:id="rId13"/>
    <p:sldId id="2076138313" r:id="rId14"/>
    <p:sldId id="2076138279" r:id="rId15"/>
    <p:sldId id="2076138301" r:id="rId16"/>
    <p:sldId id="2076138296" r:id="rId17"/>
    <p:sldId id="2076138314" r:id="rId18"/>
    <p:sldId id="2076138315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7D92A581-FF9B-8147-93B4-BB0D8F5EFDC1}">
          <p14:sldIdLst>
            <p14:sldId id="256"/>
          </p14:sldIdLst>
        </p14:section>
        <p14:section name="Chapter" id="{27F885E4-1406-B64E-BC20-5B10A04B179C}">
          <p14:sldIdLst>
            <p14:sldId id="2076138277"/>
            <p14:sldId id="2076138311"/>
            <p14:sldId id="2076138276"/>
            <p14:sldId id="2076138312"/>
            <p14:sldId id="2076138307"/>
            <p14:sldId id="2076138313"/>
            <p14:sldId id="2076138279"/>
            <p14:sldId id="2076138301"/>
            <p14:sldId id="2076138296"/>
            <p14:sldId id="2076138314"/>
            <p14:sldId id="2076138315"/>
          </p14:sldIdLst>
        </p14:section>
      </p14:sectionLst>
    </p:ext>
    <p:ext uri="{EFAFB233-063F-42B5-8137-9DF3F51BA10A}">
      <p15:sldGuideLst xmlns:p15="http://schemas.microsoft.com/office/powerpoint/2012/main"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2CA"/>
    <a:srgbClr val="FFFFFF"/>
    <a:srgbClr val="C2C7CD"/>
    <a:srgbClr val="E2DFE8"/>
    <a:srgbClr val="ECE9E7"/>
    <a:srgbClr val="E6E6E5"/>
    <a:srgbClr val="FF0083"/>
    <a:srgbClr val="FF0082"/>
    <a:srgbClr val="790097"/>
    <a:srgbClr val="FF5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DB988A-C72E-4F45-B179-89F359D4D04A}" v="35" dt="2025-09-08T09:30:54.9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98"/>
    <p:restoredTop sz="96259"/>
  </p:normalViewPr>
  <p:slideViewPr>
    <p:cSldViewPr snapToGrid="0">
      <p:cViewPr varScale="1">
        <p:scale>
          <a:sx n="97" d="100"/>
          <a:sy n="97" d="100"/>
        </p:scale>
        <p:origin x="84" y="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5584" y="23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EC1D13-5081-4172-B3BB-7CA8B7AD75A3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81852A-AE3D-46CA-ABC0-EC493A086A9A}">
      <dgm:prSet custT="1"/>
      <dgm:spPr/>
      <dgm:t>
        <a:bodyPr/>
        <a:lstStyle/>
        <a:p>
          <a:r>
            <a:rPr lang="it-IT" sz="1000" b="1" dirty="0" err="1"/>
            <a:t>Needs</a:t>
          </a:r>
          <a:r>
            <a:rPr lang="it-IT" sz="1000" b="1" dirty="0"/>
            <a:t> per cui è stato lanciato internamente: </a:t>
          </a:r>
          <a:br>
            <a:rPr lang="it-IT" sz="1000" b="1" dirty="0"/>
          </a:br>
          <a:r>
            <a:rPr lang="it-IT" sz="1000" dirty="0"/>
            <a:t>coinvolgere i colleghi e offrire loro momenti di formazione pratica ed esperienze uniche, riscoprire il legame con il territorio, creare ricordi significativi con la propria famiglia vivendo l’atmosfera aziendale</a:t>
          </a:r>
          <a:endParaRPr lang="en-US" sz="1000" dirty="0"/>
        </a:p>
      </dgm:t>
    </dgm:pt>
    <dgm:pt modelId="{1813A505-5DDF-487A-B3BD-659ED6137EE6}" type="parTrans" cxnId="{53AA919F-7D81-4156-AB1C-836BFD6A63C1}">
      <dgm:prSet/>
      <dgm:spPr/>
      <dgm:t>
        <a:bodyPr/>
        <a:lstStyle/>
        <a:p>
          <a:endParaRPr lang="en-US"/>
        </a:p>
      </dgm:t>
    </dgm:pt>
    <dgm:pt modelId="{5C428361-CFFC-440B-B6B8-3267B40192DE}" type="sibTrans" cxnId="{53AA919F-7D81-4156-AB1C-836BFD6A63C1}">
      <dgm:prSet/>
      <dgm:spPr/>
      <dgm:t>
        <a:bodyPr/>
        <a:lstStyle/>
        <a:p>
          <a:endParaRPr lang="en-US"/>
        </a:p>
      </dgm:t>
    </dgm:pt>
    <dgm:pt modelId="{FC4C1545-9D6B-4E0A-8823-7D183287B005}">
      <dgm:prSet custT="1"/>
      <dgm:spPr/>
      <dgm:t>
        <a:bodyPr/>
        <a:lstStyle/>
        <a:p>
          <a:r>
            <a:rPr lang="it-IT" sz="1000" b="1" dirty="0"/>
            <a:t>Target di riferimento: </a:t>
          </a:r>
          <a:r>
            <a:rPr lang="it-IT" sz="1000" dirty="0"/>
            <a:t>colleghi e famiglie</a:t>
          </a:r>
          <a:endParaRPr lang="en-US" sz="1000" dirty="0"/>
        </a:p>
      </dgm:t>
    </dgm:pt>
    <dgm:pt modelId="{6E6DEF61-7C10-4202-AF38-04A5A99D4C0A}" type="parTrans" cxnId="{653A5706-C170-4411-BD40-447E206F8832}">
      <dgm:prSet/>
      <dgm:spPr/>
      <dgm:t>
        <a:bodyPr/>
        <a:lstStyle/>
        <a:p>
          <a:endParaRPr lang="en-US"/>
        </a:p>
      </dgm:t>
    </dgm:pt>
    <dgm:pt modelId="{27590D97-24B7-4183-B409-E8EE247EA801}" type="sibTrans" cxnId="{653A5706-C170-4411-BD40-447E206F8832}">
      <dgm:prSet/>
      <dgm:spPr/>
      <dgm:t>
        <a:bodyPr/>
        <a:lstStyle/>
        <a:p>
          <a:endParaRPr lang="en-US"/>
        </a:p>
      </dgm:t>
    </dgm:pt>
    <dgm:pt modelId="{28D463EC-3906-4426-B7BF-580FC3974603}">
      <dgm:prSet custT="1"/>
      <dgm:spPr/>
      <dgm:t>
        <a:bodyPr/>
        <a:lstStyle/>
        <a:p>
          <a:r>
            <a:rPr lang="it-IT" sz="1000" b="1" dirty="0"/>
            <a:t>Periodo in cui è stato lanciato: </a:t>
          </a:r>
          <a:r>
            <a:rPr lang="it-IT" sz="1000" dirty="0"/>
            <a:t>2024 – in corso</a:t>
          </a:r>
          <a:endParaRPr lang="en-US" sz="1000" dirty="0"/>
        </a:p>
      </dgm:t>
    </dgm:pt>
    <dgm:pt modelId="{E6543508-ADB5-419D-83CB-C42D3D1D7144}" type="parTrans" cxnId="{78E39701-39C4-4BD2-82D1-DFD7CBB51241}">
      <dgm:prSet/>
      <dgm:spPr/>
      <dgm:t>
        <a:bodyPr/>
        <a:lstStyle/>
        <a:p>
          <a:endParaRPr lang="en-US"/>
        </a:p>
      </dgm:t>
    </dgm:pt>
    <dgm:pt modelId="{758623A1-DD7D-4458-A11C-15388BEB8B04}" type="sibTrans" cxnId="{78E39701-39C4-4BD2-82D1-DFD7CBB51241}">
      <dgm:prSet/>
      <dgm:spPr/>
      <dgm:t>
        <a:bodyPr/>
        <a:lstStyle/>
        <a:p>
          <a:endParaRPr lang="en-US"/>
        </a:p>
      </dgm:t>
    </dgm:pt>
    <dgm:pt modelId="{53E2644B-EE06-43E5-AE62-4C86C4D61B29}">
      <dgm:prSet custT="1"/>
      <dgm:spPr/>
      <dgm:t>
        <a:bodyPr/>
        <a:lstStyle/>
        <a:p>
          <a:r>
            <a:rPr lang="it-IT" sz="1000" b="1" dirty="0"/>
            <a:t>Obiettivi attesi: </a:t>
          </a:r>
          <a:r>
            <a:rPr lang="it-IT" sz="1000" i="1" dirty="0"/>
            <a:t>Ricercatori per un Giorno </a:t>
          </a:r>
          <a:r>
            <a:rPr lang="it-IT" sz="1000" dirty="0"/>
            <a:t>è il progetto lanciato in collaborazione con la </a:t>
          </a:r>
          <a:r>
            <a:rPr lang="it-IT" sz="1000" dirty="0" err="1"/>
            <a:t>Jonian</a:t>
          </a:r>
          <a:r>
            <a:rPr lang="it-IT" sz="1000" dirty="0"/>
            <a:t> Dolphin </a:t>
          </a:r>
          <a:r>
            <a:rPr lang="it-IT" sz="1000" dirty="0" err="1"/>
            <a:t>Conservation</a:t>
          </a:r>
          <a:r>
            <a:rPr lang="it-IT" sz="1000" dirty="0"/>
            <a:t>. L’obbiettivo del progetto è proprio far conoscere le ricchezze del Golfo di Taranto e far parte della ricerca sulle specie che lo abitano, pur rimanendo un’esperienza aziendale.</a:t>
          </a:r>
          <a:endParaRPr lang="en-US" sz="1000" dirty="0"/>
        </a:p>
      </dgm:t>
    </dgm:pt>
    <dgm:pt modelId="{4FCB3659-B37A-4782-9971-A708AFBB813C}" type="parTrans" cxnId="{29AF1504-BF64-4904-A313-85CACE3CE5B7}">
      <dgm:prSet/>
      <dgm:spPr/>
      <dgm:t>
        <a:bodyPr/>
        <a:lstStyle/>
        <a:p>
          <a:endParaRPr lang="en-US"/>
        </a:p>
      </dgm:t>
    </dgm:pt>
    <dgm:pt modelId="{881A9AF1-602E-422B-A6B6-268DB2AC6F34}" type="sibTrans" cxnId="{29AF1504-BF64-4904-A313-85CACE3CE5B7}">
      <dgm:prSet/>
      <dgm:spPr/>
      <dgm:t>
        <a:bodyPr/>
        <a:lstStyle/>
        <a:p>
          <a:endParaRPr lang="en-US"/>
        </a:p>
      </dgm:t>
    </dgm:pt>
    <dgm:pt modelId="{3030D734-39A6-4E90-BB92-031B7151D1F6}" type="pres">
      <dgm:prSet presAssocID="{24EC1D13-5081-4172-B3BB-7CA8B7AD75A3}" presName="Name0" presStyleCnt="0">
        <dgm:presLayoutVars>
          <dgm:dir/>
          <dgm:resizeHandles val="exact"/>
        </dgm:presLayoutVars>
      </dgm:prSet>
      <dgm:spPr/>
    </dgm:pt>
    <dgm:pt modelId="{0C00D9C1-FBFB-4134-B246-C70171A7581E}" type="pres">
      <dgm:prSet presAssocID="{3081852A-AE3D-46CA-ABC0-EC493A086A9A}" presName="Name5" presStyleLbl="vennNode1" presStyleIdx="0" presStyleCnt="4">
        <dgm:presLayoutVars>
          <dgm:bulletEnabled val="1"/>
        </dgm:presLayoutVars>
      </dgm:prSet>
      <dgm:spPr/>
    </dgm:pt>
    <dgm:pt modelId="{D2CE255F-CB6A-4904-A624-5E3CB152FB10}" type="pres">
      <dgm:prSet presAssocID="{5C428361-CFFC-440B-B6B8-3267B40192DE}" presName="space" presStyleCnt="0"/>
      <dgm:spPr/>
    </dgm:pt>
    <dgm:pt modelId="{D1483FE2-BB1C-412F-86ED-E50D13A1F746}" type="pres">
      <dgm:prSet presAssocID="{FC4C1545-9D6B-4E0A-8823-7D183287B005}" presName="Name5" presStyleLbl="vennNode1" presStyleIdx="1" presStyleCnt="4">
        <dgm:presLayoutVars>
          <dgm:bulletEnabled val="1"/>
        </dgm:presLayoutVars>
      </dgm:prSet>
      <dgm:spPr/>
    </dgm:pt>
    <dgm:pt modelId="{5FD28B35-E231-4FD2-A0ED-C465295B6591}" type="pres">
      <dgm:prSet presAssocID="{27590D97-24B7-4183-B409-E8EE247EA801}" presName="space" presStyleCnt="0"/>
      <dgm:spPr/>
    </dgm:pt>
    <dgm:pt modelId="{A5189715-83DB-4E65-93C6-7E3FCABA832D}" type="pres">
      <dgm:prSet presAssocID="{28D463EC-3906-4426-B7BF-580FC3974603}" presName="Name5" presStyleLbl="vennNode1" presStyleIdx="2" presStyleCnt="4">
        <dgm:presLayoutVars>
          <dgm:bulletEnabled val="1"/>
        </dgm:presLayoutVars>
      </dgm:prSet>
      <dgm:spPr/>
    </dgm:pt>
    <dgm:pt modelId="{E1332DE7-F436-446E-958F-A4233A6511AD}" type="pres">
      <dgm:prSet presAssocID="{758623A1-DD7D-4458-A11C-15388BEB8B04}" presName="space" presStyleCnt="0"/>
      <dgm:spPr/>
    </dgm:pt>
    <dgm:pt modelId="{A10B7535-2ED6-49AC-A631-A2C8680EBCC3}" type="pres">
      <dgm:prSet presAssocID="{53E2644B-EE06-43E5-AE62-4C86C4D61B29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78E39701-39C4-4BD2-82D1-DFD7CBB51241}" srcId="{24EC1D13-5081-4172-B3BB-7CA8B7AD75A3}" destId="{28D463EC-3906-4426-B7BF-580FC3974603}" srcOrd="2" destOrd="0" parTransId="{E6543508-ADB5-419D-83CB-C42D3D1D7144}" sibTransId="{758623A1-DD7D-4458-A11C-15388BEB8B04}"/>
    <dgm:cxn modelId="{29AF1504-BF64-4904-A313-85CACE3CE5B7}" srcId="{24EC1D13-5081-4172-B3BB-7CA8B7AD75A3}" destId="{53E2644B-EE06-43E5-AE62-4C86C4D61B29}" srcOrd="3" destOrd="0" parTransId="{4FCB3659-B37A-4782-9971-A708AFBB813C}" sibTransId="{881A9AF1-602E-422B-A6B6-268DB2AC6F34}"/>
    <dgm:cxn modelId="{653A5706-C170-4411-BD40-447E206F8832}" srcId="{24EC1D13-5081-4172-B3BB-7CA8B7AD75A3}" destId="{FC4C1545-9D6B-4E0A-8823-7D183287B005}" srcOrd="1" destOrd="0" parTransId="{6E6DEF61-7C10-4202-AF38-04A5A99D4C0A}" sibTransId="{27590D97-24B7-4183-B409-E8EE247EA801}"/>
    <dgm:cxn modelId="{9E2D8D20-4738-4C06-9702-E595CAC23157}" type="presOf" srcId="{FC4C1545-9D6B-4E0A-8823-7D183287B005}" destId="{D1483FE2-BB1C-412F-86ED-E50D13A1F746}" srcOrd="0" destOrd="0" presId="urn:microsoft.com/office/officeart/2005/8/layout/venn3"/>
    <dgm:cxn modelId="{9EA55336-1337-492D-A96D-F7A9A7A0CA96}" type="presOf" srcId="{3081852A-AE3D-46CA-ABC0-EC493A086A9A}" destId="{0C00D9C1-FBFB-4134-B246-C70171A7581E}" srcOrd="0" destOrd="0" presId="urn:microsoft.com/office/officeart/2005/8/layout/venn3"/>
    <dgm:cxn modelId="{2E70473E-4B82-4A22-A492-E540038D67D5}" type="presOf" srcId="{24EC1D13-5081-4172-B3BB-7CA8B7AD75A3}" destId="{3030D734-39A6-4E90-BB92-031B7151D1F6}" srcOrd="0" destOrd="0" presId="urn:microsoft.com/office/officeart/2005/8/layout/venn3"/>
    <dgm:cxn modelId="{FB130A75-B6E6-4747-920D-4CBD7119CB58}" type="presOf" srcId="{53E2644B-EE06-43E5-AE62-4C86C4D61B29}" destId="{A10B7535-2ED6-49AC-A631-A2C8680EBCC3}" srcOrd="0" destOrd="0" presId="urn:microsoft.com/office/officeart/2005/8/layout/venn3"/>
    <dgm:cxn modelId="{EA91A086-7DE0-4254-A9F3-5FB23C414F2F}" type="presOf" srcId="{28D463EC-3906-4426-B7BF-580FC3974603}" destId="{A5189715-83DB-4E65-93C6-7E3FCABA832D}" srcOrd="0" destOrd="0" presId="urn:microsoft.com/office/officeart/2005/8/layout/venn3"/>
    <dgm:cxn modelId="{53AA919F-7D81-4156-AB1C-836BFD6A63C1}" srcId="{24EC1D13-5081-4172-B3BB-7CA8B7AD75A3}" destId="{3081852A-AE3D-46CA-ABC0-EC493A086A9A}" srcOrd="0" destOrd="0" parTransId="{1813A505-5DDF-487A-B3BD-659ED6137EE6}" sibTransId="{5C428361-CFFC-440B-B6B8-3267B40192DE}"/>
    <dgm:cxn modelId="{CEEC11FB-5037-4E29-8B74-29F3CF2D3217}" type="presParOf" srcId="{3030D734-39A6-4E90-BB92-031B7151D1F6}" destId="{0C00D9C1-FBFB-4134-B246-C70171A7581E}" srcOrd="0" destOrd="0" presId="urn:microsoft.com/office/officeart/2005/8/layout/venn3"/>
    <dgm:cxn modelId="{E0AA1B8B-DA6B-4BC3-8D62-E3CC9588508C}" type="presParOf" srcId="{3030D734-39A6-4E90-BB92-031B7151D1F6}" destId="{D2CE255F-CB6A-4904-A624-5E3CB152FB10}" srcOrd="1" destOrd="0" presId="urn:microsoft.com/office/officeart/2005/8/layout/venn3"/>
    <dgm:cxn modelId="{34523A7C-4008-4A64-8149-0CF2DA67B754}" type="presParOf" srcId="{3030D734-39A6-4E90-BB92-031B7151D1F6}" destId="{D1483FE2-BB1C-412F-86ED-E50D13A1F746}" srcOrd="2" destOrd="0" presId="urn:microsoft.com/office/officeart/2005/8/layout/venn3"/>
    <dgm:cxn modelId="{33678093-4E1A-4B0B-A755-CA2E8CE84166}" type="presParOf" srcId="{3030D734-39A6-4E90-BB92-031B7151D1F6}" destId="{5FD28B35-E231-4FD2-A0ED-C465295B6591}" srcOrd="3" destOrd="0" presId="urn:microsoft.com/office/officeart/2005/8/layout/venn3"/>
    <dgm:cxn modelId="{5A8D27AC-C040-4DF9-901F-7618A8A80A87}" type="presParOf" srcId="{3030D734-39A6-4E90-BB92-031B7151D1F6}" destId="{A5189715-83DB-4E65-93C6-7E3FCABA832D}" srcOrd="4" destOrd="0" presId="urn:microsoft.com/office/officeart/2005/8/layout/venn3"/>
    <dgm:cxn modelId="{9BFC474F-18D1-446D-941F-78068723E69A}" type="presParOf" srcId="{3030D734-39A6-4E90-BB92-031B7151D1F6}" destId="{E1332DE7-F436-446E-958F-A4233A6511AD}" srcOrd="5" destOrd="0" presId="urn:microsoft.com/office/officeart/2005/8/layout/venn3"/>
    <dgm:cxn modelId="{CEE0FA43-ED9A-422C-B0C5-FF81414768A5}" type="presParOf" srcId="{3030D734-39A6-4E90-BB92-031B7151D1F6}" destId="{A10B7535-2ED6-49AC-A631-A2C8680EBCC3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D96BBE-5246-48D9-ABD6-13872C700060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95AB9E2-8401-4CA2-98F0-5EF389EE077E}">
      <dgm:prSet/>
      <dgm:spPr/>
      <dgm:t>
        <a:bodyPr/>
        <a:lstStyle/>
        <a:p>
          <a:r>
            <a:rPr lang="it-IT" b="1" dirty="0"/>
            <a:t>Spiegazione delle attività introdotte: </a:t>
          </a:r>
          <a:r>
            <a:rPr lang="it-IT" dirty="0"/>
            <a:t>organizzazione di escursioni in barca alla ricerca dei cetacei, momenti di condivisione e gioco sul catamarano, formazione sulle specie che abitano le acque tarantine e come convivere in armonia con esse. In più c’è la partecipazione al progetto </a:t>
          </a:r>
          <a:r>
            <a:rPr lang="it-IT" dirty="0" err="1"/>
            <a:t>Jonian</a:t>
          </a:r>
          <a:r>
            <a:rPr lang="it-IT" dirty="0"/>
            <a:t> Kids per i «</a:t>
          </a:r>
          <a:r>
            <a:rPr lang="it-IT" dirty="0" err="1"/>
            <a:t>Tippini</a:t>
          </a:r>
          <a:r>
            <a:rPr lang="it-IT" dirty="0"/>
            <a:t>», che alla fine delle lezioni interattive sulla flora e fauna del territorio, ricevono un certificato personalizzato. </a:t>
          </a:r>
          <a:endParaRPr lang="en-US" dirty="0"/>
        </a:p>
      </dgm:t>
    </dgm:pt>
    <dgm:pt modelId="{575118B1-A6A7-48D8-9869-8E139C5735E5}" type="parTrans" cxnId="{ECC221EF-CAF0-4B54-9F1C-8E6952B0D9FC}">
      <dgm:prSet/>
      <dgm:spPr/>
      <dgm:t>
        <a:bodyPr/>
        <a:lstStyle/>
        <a:p>
          <a:endParaRPr lang="en-US"/>
        </a:p>
      </dgm:t>
    </dgm:pt>
    <dgm:pt modelId="{A582DE75-7437-4E2F-A3F7-37EF6AF4EB71}" type="sibTrans" cxnId="{ECC221EF-CAF0-4B54-9F1C-8E6952B0D9FC}">
      <dgm:prSet/>
      <dgm:spPr/>
      <dgm:t>
        <a:bodyPr/>
        <a:lstStyle/>
        <a:p>
          <a:endParaRPr lang="en-US"/>
        </a:p>
      </dgm:t>
    </dgm:pt>
    <dgm:pt modelId="{F7094DD9-D50F-44F0-881B-00D0DE3AD962}">
      <dgm:prSet/>
      <dgm:spPr/>
      <dgm:t>
        <a:bodyPr/>
        <a:lstStyle/>
        <a:p>
          <a:r>
            <a:rPr lang="it-IT" b="1" dirty="0"/>
            <a:t>Metodologia utilizzata: </a:t>
          </a:r>
          <a:r>
            <a:rPr lang="it-IT" dirty="0"/>
            <a:t>quando il progetto viene lanciato ogni anno, i colleghi si propongono con le famiglie per partecipare e quindi vengono organizzate diverse barche in diversi giorni (circa 10 l’anno) tra giugno e luglio per facilitare quanto più possibile la partecipazione.</a:t>
          </a:r>
          <a:endParaRPr lang="en-US" dirty="0"/>
        </a:p>
      </dgm:t>
    </dgm:pt>
    <dgm:pt modelId="{BCBC7E72-7C39-4428-AACA-2905F4E63630}" type="parTrans" cxnId="{2B049551-B7C9-4A6C-9373-7E6FE947850F}">
      <dgm:prSet/>
      <dgm:spPr/>
      <dgm:t>
        <a:bodyPr/>
        <a:lstStyle/>
        <a:p>
          <a:endParaRPr lang="en-US"/>
        </a:p>
      </dgm:t>
    </dgm:pt>
    <dgm:pt modelId="{65CCD471-2A7F-41C1-9105-5426B7AC3029}" type="sibTrans" cxnId="{2B049551-B7C9-4A6C-9373-7E6FE947850F}">
      <dgm:prSet/>
      <dgm:spPr/>
      <dgm:t>
        <a:bodyPr/>
        <a:lstStyle/>
        <a:p>
          <a:endParaRPr lang="en-US"/>
        </a:p>
      </dgm:t>
    </dgm:pt>
    <dgm:pt modelId="{321F21B5-9EEF-4C8A-88C2-903A746F89D9}">
      <dgm:prSet/>
      <dgm:spPr/>
      <dgm:t>
        <a:bodyPr/>
        <a:lstStyle/>
        <a:p>
          <a:r>
            <a:rPr lang="it-IT" b="1"/>
            <a:t>Strumenti utilizzati: </a:t>
          </a:r>
          <a:r>
            <a:rPr lang="it-IT"/>
            <a:t>intranet per le iscrizioni, teams per colloqui con referenti progetto, e poi le strutture e i materiali che proprio la Jonian Dolphin ci mette a disposizione.</a:t>
          </a:r>
          <a:endParaRPr lang="en-US"/>
        </a:p>
      </dgm:t>
    </dgm:pt>
    <dgm:pt modelId="{D4E282DA-6166-4A01-8AA7-9F95F27E28A0}" type="parTrans" cxnId="{475BF0B2-11CF-4B97-901F-1C46C21D245C}">
      <dgm:prSet/>
      <dgm:spPr/>
      <dgm:t>
        <a:bodyPr/>
        <a:lstStyle/>
        <a:p>
          <a:endParaRPr lang="en-US"/>
        </a:p>
      </dgm:t>
    </dgm:pt>
    <dgm:pt modelId="{476EB739-1FD8-4D03-B966-44333B00A2A9}" type="sibTrans" cxnId="{475BF0B2-11CF-4B97-901F-1C46C21D245C}">
      <dgm:prSet/>
      <dgm:spPr/>
      <dgm:t>
        <a:bodyPr/>
        <a:lstStyle/>
        <a:p>
          <a:endParaRPr lang="en-US"/>
        </a:p>
      </dgm:t>
    </dgm:pt>
    <dgm:pt modelId="{5E531AEE-AEA0-465C-8C8C-746B407DEA79}" type="pres">
      <dgm:prSet presAssocID="{14D96BBE-5246-48D9-ABD6-13872C700060}" presName="linear" presStyleCnt="0">
        <dgm:presLayoutVars>
          <dgm:animLvl val="lvl"/>
          <dgm:resizeHandles val="exact"/>
        </dgm:presLayoutVars>
      </dgm:prSet>
      <dgm:spPr/>
    </dgm:pt>
    <dgm:pt modelId="{F2FEDCE8-9156-4608-AD38-E3BB8CFE39E9}" type="pres">
      <dgm:prSet presAssocID="{195AB9E2-8401-4CA2-98F0-5EF389EE077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B556512-29C5-4980-A847-60D6E8F31A14}" type="pres">
      <dgm:prSet presAssocID="{A582DE75-7437-4E2F-A3F7-37EF6AF4EB71}" presName="spacer" presStyleCnt="0"/>
      <dgm:spPr/>
    </dgm:pt>
    <dgm:pt modelId="{AEC2CF13-A6D9-4972-9EF7-11E530A29532}" type="pres">
      <dgm:prSet presAssocID="{F7094DD9-D50F-44F0-881B-00D0DE3AD96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9DE7A3E-D688-4981-8D61-103DF8AB7A90}" type="pres">
      <dgm:prSet presAssocID="{65CCD471-2A7F-41C1-9105-5426B7AC3029}" presName="spacer" presStyleCnt="0"/>
      <dgm:spPr/>
    </dgm:pt>
    <dgm:pt modelId="{D0F69D6A-9D2B-4D7D-808B-B694BD9D2DEF}" type="pres">
      <dgm:prSet presAssocID="{321F21B5-9EEF-4C8A-88C2-903A746F89D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1CBE926-A90A-4C78-A870-A46F27214DE4}" type="presOf" srcId="{14D96BBE-5246-48D9-ABD6-13872C700060}" destId="{5E531AEE-AEA0-465C-8C8C-746B407DEA79}" srcOrd="0" destOrd="0" presId="urn:microsoft.com/office/officeart/2005/8/layout/vList2"/>
    <dgm:cxn modelId="{C90E154A-97C6-4DBF-801D-3907DA6A587C}" type="presOf" srcId="{F7094DD9-D50F-44F0-881B-00D0DE3AD962}" destId="{AEC2CF13-A6D9-4972-9EF7-11E530A29532}" srcOrd="0" destOrd="0" presId="urn:microsoft.com/office/officeart/2005/8/layout/vList2"/>
    <dgm:cxn modelId="{2B049551-B7C9-4A6C-9373-7E6FE947850F}" srcId="{14D96BBE-5246-48D9-ABD6-13872C700060}" destId="{F7094DD9-D50F-44F0-881B-00D0DE3AD962}" srcOrd="1" destOrd="0" parTransId="{BCBC7E72-7C39-4428-AACA-2905F4E63630}" sibTransId="{65CCD471-2A7F-41C1-9105-5426B7AC3029}"/>
    <dgm:cxn modelId="{475BF0B2-11CF-4B97-901F-1C46C21D245C}" srcId="{14D96BBE-5246-48D9-ABD6-13872C700060}" destId="{321F21B5-9EEF-4C8A-88C2-903A746F89D9}" srcOrd="2" destOrd="0" parTransId="{D4E282DA-6166-4A01-8AA7-9F95F27E28A0}" sibTransId="{476EB739-1FD8-4D03-B966-44333B00A2A9}"/>
    <dgm:cxn modelId="{38A5E7DA-31AF-4261-870D-11052DC831A6}" type="presOf" srcId="{195AB9E2-8401-4CA2-98F0-5EF389EE077E}" destId="{F2FEDCE8-9156-4608-AD38-E3BB8CFE39E9}" srcOrd="0" destOrd="0" presId="urn:microsoft.com/office/officeart/2005/8/layout/vList2"/>
    <dgm:cxn modelId="{ECC221EF-CAF0-4B54-9F1C-8E6952B0D9FC}" srcId="{14D96BBE-5246-48D9-ABD6-13872C700060}" destId="{195AB9E2-8401-4CA2-98F0-5EF389EE077E}" srcOrd="0" destOrd="0" parTransId="{575118B1-A6A7-48D8-9869-8E139C5735E5}" sibTransId="{A582DE75-7437-4E2F-A3F7-37EF6AF4EB71}"/>
    <dgm:cxn modelId="{CE4E3CFD-3270-4E95-BF17-802AF2AA7AB5}" type="presOf" srcId="{321F21B5-9EEF-4C8A-88C2-903A746F89D9}" destId="{D0F69D6A-9D2B-4D7D-808B-B694BD9D2DEF}" srcOrd="0" destOrd="0" presId="urn:microsoft.com/office/officeart/2005/8/layout/vList2"/>
    <dgm:cxn modelId="{A61D48E3-C64A-42D3-A209-BEAC591BF528}" type="presParOf" srcId="{5E531AEE-AEA0-465C-8C8C-746B407DEA79}" destId="{F2FEDCE8-9156-4608-AD38-E3BB8CFE39E9}" srcOrd="0" destOrd="0" presId="urn:microsoft.com/office/officeart/2005/8/layout/vList2"/>
    <dgm:cxn modelId="{AEA25365-F9B3-4D5F-9EC7-2488B8BA5E14}" type="presParOf" srcId="{5E531AEE-AEA0-465C-8C8C-746B407DEA79}" destId="{AB556512-29C5-4980-A847-60D6E8F31A14}" srcOrd="1" destOrd="0" presId="urn:microsoft.com/office/officeart/2005/8/layout/vList2"/>
    <dgm:cxn modelId="{5EBEFA8E-7A5D-4F1A-9388-7DFB1A7B4A02}" type="presParOf" srcId="{5E531AEE-AEA0-465C-8C8C-746B407DEA79}" destId="{AEC2CF13-A6D9-4972-9EF7-11E530A29532}" srcOrd="2" destOrd="0" presId="urn:microsoft.com/office/officeart/2005/8/layout/vList2"/>
    <dgm:cxn modelId="{3EEE0D63-AE93-4438-A000-379D5A375BE7}" type="presParOf" srcId="{5E531AEE-AEA0-465C-8C8C-746B407DEA79}" destId="{49DE7A3E-D688-4981-8D61-103DF8AB7A90}" srcOrd="3" destOrd="0" presId="urn:microsoft.com/office/officeart/2005/8/layout/vList2"/>
    <dgm:cxn modelId="{763E1BB9-A7EC-47A7-B9C6-263FD542B8BE}" type="presParOf" srcId="{5E531AEE-AEA0-465C-8C8C-746B407DEA79}" destId="{D0F69D6A-9D2B-4D7D-808B-B694BD9D2DE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932B06-1257-4118-BBE5-FDC6184079A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1DBEAC3-FABF-46C2-ADC3-78033326EE07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it-IT" b="1" dirty="0"/>
            <a:t>People Engagement:</a:t>
          </a:r>
        </a:p>
        <a:p>
          <a:r>
            <a:rPr lang="it-IT" dirty="0"/>
            <a:t>Dal 2020, TP Italia ha una partnership con la </a:t>
          </a:r>
          <a:r>
            <a:rPr lang="it-IT" dirty="0" err="1"/>
            <a:t>Jonian</a:t>
          </a:r>
          <a:r>
            <a:rPr lang="it-IT" dirty="0"/>
            <a:t> Dolphin </a:t>
          </a:r>
          <a:r>
            <a:rPr lang="it-IT" dirty="0" err="1"/>
            <a:t>Conservation</a:t>
          </a:r>
          <a:r>
            <a:rPr lang="it-IT" dirty="0"/>
            <a:t>, finalizzata alla conoscenza e alla valorizzazione del Golfo di Taranto. In questi anni, abbiamo coinvolto circa 800 colleghi, che ancora oggi ricordano con immensa gioia i momenti che hanno vissuto e ci ringraziano per l’opportunità di aver potuto vivere l’azienda in un modo diverso e di aver contribuito alla ricerca su cui sono impegnati i biologi della </a:t>
          </a:r>
          <a:r>
            <a:rPr lang="it-IT" dirty="0" err="1"/>
            <a:t>Jonian</a:t>
          </a:r>
          <a:r>
            <a:rPr lang="it-IT" dirty="0"/>
            <a:t> Dolphin </a:t>
          </a:r>
          <a:r>
            <a:rPr lang="it-IT" dirty="0" err="1"/>
            <a:t>Conservation</a:t>
          </a:r>
          <a:r>
            <a:rPr lang="it-IT" dirty="0"/>
            <a:t>!</a:t>
          </a:r>
          <a:endParaRPr lang="en-US" dirty="0"/>
        </a:p>
      </dgm:t>
    </dgm:pt>
    <dgm:pt modelId="{1F324CCD-FAA0-46F8-B743-884A43022DE4}" type="parTrans" cxnId="{7AFE01E1-B577-4DFF-9A84-2A944ACA119C}">
      <dgm:prSet/>
      <dgm:spPr/>
      <dgm:t>
        <a:bodyPr/>
        <a:lstStyle/>
        <a:p>
          <a:endParaRPr lang="en-US"/>
        </a:p>
      </dgm:t>
    </dgm:pt>
    <dgm:pt modelId="{2185B078-84D5-4EB6-B03C-D920083CC9AC}" type="sibTrans" cxnId="{7AFE01E1-B577-4DFF-9A84-2A944ACA119C}">
      <dgm:prSet/>
      <dgm:spPr/>
      <dgm:t>
        <a:bodyPr/>
        <a:lstStyle/>
        <a:p>
          <a:endParaRPr lang="en-US"/>
        </a:p>
      </dgm:t>
    </dgm:pt>
    <dgm:pt modelId="{7B6E1FCE-6902-4D35-9C3E-7F4296D631B8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it-IT" b="1" dirty="0"/>
            <a:t>Agile </a:t>
          </a:r>
          <a:r>
            <a:rPr lang="it-IT" b="1" dirty="0" err="1"/>
            <a:t>Mindset</a:t>
          </a:r>
          <a:r>
            <a:rPr lang="it-IT" b="1" dirty="0"/>
            <a:t>:</a:t>
          </a:r>
        </a:p>
        <a:p>
          <a:r>
            <a:rPr lang="it-IT" dirty="0"/>
            <a:t>Grazie a questo progetto, i colleghi hanno l’opportunità di vivere un’esperienza aziendale in modo unico e coinvolgente, riconnettendosi alla natura e ritrovandosi parte di una natura data troppo spesso per scontata. </a:t>
          </a:r>
          <a:endParaRPr lang="en-US" dirty="0"/>
        </a:p>
      </dgm:t>
    </dgm:pt>
    <dgm:pt modelId="{0EC0F7BD-CDE4-4E81-A973-E4157A3BE21F}" type="parTrans" cxnId="{E6C7E722-2EC7-4976-91ED-7AC0CBF86869}">
      <dgm:prSet/>
      <dgm:spPr/>
      <dgm:t>
        <a:bodyPr/>
        <a:lstStyle/>
        <a:p>
          <a:endParaRPr lang="en-US"/>
        </a:p>
      </dgm:t>
    </dgm:pt>
    <dgm:pt modelId="{E98A860E-3B8B-4B49-8475-615C4DC0F3D8}" type="sibTrans" cxnId="{E6C7E722-2EC7-4976-91ED-7AC0CBF86869}">
      <dgm:prSet/>
      <dgm:spPr/>
      <dgm:t>
        <a:bodyPr/>
        <a:lstStyle/>
        <a:p>
          <a:endParaRPr lang="en-US"/>
        </a:p>
      </dgm:t>
    </dgm:pt>
    <dgm:pt modelId="{6FDACDF8-FE6D-4A66-9EDE-62716AE20733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it-IT" b="1" dirty="0" err="1"/>
            <a:t>Sustainable</a:t>
          </a:r>
          <a:r>
            <a:rPr lang="it-IT" b="1" dirty="0"/>
            <a:t> Business Value: </a:t>
          </a:r>
        </a:p>
        <a:p>
          <a:r>
            <a:rPr lang="it-IT" dirty="0"/>
            <a:t>Il progetto Ricercatori per un Giorno rientra nel progetto di turismo sostenibile per la tutela marina e ambientale. I colleghi si impegnano a rispettare la fauna locale senza traumatizzarla.</a:t>
          </a:r>
          <a:endParaRPr lang="en-US" dirty="0"/>
        </a:p>
      </dgm:t>
    </dgm:pt>
    <dgm:pt modelId="{907A028C-DB21-4D5A-8462-3E6FEFFB2C19}" type="parTrans" cxnId="{89CEFFD1-A069-467A-8040-6B149A46D5A7}">
      <dgm:prSet/>
      <dgm:spPr/>
      <dgm:t>
        <a:bodyPr/>
        <a:lstStyle/>
        <a:p>
          <a:endParaRPr lang="en-US"/>
        </a:p>
      </dgm:t>
    </dgm:pt>
    <dgm:pt modelId="{9E74A5FC-5081-41F2-8C95-B45256D49946}" type="sibTrans" cxnId="{89CEFFD1-A069-467A-8040-6B149A46D5A7}">
      <dgm:prSet/>
      <dgm:spPr/>
      <dgm:t>
        <a:bodyPr/>
        <a:lstStyle/>
        <a:p>
          <a:endParaRPr lang="en-US"/>
        </a:p>
      </dgm:t>
    </dgm:pt>
    <dgm:pt modelId="{200DDBC3-483B-4F1F-8A6E-EBCA0AB16103}" type="pres">
      <dgm:prSet presAssocID="{90932B06-1257-4118-BBE5-FDC6184079A7}" presName="Name0" presStyleCnt="0">
        <dgm:presLayoutVars>
          <dgm:chMax val="7"/>
          <dgm:chPref val="7"/>
          <dgm:dir/>
        </dgm:presLayoutVars>
      </dgm:prSet>
      <dgm:spPr/>
    </dgm:pt>
    <dgm:pt modelId="{A08F3F19-3FDE-4405-BE5D-60B5D05F0DE5}" type="pres">
      <dgm:prSet presAssocID="{90932B06-1257-4118-BBE5-FDC6184079A7}" presName="Name1" presStyleCnt="0"/>
      <dgm:spPr/>
    </dgm:pt>
    <dgm:pt modelId="{2CDAEE19-9AB3-4CDF-844A-62F9C17EC84C}" type="pres">
      <dgm:prSet presAssocID="{90932B06-1257-4118-BBE5-FDC6184079A7}" presName="cycle" presStyleCnt="0"/>
      <dgm:spPr/>
    </dgm:pt>
    <dgm:pt modelId="{5D72F768-317C-43B8-B955-E444759B08FF}" type="pres">
      <dgm:prSet presAssocID="{90932B06-1257-4118-BBE5-FDC6184079A7}" presName="srcNode" presStyleLbl="node1" presStyleIdx="0" presStyleCnt="3"/>
      <dgm:spPr/>
    </dgm:pt>
    <dgm:pt modelId="{DA4C4F92-42F7-4EC3-95D2-947D965226F5}" type="pres">
      <dgm:prSet presAssocID="{90932B06-1257-4118-BBE5-FDC6184079A7}" presName="conn" presStyleLbl="parChTrans1D2" presStyleIdx="0" presStyleCnt="1"/>
      <dgm:spPr/>
    </dgm:pt>
    <dgm:pt modelId="{BE13DE08-7BA0-4410-9470-88C2D97A806D}" type="pres">
      <dgm:prSet presAssocID="{90932B06-1257-4118-BBE5-FDC6184079A7}" presName="extraNode" presStyleLbl="node1" presStyleIdx="0" presStyleCnt="3"/>
      <dgm:spPr/>
    </dgm:pt>
    <dgm:pt modelId="{50C3929E-4C1D-4A9D-98FA-5F07EE13A9BC}" type="pres">
      <dgm:prSet presAssocID="{90932B06-1257-4118-BBE5-FDC6184079A7}" presName="dstNode" presStyleLbl="node1" presStyleIdx="0" presStyleCnt="3"/>
      <dgm:spPr/>
    </dgm:pt>
    <dgm:pt modelId="{E00DCFF8-DEE6-4618-B55C-CF2D8FF9DF25}" type="pres">
      <dgm:prSet presAssocID="{B1DBEAC3-FABF-46C2-ADC3-78033326EE07}" presName="text_1" presStyleLbl="node1" presStyleIdx="0" presStyleCnt="3" custScaleY="101847">
        <dgm:presLayoutVars>
          <dgm:bulletEnabled val="1"/>
        </dgm:presLayoutVars>
      </dgm:prSet>
      <dgm:spPr/>
    </dgm:pt>
    <dgm:pt modelId="{5B807E82-1F14-43C3-810D-BCD858880033}" type="pres">
      <dgm:prSet presAssocID="{B1DBEAC3-FABF-46C2-ADC3-78033326EE07}" presName="accent_1" presStyleCnt="0"/>
      <dgm:spPr/>
    </dgm:pt>
    <dgm:pt modelId="{C21FC1B3-4616-475C-8751-0D4BDF8AE57A}" type="pres">
      <dgm:prSet presAssocID="{B1DBEAC3-FABF-46C2-ADC3-78033326EE07}" presName="accentRepeatNode" presStyleLbl="solidFgAcc1" presStyleIdx="0" presStyleCnt="3"/>
      <dgm:spPr/>
    </dgm:pt>
    <dgm:pt modelId="{90CAEF25-249F-4580-B3F4-0684207765F3}" type="pres">
      <dgm:prSet presAssocID="{7B6E1FCE-6902-4D35-9C3E-7F4296D631B8}" presName="text_2" presStyleLbl="node1" presStyleIdx="1" presStyleCnt="3">
        <dgm:presLayoutVars>
          <dgm:bulletEnabled val="1"/>
        </dgm:presLayoutVars>
      </dgm:prSet>
      <dgm:spPr/>
    </dgm:pt>
    <dgm:pt modelId="{B4D4E49F-9E4E-4662-90EC-B62912A55540}" type="pres">
      <dgm:prSet presAssocID="{7B6E1FCE-6902-4D35-9C3E-7F4296D631B8}" presName="accent_2" presStyleCnt="0"/>
      <dgm:spPr/>
    </dgm:pt>
    <dgm:pt modelId="{669CC668-C895-49B6-95EC-AFB176690365}" type="pres">
      <dgm:prSet presAssocID="{7B6E1FCE-6902-4D35-9C3E-7F4296D631B8}" presName="accentRepeatNode" presStyleLbl="solidFgAcc1" presStyleIdx="1" presStyleCnt="3"/>
      <dgm:spPr/>
    </dgm:pt>
    <dgm:pt modelId="{4F5A904C-0293-4E38-9BDE-185BCF26BC08}" type="pres">
      <dgm:prSet presAssocID="{6FDACDF8-FE6D-4A66-9EDE-62716AE20733}" presName="text_3" presStyleLbl="node1" presStyleIdx="2" presStyleCnt="3">
        <dgm:presLayoutVars>
          <dgm:bulletEnabled val="1"/>
        </dgm:presLayoutVars>
      </dgm:prSet>
      <dgm:spPr/>
    </dgm:pt>
    <dgm:pt modelId="{12AB6327-83C7-4BA1-A956-C4B3024882B9}" type="pres">
      <dgm:prSet presAssocID="{6FDACDF8-FE6D-4A66-9EDE-62716AE20733}" presName="accent_3" presStyleCnt="0"/>
      <dgm:spPr/>
    </dgm:pt>
    <dgm:pt modelId="{B178DD3C-1C92-442E-9E6B-DE98145D664A}" type="pres">
      <dgm:prSet presAssocID="{6FDACDF8-FE6D-4A66-9EDE-62716AE20733}" presName="accentRepeatNode" presStyleLbl="solidFgAcc1" presStyleIdx="2" presStyleCnt="3"/>
      <dgm:spPr/>
    </dgm:pt>
  </dgm:ptLst>
  <dgm:cxnLst>
    <dgm:cxn modelId="{E6C7E722-2EC7-4976-91ED-7AC0CBF86869}" srcId="{90932B06-1257-4118-BBE5-FDC6184079A7}" destId="{7B6E1FCE-6902-4D35-9C3E-7F4296D631B8}" srcOrd="1" destOrd="0" parTransId="{0EC0F7BD-CDE4-4E81-A973-E4157A3BE21F}" sibTransId="{E98A860E-3B8B-4B49-8475-615C4DC0F3D8}"/>
    <dgm:cxn modelId="{0FC3A664-CC84-4BED-BD7A-3888A6DACE29}" type="presOf" srcId="{7B6E1FCE-6902-4D35-9C3E-7F4296D631B8}" destId="{90CAEF25-249F-4580-B3F4-0684207765F3}" srcOrd="0" destOrd="0" presId="urn:microsoft.com/office/officeart/2008/layout/VerticalCurvedList"/>
    <dgm:cxn modelId="{C259236D-A542-4381-B3CB-DC5D7254986B}" type="presOf" srcId="{2185B078-84D5-4EB6-B03C-D920083CC9AC}" destId="{DA4C4F92-42F7-4EC3-95D2-947D965226F5}" srcOrd="0" destOrd="0" presId="urn:microsoft.com/office/officeart/2008/layout/VerticalCurvedList"/>
    <dgm:cxn modelId="{B078384D-9A21-4E0F-8025-BA17D8E7B5E3}" type="presOf" srcId="{6FDACDF8-FE6D-4A66-9EDE-62716AE20733}" destId="{4F5A904C-0293-4E38-9BDE-185BCF26BC08}" srcOrd="0" destOrd="0" presId="urn:microsoft.com/office/officeart/2008/layout/VerticalCurvedList"/>
    <dgm:cxn modelId="{70BC18B2-E2F1-4FA3-83F7-706629D439AC}" type="presOf" srcId="{B1DBEAC3-FABF-46C2-ADC3-78033326EE07}" destId="{E00DCFF8-DEE6-4618-B55C-CF2D8FF9DF25}" srcOrd="0" destOrd="0" presId="urn:microsoft.com/office/officeart/2008/layout/VerticalCurvedList"/>
    <dgm:cxn modelId="{89CEFFD1-A069-467A-8040-6B149A46D5A7}" srcId="{90932B06-1257-4118-BBE5-FDC6184079A7}" destId="{6FDACDF8-FE6D-4A66-9EDE-62716AE20733}" srcOrd="2" destOrd="0" parTransId="{907A028C-DB21-4D5A-8462-3E6FEFFB2C19}" sibTransId="{9E74A5FC-5081-41F2-8C95-B45256D49946}"/>
    <dgm:cxn modelId="{C456F1D3-6674-490C-84B5-E9D39A33DFDA}" type="presOf" srcId="{90932B06-1257-4118-BBE5-FDC6184079A7}" destId="{200DDBC3-483B-4F1F-8A6E-EBCA0AB16103}" srcOrd="0" destOrd="0" presId="urn:microsoft.com/office/officeart/2008/layout/VerticalCurvedList"/>
    <dgm:cxn modelId="{7AFE01E1-B577-4DFF-9A84-2A944ACA119C}" srcId="{90932B06-1257-4118-BBE5-FDC6184079A7}" destId="{B1DBEAC3-FABF-46C2-ADC3-78033326EE07}" srcOrd="0" destOrd="0" parTransId="{1F324CCD-FAA0-46F8-B743-884A43022DE4}" sibTransId="{2185B078-84D5-4EB6-B03C-D920083CC9AC}"/>
    <dgm:cxn modelId="{4C849F09-C290-41BE-B845-F87F30D8E2CA}" type="presParOf" srcId="{200DDBC3-483B-4F1F-8A6E-EBCA0AB16103}" destId="{A08F3F19-3FDE-4405-BE5D-60B5D05F0DE5}" srcOrd="0" destOrd="0" presId="urn:microsoft.com/office/officeart/2008/layout/VerticalCurvedList"/>
    <dgm:cxn modelId="{D7AD3773-8C7C-4A58-9B16-87C1CB21AD9F}" type="presParOf" srcId="{A08F3F19-3FDE-4405-BE5D-60B5D05F0DE5}" destId="{2CDAEE19-9AB3-4CDF-844A-62F9C17EC84C}" srcOrd="0" destOrd="0" presId="urn:microsoft.com/office/officeart/2008/layout/VerticalCurvedList"/>
    <dgm:cxn modelId="{BE09AB6C-6833-4D21-948A-D10627B4E802}" type="presParOf" srcId="{2CDAEE19-9AB3-4CDF-844A-62F9C17EC84C}" destId="{5D72F768-317C-43B8-B955-E444759B08FF}" srcOrd="0" destOrd="0" presId="urn:microsoft.com/office/officeart/2008/layout/VerticalCurvedList"/>
    <dgm:cxn modelId="{2274300D-F164-418A-A5CE-A657A9E2F1B3}" type="presParOf" srcId="{2CDAEE19-9AB3-4CDF-844A-62F9C17EC84C}" destId="{DA4C4F92-42F7-4EC3-95D2-947D965226F5}" srcOrd="1" destOrd="0" presId="urn:microsoft.com/office/officeart/2008/layout/VerticalCurvedList"/>
    <dgm:cxn modelId="{59B09734-E8FA-414B-A43E-2EDCD0431006}" type="presParOf" srcId="{2CDAEE19-9AB3-4CDF-844A-62F9C17EC84C}" destId="{BE13DE08-7BA0-4410-9470-88C2D97A806D}" srcOrd="2" destOrd="0" presId="urn:microsoft.com/office/officeart/2008/layout/VerticalCurvedList"/>
    <dgm:cxn modelId="{F5FA8C21-3E54-4B6E-BFB1-F3FD03BE51AF}" type="presParOf" srcId="{2CDAEE19-9AB3-4CDF-844A-62F9C17EC84C}" destId="{50C3929E-4C1D-4A9D-98FA-5F07EE13A9BC}" srcOrd="3" destOrd="0" presId="urn:microsoft.com/office/officeart/2008/layout/VerticalCurvedList"/>
    <dgm:cxn modelId="{37D2DCDD-B651-492B-B411-20402A399C6E}" type="presParOf" srcId="{A08F3F19-3FDE-4405-BE5D-60B5D05F0DE5}" destId="{E00DCFF8-DEE6-4618-B55C-CF2D8FF9DF25}" srcOrd="1" destOrd="0" presId="urn:microsoft.com/office/officeart/2008/layout/VerticalCurvedList"/>
    <dgm:cxn modelId="{29998934-C34D-49C2-86BB-A7E4AC95CE07}" type="presParOf" srcId="{A08F3F19-3FDE-4405-BE5D-60B5D05F0DE5}" destId="{5B807E82-1F14-43C3-810D-BCD858880033}" srcOrd="2" destOrd="0" presId="urn:microsoft.com/office/officeart/2008/layout/VerticalCurvedList"/>
    <dgm:cxn modelId="{4E65A34C-1BD5-4EE2-8070-28B3AEFB1C7A}" type="presParOf" srcId="{5B807E82-1F14-43C3-810D-BCD858880033}" destId="{C21FC1B3-4616-475C-8751-0D4BDF8AE57A}" srcOrd="0" destOrd="0" presId="urn:microsoft.com/office/officeart/2008/layout/VerticalCurvedList"/>
    <dgm:cxn modelId="{0777F0A7-B714-47E5-9D3C-EA107A697F29}" type="presParOf" srcId="{A08F3F19-3FDE-4405-BE5D-60B5D05F0DE5}" destId="{90CAEF25-249F-4580-B3F4-0684207765F3}" srcOrd="3" destOrd="0" presId="urn:microsoft.com/office/officeart/2008/layout/VerticalCurvedList"/>
    <dgm:cxn modelId="{60FC8F80-68A5-4B68-9324-42D7DF41D768}" type="presParOf" srcId="{A08F3F19-3FDE-4405-BE5D-60B5D05F0DE5}" destId="{B4D4E49F-9E4E-4662-90EC-B62912A55540}" srcOrd="4" destOrd="0" presId="urn:microsoft.com/office/officeart/2008/layout/VerticalCurvedList"/>
    <dgm:cxn modelId="{3AF55152-2BC9-4DAF-AB33-0068B69D8F16}" type="presParOf" srcId="{B4D4E49F-9E4E-4662-90EC-B62912A55540}" destId="{669CC668-C895-49B6-95EC-AFB176690365}" srcOrd="0" destOrd="0" presId="urn:microsoft.com/office/officeart/2008/layout/VerticalCurvedList"/>
    <dgm:cxn modelId="{B40B933F-CBE8-4744-B818-7061B2AA9713}" type="presParOf" srcId="{A08F3F19-3FDE-4405-BE5D-60B5D05F0DE5}" destId="{4F5A904C-0293-4E38-9BDE-185BCF26BC08}" srcOrd="5" destOrd="0" presId="urn:microsoft.com/office/officeart/2008/layout/VerticalCurvedList"/>
    <dgm:cxn modelId="{8711F566-3F4D-450A-8463-A219B85A3168}" type="presParOf" srcId="{A08F3F19-3FDE-4405-BE5D-60B5D05F0DE5}" destId="{12AB6327-83C7-4BA1-A956-C4B3024882B9}" srcOrd="6" destOrd="0" presId="urn:microsoft.com/office/officeart/2008/layout/VerticalCurvedList"/>
    <dgm:cxn modelId="{B222C554-9725-4872-92B2-17F36234C3DA}" type="presParOf" srcId="{12AB6327-83C7-4BA1-A956-C4B3024882B9}" destId="{B178DD3C-1C92-442E-9E6B-DE98145D664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0D9C1-FBFB-4134-B246-C70171A7581E}">
      <dsp:nvSpPr>
        <dsp:cNvPr id="0" name=""/>
        <dsp:cNvSpPr/>
      </dsp:nvSpPr>
      <dsp:spPr>
        <a:xfrm>
          <a:off x="2519" y="413766"/>
          <a:ext cx="2527849" cy="25278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116" tIns="12700" rIns="139116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1" kern="1200" dirty="0" err="1"/>
            <a:t>Needs</a:t>
          </a:r>
          <a:r>
            <a:rPr lang="it-IT" sz="1000" b="1" kern="1200" dirty="0"/>
            <a:t> per cui è stato lanciato internamente: </a:t>
          </a:r>
          <a:br>
            <a:rPr lang="it-IT" sz="1000" b="1" kern="1200" dirty="0"/>
          </a:br>
          <a:r>
            <a:rPr lang="it-IT" sz="1000" kern="1200" dirty="0"/>
            <a:t>coinvolgere i colleghi e offrire loro momenti di formazione pratica ed esperienze uniche, riscoprire il legame con il territorio, creare ricordi significativi con la propria famiglia vivendo l’atmosfera aziendale</a:t>
          </a:r>
          <a:endParaRPr lang="en-US" sz="1000" kern="1200" dirty="0"/>
        </a:p>
      </dsp:txBody>
      <dsp:txXfrm>
        <a:off x="372714" y="783961"/>
        <a:ext cx="1787459" cy="1787459"/>
      </dsp:txXfrm>
    </dsp:sp>
    <dsp:sp modelId="{D1483FE2-BB1C-412F-86ED-E50D13A1F746}">
      <dsp:nvSpPr>
        <dsp:cNvPr id="0" name=""/>
        <dsp:cNvSpPr/>
      </dsp:nvSpPr>
      <dsp:spPr>
        <a:xfrm>
          <a:off x="2024799" y="413766"/>
          <a:ext cx="2527849" cy="25278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116" tIns="12700" rIns="139116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1" kern="1200" dirty="0"/>
            <a:t>Target di riferimento: </a:t>
          </a:r>
          <a:r>
            <a:rPr lang="it-IT" sz="1000" kern="1200" dirty="0"/>
            <a:t>colleghi e famiglie</a:t>
          </a:r>
          <a:endParaRPr lang="en-US" sz="1000" kern="1200" dirty="0"/>
        </a:p>
      </dsp:txBody>
      <dsp:txXfrm>
        <a:off x="2394994" y="783961"/>
        <a:ext cx="1787459" cy="1787459"/>
      </dsp:txXfrm>
    </dsp:sp>
    <dsp:sp modelId="{A5189715-83DB-4E65-93C6-7E3FCABA832D}">
      <dsp:nvSpPr>
        <dsp:cNvPr id="0" name=""/>
        <dsp:cNvSpPr/>
      </dsp:nvSpPr>
      <dsp:spPr>
        <a:xfrm>
          <a:off x="4047079" y="413766"/>
          <a:ext cx="2527849" cy="25278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116" tIns="12700" rIns="139116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1" kern="1200" dirty="0"/>
            <a:t>Periodo in cui è stato lanciato: </a:t>
          </a:r>
          <a:r>
            <a:rPr lang="it-IT" sz="1000" kern="1200" dirty="0"/>
            <a:t>2024 – in corso</a:t>
          </a:r>
          <a:endParaRPr lang="en-US" sz="1000" kern="1200" dirty="0"/>
        </a:p>
      </dsp:txBody>
      <dsp:txXfrm>
        <a:off x="4417274" y="783961"/>
        <a:ext cx="1787459" cy="1787459"/>
      </dsp:txXfrm>
    </dsp:sp>
    <dsp:sp modelId="{A10B7535-2ED6-49AC-A631-A2C8680EBCC3}">
      <dsp:nvSpPr>
        <dsp:cNvPr id="0" name=""/>
        <dsp:cNvSpPr/>
      </dsp:nvSpPr>
      <dsp:spPr>
        <a:xfrm>
          <a:off x="6069358" y="413766"/>
          <a:ext cx="2527849" cy="25278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116" tIns="12700" rIns="139116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1" kern="1200" dirty="0"/>
            <a:t>Obiettivi attesi: </a:t>
          </a:r>
          <a:r>
            <a:rPr lang="it-IT" sz="1000" i="1" kern="1200" dirty="0"/>
            <a:t>Ricercatori per un Giorno </a:t>
          </a:r>
          <a:r>
            <a:rPr lang="it-IT" sz="1000" kern="1200" dirty="0"/>
            <a:t>è il progetto lanciato in collaborazione con la </a:t>
          </a:r>
          <a:r>
            <a:rPr lang="it-IT" sz="1000" kern="1200" dirty="0" err="1"/>
            <a:t>Jonian</a:t>
          </a:r>
          <a:r>
            <a:rPr lang="it-IT" sz="1000" kern="1200" dirty="0"/>
            <a:t> Dolphin </a:t>
          </a:r>
          <a:r>
            <a:rPr lang="it-IT" sz="1000" kern="1200" dirty="0" err="1"/>
            <a:t>Conservation</a:t>
          </a:r>
          <a:r>
            <a:rPr lang="it-IT" sz="1000" kern="1200" dirty="0"/>
            <a:t>. L’obbiettivo del progetto è proprio far conoscere le ricchezze del Golfo di Taranto e far parte della ricerca sulle specie che lo abitano, pur rimanendo un’esperienza aziendale.</a:t>
          </a:r>
          <a:endParaRPr lang="en-US" sz="1000" kern="1200" dirty="0"/>
        </a:p>
      </dsp:txBody>
      <dsp:txXfrm>
        <a:off x="6439553" y="783961"/>
        <a:ext cx="1787459" cy="17874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FEDCE8-9156-4608-AD38-E3BB8CFE39E9}">
      <dsp:nvSpPr>
        <dsp:cNvPr id="0" name=""/>
        <dsp:cNvSpPr/>
      </dsp:nvSpPr>
      <dsp:spPr>
        <a:xfrm>
          <a:off x="0" y="72163"/>
          <a:ext cx="4981688" cy="15210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/>
            <a:t>Spiegazione delle attività introdotte: </a:t>
          </a:r>
          <a:r>
            <a:rPr lang="it-IT" sz="1300" kern="1200" dirty="0"/>
            <a:t>organizzazione di escursioni in barca alla ricerca dei cetacei, momenti di condivisione e gioco sul catamarano, formazione sulle specie che abitano le acque tarantine e come convivere in armonia con esse. In più c’è la partecipazione al progetto </a:t>
          </a:r>
          <a:r>
            <a:rPr lang="it-IT" sz="1300" kern="1200" dirty="0" err="1"/>
            <a:t>Jonian</a:t>
          </a:r>
          <a:r>
            <a:rPr lang="it-IT" sz="1300" kern="1200" dirty="0"/>
            <a:t> Kids per i «</a:t>
          </a:r>
          <a:r>
            <a:rPr lang="it-IT" sz="1300" kern="1200" dirty="0" err="1"/>
            <a:t>Tippini</a:t>
          </a:r>
          <a:r>
            <a:rPr lang="it-IT" sz="1300" kern="1200" dirty="0"/>
            <a:t>», che alla fine delle lezioni interattive sulla flora e fauna del territorio, ricevono un certificato personalizzato. </a:t>
          </a:r>
          <a:endParaRPr lang="en-US" sz="1300" kern="1200" dirty="0"/>
        </a:p>
      </dsp:txBody>
      <dsp:txXfrm>
        <a:off x="74249" y="146412"/>
        <a:ext cx="4833190" cy="1372502"/>
      </dsp:txXfrm>
    </dsp:sp>
    <dsp:sp modelId="{AEC2CF13-A6D9-4972-9EF7-11E530A29532}">
      <dsp:nvSpPr>
        <dsp:cNvPr id="0" name=""/>
        <dsp:cNvSpPr/>
      </dsp:nvSpPr>
      <dsp:spPr>
        <a:xfrm>
          <a:off x="0" y="1630603"/>
          <a:ext cx="4981688" cy="1521000"/>
        </a:xfrm>
        <a:prstGeom prst="roundRect">
          <a:avLst/>
        </a:prstGeom>
        <a:solidFill>
          <a:schemeClr val="accent1">
            <a:shade val="50000"/>
            <a:hueOff val="455326"/>
            <a:satOff val="-2175"/>
            <a:lumOff val="303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/>
            <a:t>Metodologia utilizzata: </a:t>
          </a:r>
          <a:r>
            <a:rPr lang="it-IT" sz="1300" kern="1200" dirty="0"/>
            <a:t>quando il progetto viene lanciato ogni anno, i colleghi si propongono con le famiglie per partecipare e quindi vengono organizzate diverse barche in diversi giorni (circa 10 l’anno) tra giugno e luglio per facilitare quanto più possibile la partecipazione.</a:t>
          </a:r>
          <a:endParaRPr lang="en-US" sz="1300" kern="1200" dirty="0"/>
        </a:p>
      </dsp:txBody>
      <dsp:txXfrm>
        <a:off x="74249" y="1704852"/>
        <a:ext cx="4833190" cy="1372502"/>
      </dsp:txXfrm>
    </dsp:sp>
    <dsp:sp modelId="{D0F69D6A-9D2B-4D7D-808B-B694BD9D2DEF}">
      <dsp:nvSpPr>
        <dsp:cNvPr id="0" name=""/>
        <dsp:cNvSpPr/>
      </dsp:nvSpPr>
      <dsp:spPr>
        <a:xfrm>
          <a:off x="0" y="3189043"/>
          <a:ext cx="4981688" cy="1521000"/>
        </a:xfrm>
        <a:prstGeom prst="roundRect">
          <a:avLst/>
        </a:prstGeom>
        <a:solidFill>
          <a:schemeClr val="accent1">
            <a:shade val="50000"/>
            <a:hueOff val="455326"/>
            <a:satOff val="-2175"/>
            <a:lumOff val="303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/>
            <a:t>Strumenti utilizzati: </a:t>
          </a:r>
          <a:r>
            <a:rPr lang="it-IT" sz="1300" kern="1200"/>
            <a:t>intranet per le iscrizioni, teams per colloqui con referenti progetto, e poi le strutture e i materiali che proprio la Jonian Dolphin ci mette a disposizione.</a:t>
          </a:r>
          <a:endParaRPr lang="en-US" sz="1300" kern="1200"/>
        </a:p>
      </dsp:txBody>
      <dsp:txXfrm>
        <a:off x="74249" y="3263292"/>
        <a:ext cx="4833190" cy="13725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C4F92-42F7-4EC3-95D2-947D965226F5}">
      <dsp:nvSpPr>
        <dsp:cNvPr id="0" name=""/>
        <dsp:cNvSpPr/>
      </dsp:nvSpPr>
      <dsp:spPr>
        <a:xfrm>
          <a:off x="-4619645" y="-708255"/>
          <a:ext cx="5502882" cy="5502882"/>
        </a:xfrm>
        <a:prstGeom prst="blockArc">
          <a:avLst>
            <a:gd name="adj1" fmla="val 18900000"/>
            <a:gd name="adj2" fmla="val 2700000"/>
            <a:gd name="adj3" fmla="val 393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0DCFF8-DEE6-4618-B55C-CF2D8FF9DF25}">
      <dsp:nvSpPr>
        <dsp:cNvPr id="0" name=""/>
        <dsp:cNvSpPr/>
      </dsp:nvSpPr>
      <dsp:spPr>
        <a:xfrm>
          <a:off x="568040" y="401089"/>
          <a:ext cx="7099635" cy="83236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8711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1" kern="1200" dirty="0"/>
            <a:t>People Engagement: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/>
            <a:t>Dal 2020, TP Italia ha una partnership con la </a:t>
          </a:r>
          <a:r>
            <a:rPr lang="it-IT" sz="1000" kern="1200" dirty="0" err="1"/>
            <a:t>Jonian</a:t>
          </a:r>
          <a:r>
            <a:rPr lang="it-IT" sz="1000" kern="1200" dirty="0"/>
            <a:t> Dolphin </a:t>
          </a:r>
          <a:r>
            <a:rPr lang="it-IT" sz="1000" kern="1200" dirty="0" err="1"/>
            <a:t>Conservation</a:t>
          </a:r>
          <a:r>
            <a:rPr lang="it-IT" sz="1000" kern="1200" dirty="0"/>
            <a:t>, finalizzata alla conoscenza e alla valorizzazione del Golfo di Taranto. In questi anni, abbiamo coinvolto circa 800 colleghi, che ancora oggi ricordano con immensa gioia i momenti che hanno vissuto e ci ringraziano per l’opportunità di aver potuto vivere l’azienda in un modo diverso e di aver contribuito alla ricerca su cui sono impegnati i biologi della </a:t>
          </a:r>
          <a:r>
            <a:rPr lang="it-IT" sz="1000" kern="1200" dirty="0" err="1"/>
            <a:t>Jonian</a:t>
          </a:r>
          <a:r>
            <a:rPr lang="it-IT" sz="1000" kern="1200" dirty="0"/>
            <a:t> Dolphin </a:t>
          </a:r>
          <a:r>
            <a:rPr lang="it-IT" sz="1000" kern="1200" dirty="0" err="1"/>
            <a:t>Conservation</a:t>
          </a:r>
          <a:r>
            <a:rPr lang="it-IT" sz="1000" kern="1200" dirty="0"/>
            <a:t>!</a:t>
          </a:r>
          <a:endParaRPr lang="en-US" sz="1000" kern="1200" dirty="0"/>
        </a:p>
      </dsp:txBody>
      <dsp:txXfrm>
        <a:off x="568040" y="401089"/>
        <a:ext cx="7099635" cy="832369"/>
      </dsp:txXfrm>
    </dsp:sp>
    <dsp:sp modelId="{C21FC1B3-4616-475C-8751-0D4BDF8AE57A}">
      <dsp:nvSpPr>
        <dsp:cNvPr id="0" name=""/>
        <dsp:cNvSpPr/>
      </dsp:nvSpPr>
      <dsp:spPr>
        <a:xfrm>
          <a:off x="57243" y="306477"/>
          <a:ext cx="1021592" cy="10215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CAEF25-249F-4580-B3F4-0684207765F3}">
      <dsp:nvSpPr>
        <dsp:cNvPr id="0" name=""/>
        <dsp:cNvSpPr/>
      </dsp:nvSpPr>
      <dsp:spPr>
        <a:xfrm>
          <a:off x="865119" y="1634548"/>
          <a:ext cx="6802556" cy="81727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8711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1" kern="1200" dirty="0"/>
            <a:t>Agile </a:t>
          </a:r>
          <a:r>
            <a:rPr lang="it-IT" sz="1000" b="1" kern="1200" dirty="0" err="1"/>
            <a:t>Mindset</a:t>
          </a:r>
          <a:r>
            <a:rPr lang="it-IT" sz="1000" b="1" kern="1200" dirty="0"/>
            <a:t>: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/>
            <a:t>Grazie a questo progetto, i colleghi hanno l’opportunità di vivere un’esperienza aziendale in modo unico e coinvolgente, riconnettendosi alla natura e ritrovandosi parte di una natura data troppo spesso per scontata. </a:t>
          </a:r>
          <a:endParaRPr lang="en-US" sz="1000" kern="1200" dirty="0"/>
        </a:p>
      </dsp:txBody>
      <dsp:txXfrm>
        <a:off x="865119" y="1634548"/>
        <a:ext cx="6802556" cy="817274"/>
      </dsp:txXfrm>
    </dsp:sp>
    <dsp:sp modelId="{669CC668-C895-49B6-95EC-AFB176690365}">
      <dsp:nvSpPr>
        <dsp:cNvPr id="0" name=""/>
        <dsp:cNvSpPr/>
      </dsp:nvSpPr>
      <dsp:spPr>
        <a:xfrm>
          <a:off x="354323" y="1532389"/>
          <a:ext cx="1021592" cy="10215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A904C-0293-4E38-9BDE-185BCF26BC08}">
      <dsp:nvSpPr>
        <dsp:cNvPr id="0" name=""/>
        <dsp:cNvSpPr/>
      </dsp:nvSpPr>
      <dsp:spPr>
        <a:xfrm>
          <a:off x="568040" y="2860459"/>
          <a:ext cx="7099635" cy="81727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8711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1" kern="1200" dirty="0" err="1"/>
            <a:t>Sustainable</a:t>
          </a:r>
          <a:r>
            <a:rPr lang="it-IT" sz="1000" b="1" kern="1200" dirty="0"/>
            <a:t> Business Value: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/>
            <a:t>Il progetto Ricercatori per un Giorno rientra nel progetto di turismo sostenibile per la tutela marina e ambientale. I colleghi si impegnano a rispettare la fauna locale senza traumatizzarla.</a:t>
          </a:r>
          <a:endParaRPr lang="en-US" sz="1000" kern="1200" dirty="0"/>
        </a:p>
      </dsp:txBody>
      <dsp:txXfrm>
        <a:off x="568040" y="2860459"/>
        <a:ext cx="7099635" cy="817274"/>
      </dsp:txXfrm>
    </dsp:sp>
    <dsp:sp modelId="{B178DD3C-1C92-442E-9E6B-DE98145D664A}">
      <dsp:nvSpPr>
        <dsp:cNvPr id="0" name=""/>
        <dsp:cNvSpPr/>
      </dsp:nvSpPr>
      <dsp:spPr>
        <a:xfrm>
          <a:off x="57243" y="2758300"/>
          <a:ext cx="1021592" cy="10215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99560A-D96E-3E6D-8615-01319EEC9E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0019A3-E854-5001-7DDE-EFFB2D51C2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F54E2-AD67-1B47-A006-695DEA6B6A8B}" type="datetime4">
              <a:rPr lang="en-US" smtClean="0"/>
              <a:t>October 3, 2025</a:t>
            </a:fld>
            <a:endParaRPr lang="en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E354FE-C979-D81D-F00C-8B7AF04726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72100-7940-6B39-DFF7-22BF28A55B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1D57F-AAEA-1A4B-9FAC-933DF4B5A69E}" type="slidenum">
              <a:rPr lang="en-BR" smtClean="0"/>
              <a:t>‹N›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153669487"/>
      </p:ext>
    </p:extLst>
  </p:cSld>
  <p:clrMap bg1="lt1" tx1="dk1" bg2="lt2" tx2="dk2" accent1="accent1" accent2="accent2" accent3="accent3" accent4="accent4" accent5="accent5" accent6="accent6" hlink="hlink" folHlink="folHlink"/>
  <p:hf hdr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F2BC7-EDD1-5146-BE7B-EA3331CB98D1}" type="datetime4">
              <a:rPr lang="en-US" smtClean="0"/>
              <a:t>October 3, 2025</a:t>
            </a:fld>
            <a:endParaRPr lang="en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04FBC-A1D4-3444-A92C-25634469552C}" type="slidenum">
              <a:rPr lang="en-BR" smtClean="0"/>
              <a:t>‹N›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38595253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ver">
    <p:bg>
      <p:bgPr>
        <a:solidFill>
          <a:srgbClr val="4B4C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85C77B6-5060-6699-0D9B-42E7E10C94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044" y="2032000"/>
            <a:ext cx="9132956" cy="29744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BR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1C7DAC0-84C1-2998-1ED2-FC2ED6849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21464"/>
            <a:ext cx="6251939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>
            <a:lvl1pPr algn="l">
              <a:defRPr lang="en-US" sz="40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C294DAC-720C-486D-6A0B-41A962009A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0" y="967795"/>
            <a:ext cx="6251939" cy="3139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21E19F-4DDA-2133-245F-12AE9AE5C4CF}"/>
              </a:ext>
            </a:extLst>
          </p:cNvPr>
          <p:cNvSpPr/>
          <p:nvPr userDrawn="1"/>
        </p:nvSpPr>
        <p:spPr>
          <a:xfrm>
            <a:off x="0" y="5006468"/>
            <a:ext cx="9144000" cy="144000"/>
          </a:xfrm>
          <a:prstGeom prst="rect">
            <a:avLst/>
          </a:prstGeom>
          <a:gradFill>
            <a:gsLst>
              <a:gs pos="100000">
                <a:srgbClr val="EE1E81"/>
              </a:gs>
              <a:gs pos="0">
                <a:srgbClr val="742B8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65E930CB-224E-C825-C63C-A183516872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80785" y="319262"/>
            <a:ext cx="590165" cy="648533"/>
          </a:xfrm>
          <a:custGeom>
            <a:avLst/>
            <a:gdLst>
              <a:gd name="T0" fmla="*/ 1611 w 8426"/>
              <a:gd name="T1" fmla="*/ 1739 h 9260"/>
              <a:gd name="T2" fmla="*/ 1611 w 8426"/>
              <a:gd name="T3" fmla="*/ 1739 h 9260"/>
              <a:gd name="T4" fmla="*/ 0 w 8426"/>
              <a:gd name="T5" fmla="*/ 1739 h 9260"/>
              <a:gd name="T6" fmla="*/ 65 w 8426"/>
              <a:gd name="T7" fmla="*/ 1880 h 9260"/>
              <a:gd name="T8" fmla="*/ 1611 w 8426"/>
              <a:gd name="T9" fmla="*/ 3426 h 9260"/>
              <a:gd name="T10" fmla="*/ 1688 w 8426"/>
              <a:gd name="T11" fmla="*/ 3400 h 9260"/>
              <a:gd name="T12" fmla="*/ 1688 w 8426"/>
              <a:gd name="T13" fmla="*/ 1816 h 9260"/>
              <a:gd name="T14" fmla="*/ 1611 w 8426"/>
              <a:gd name="T15" fmla="*/ 1739 h 9260"/>
              <a:gd name="T16" fmla="*/ 5333 w 8426"/>
              <a:gd name="T17" fmla="*/ 0 h 9260"/>
              <a:gd name="T18" fmla="*/ 5333 w 8426"/>
              <a:gd name="T19" fmla="*/ 0 h 9260"/>
              <a:gd name="T20" fmla="*/ 5217 w 8426"/>
              <a:gd name="T21" fmla="*/ 0 h 9260"/>
              <a:gd name="T22" fmla="*/ 5217 w 8426"/>
              <a:gd name="T23" fmla="*/ 1571 h 9260"/>
              <a:gd name="T24" fmla="*/ 5050 w 8426"/>
              <a:gd name="T25" fmla="*/ 1739 h 9260"/>
              <a:gd name="T26" fmla="*/ 3581 w 8426"/>
              <a:gd name="T27" fmla="*/ 1739 h 9260"/>
              <a:gd name="T28" fmla="*/ 3517 w 8426"/>
              <a:gd name="T29" fmla="*/ 1816 h 9260"/>
              <a:gd name="T30" fmla="*/ 3517 w 8426"/>
              <a:gd name="T31" fmla="*/ 7572 h 9260"/>
              <a:gd name="T32" fmla="*/ 3349 w 8426"/>
              <a:gd name="T33" fmla="*/ 7740 h 9260"/>
              <a:gd name="T34" fmla="*/ 1894 w 8426"/>
              <a:gd name="T35" fmla="*/ 7740 h 9260"/>
              <a:gd name="T36" fmla="*/ 1855 w 8426"/>
              <a:gd name="T37" fmla="*/ 7817 h 9260"/>
              <a:gd name="T38" fmla="*/ 3143 w 8426"/>
              <a:gd name="T39" fmla="*/ 9092 h 9260"/>
              <a:gd name="T40" fmla="*/ 3478 w 8426"/>
              <a:gd name="T41" fmla="*/ 9259 h 9260"/>
              <a:gd name="T42" fmla="*/ 4869 w 8426"/>
              <a:gd name="T43" fmla="*/ 9259 h 9260"/>
              <a:gd name="T44" fmla="*/ 5114 w 8426"/>
              <a:gd name="T45" fmla="*/ 9015 h 9260"/>
              <a:gd name="T46" fmla="*/ 5114 w 8426"/>
              <a:gd name="T47" fmla="*/ 5769 h 9260"/>
              <a:gd name="T48" fmla="*/ 5191 w 8426"/>
              <a:gd name="T49" fmla="*/ 5692 h 9260"/>
              <a:gd name="T50" fmla="*/ 5333 w 8426"/>
              <a:gd name="T51" fmla="*/ 5692 h 9260"/>
              <a:gd name="T52" fmla="*/ 8425 w 8426"/>
              <a:gd name="T53" fmla="*/ 2834 h 9260"/>
              <a:gd name="T54" fmla="*/ 5333 w 8426"/>
              <a:gd name="T55" fmla="*/ 0 h 9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426" h="9260">
                <a:moveTo>
                  <a:pt x="1611" y="1739"/>
                </a:moveTo>
                <a:lnTo>
                  <a:pt x="1611" y="1739"/>
                </a:lnTo>
                <a:cubicBezTo>
                  <a:pt x="0" y="1739"/>
                  <a:pt x="0" y="1739"/>
                  <a:pt x="0" y="1739"/>
                </a:cubicBezTo>
                <a:cubicBezTo>
                  <a:pt x="13" y="1803"/>
                  <a:pt x="39" y="1842"/>
                  <a:pt x="65" y="1880"/>
                </a:cubicBezTo>
                <a:cubicBezTo>
                  <a:pt x="529" y="2331"/>
                  <a:pt x="1160" y="2962"/>
                  <a:pt x="1611" y="3426"/>
                </a:cubicBezTo>
                <a:cubicBezTo>
                  <a:pt x="1649" y="3452"/>
                  <a:pt x="1688" y="3439"/>
                  <a:pt x="1688" y="3400"/>
                </a:cubicBezTo>
                <a:cubicBezTo>
                  <a:pt x="1688" y="1816"/>
                  <a:pt x="1688" y="1816"/>
                  <a:pt x="1688" y="1816"/>
                </a:cubicBezTo>
                <a:cubicBezTo>
                  <a:pt x="1688" y="1777"/>
                  <a:pt x="1649" y="1739"/>
                  <a:pt x="1611" y="1739"/>
                </a:cubicBezTo>
                <a:close/>
                <a:moveTo>
                  <a:pt x="5333" y="0"/>
                </a:moveTo>
                <a:lnTo>
                  <a:pt x="5333" y="0"/>
                </a:lnTo>
                <a:cubicBezTo>
                  <a:pt x="5217" y="0"/>
                  <a:pt x="5217" y="0"/>
                  <a:pt x="5217" y="0"/>
                </a:cubicBezTo>
                <a:cubicBezTo>
                  <a:pt x="5217" y="1571"/>
                  <a:pt x="5217" y="1571"/>
                  <a:pt x="5217" y="1571"/>
                </a:cubicBezTo>
                <a:cubicBezTo>
                  <a:pt x="5217" y="1674"/>
                  <a:pt x="5140" y="1739"/>
                  <a:pt x="5050" y="1739"/>
                </a:cubicBezTo>
                <a:cubicBezTo>
                  <a:pt x="3581" y="1739"/>
                  <a:pt x="3581" y="1739"/>
                  <a:pt x="3581" y="1739"/>
                </a:cubicBezTo>
                <a:cubicBezTo>
                  <a:pt x="3543" y="1739"/>
                  <a:pt x="3517" y="1777"/>
                  <a:pt x="3517" y="1816"/>
                </a:cubicBezTo>
                <a:cubicBezTo>
                  <a:pt x="3517" y="7572"/>
                  <a:pt x="3517" y="7572"/>
                  <a:pt x="3517" y="7572"/>
                </a:cubicBezTo>
                <a:cubicBezTo>
                  <a:pt x="3517" y="7662"/>
                  <a:pt x="3440" y="7740"/>
                  <a:pt x="3349" y="7740"/>
                </a:cubicBezTo>
                <a:cubicBezTo>
                  <a:pt x="1894" y="7740"/>
                  <a:pt x="1894" y="7740"/>
                  <a:pt x="1894" y="7740"/>
                </a:cubicBezTo>
                <a:cubicBezTo>
                  <a:pt x="1855" y="7740"/>
                  <a:pt x="1830" y="7791"/>
                  <a:pt x="1855" y="7817"/>
                </a:cubicBezTo>
                <a:cubicBezTo>
                  <a:pt x="2177" y="8139"/>
                  <a:pt x="2808" y="8770"/>
                  <a:pt x="3143" y="9092"/>
                </a:cubicBezTo>
                <a:cubicBezTo>
                  <a:pt x="3221" y="9182"/>
                  <a:pt x="3336" y="9259"/>
                  <a:pt x="3478" y="9259"/>
                </a:cubicBezTo>
                <a:cubicBezTo>
                  <a:pt x="4869" y="9259"/>
                  <a:pt x="4869" y="9259"/>
                  <a:pt x="4869" y="9259"/>
                </a:cubicBezTo>
                <a:cubicBezTo>
                  <a:pt x="5011" y="9259"/>
                  <a:pt x="5114" y="9143"/>
                  <a:pt x="5114" y="9015"/>
                </a:cubicBezTo>
                <a:cubicBezTo>
                  <a:pt x="5114" y="5769"/>
                  <a:pt x="5114" y="5769"/>
                  <a:pt x="5114" y="5769"/>
                </a:cubicBezTo>
                <a:cubicBezTo>
                  <a:pt x="5114" y="5730"/>
                  <a:pt x="5140" y="5692"/>
                  <a:pt x="5191" y="5692"/>
                </a:cubicBezTo>
                <a:cubicBezTo>
                  <a:pt x="5333" y="5692"/>
                  <a:pt x="5333" y="5692"/>
                  <a:pt x="5333" y="5692"/>
                </a:cubicBezTo>
                <a:cubicBezTo>
                  <a:pt x="6904" y="5692"/>
                  <a:pt x="8425" y="4739"/>
                  <a:pt x="8425" y="2834"/>
                </a:cubicBezTo>
                <a:cubicBezTo>
                  <a:pt x="8425" y="1146"/>
                  <a:pt x="7252" y="0"/>
                  <a:pt x="53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BR"/>
          </a:p>
        </p:txBody>
      </p:sp>
      <p:sp>
        <p:nvSpPr>
          <p:cNvPr id="9" name="Date Placeholder 15">
            <a:extLst>
              <a:ext uri="{FF2B5EF4-FFF2-40B4-BE49-F238E27FC236}">
                <a16:creationId xmlns:a16="http://schemas.microsoft.com/office/drawing/2014/main" id="{2526F961-0706-3327-9FF7-125D0675979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39750" y="1615090"/>
            <a:ext cx="2093464" cy="2616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lang="en-BR" sz="1100" b="0" i="0" kern="120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fld id="{72124B97-534F-D648-A18D-0D449DF4C98F}" type="datetime4">
              <a:rPr lang="en-US" smtClean="0"/>
              <a:t>October 3, 2025</a:t>
            </a:fld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3551529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gula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4A7BF3B-F1A0-543E-036F-3694C390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09" y="278362"/>
            <a:ext cx="4018479" cy="42473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24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60ED91F-599E-9722-B0E3-9C5F10CC68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5709" y="685050"/>
            <a:ext cx="4018479" cy="3139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 i="0">
                <a:solidFill>
                  <a:srgbClr val="41414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7C91CAA2-E3CA-AB3B-AF1E-7087CAF1D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2895" y="4921103"/>
            <a:ext cx="433344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685800" rtl="0" eaLnBrk="1" latinLnBrk="0" hangingPunct="1">
              <a:defRPr sz="800" b="0" i="0" kern="120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6889F1-F20E-B547-BEBE-8FF220AB482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D65E98E-0AFE-F097-1E41-C18D86E466D2}"/>
              </a:ext>
            </a:extLst>
          </p:cNvPr>
          <p:cNvSpPr txBox="1">
            <a:spLocks/>
          </p:cNvSpPr>
          <p:nvPr userDrawn="1"/>
        </p:nvSpPr>
        <p:spPr>
          <a:xfrm>
            <a:off x="4661780" y="4933414"/>
            <a:ext cx="2265202" cy="11080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b="0" i="0" dirty="0">
                <a:solidFill>
                  <a:schemeClr val="bg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Presentation title  (slide master)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7AFE91B8-DBB7-EE75-0D5D-DEE6C3EBE5E0}"/>
              </a:ext>
            </a:extLst>
          </p:cNvPr>
          <p:cNvSpPr txBox="1">
            <a:spLocks/>
          </p:cNvSpPr>
          <p:nvPr userDrawn="1"/>
        </p:nvSpPr>
        <p:spPr>
          <a:xfrm>
            <a:off x="607055" y="4933414"/>
            <a:ext cx="1219660" cy="11080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b="0" i="0" dirty="0" err="1">
                <a:solidFill>
                  <a:schemeClr val="bg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tp.com</a:t>
            </a:r>
            <a:endParaRPr lang="en-US" sz="800" b="0" i="0" dirty="0">
              <a:solidFill>
                <a:schemeClr val="bg2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0" name="Date Placeholder 15">
            <a:extLst>
              <a:ext uri="{FF2B5EF4-FFF2-40B4-BE49-F238E27FC236}">
                <a16:creationId xmlns:a16="http://schemas.microsoft.com/office/drawing/2014/main" id="{421547B4-65B8-073F-222F-9CAD4A7CD53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195614" y="4921773"/>
            <a:ext cx="1142467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lang="en-US" sz="800" b="0" i="0" kern="1200" smtClean="0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fld id="{FD45FB1F-46C3-5344-BFF2-4761D86C191B}" type="datetime4">
              <a:rPr lang="en-US" smtClean="0"/>
              <a:t>October 3, 2025</a:t>
            </a:fld>
            <a:endParaRPr lang="en-US" dirty="0"/>
          </a:p>
        </p:txBody>
      </p:sp>
      <p:sp>
        <p:nvSpPr>
          <p:cNvPr id="43" name="Text Placeholder 25">
            <a:extLst>
              <a:ext uri="{FF2B5EF4-FFF2-40B4-BE49-F238E27FC236}">
                <a16:creationId xmlns:a16="http://schemas.microsoft.com/office/drawing/2014/main" id="{5529B0A1-1F72-3F35-3C35-04D6A715DC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54611" y="1255377"/>
            <a:ext cx="4021102" cy="74892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lang="en-US" sz="12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60000">
              <a:lnSpc>
                <a:spcPct val="100000"/>
              </a:lnSpc>
              <a:defRPr lang="en-US" sz="12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76000">
              <a:lnSpc>
                <a:spcPct val="100000"/>
              </a:lnSpc>
              <a:defRPr lang="en-US" sz="12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>
              <a:defRPr lang="en-BR" sz="140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4" name="Text Placeholder 25">
            <a:extLst>
              <a:ext uri="{FF2B5EF4-FFF2-40B4-BE49-F238E27FC236}">
                <a16:creationId xmlns:a16="http://schemas.microsoft.com/office/drawing/2014/main" id="{A6F4734A-B2D8-E37A-CD63-7E10D7F9EED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8860" y="1255377"/>
            <a:ext cx="4021102" cy="74892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lang="en-US" sz="12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60000">
              <a:lnSpc>
                <a:spcPct val="100000"/>
              </a:lnSpc>
              <a:defRPr lang="en-US" sz="12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76000">
              <a:lnSpc>
                <a:spcPct val="100000"/>
              </a:lnSpc>
              <a:defRPr lang="en-US" sz="12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>
              <a:defRPr lang="en-BR" sz="140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68825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egula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4A7BF3B-F1A0-543E-036F-3694C390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50" y="278362"/>
            <a:ext cx="4021138" cy="42473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24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" name="Slide Number Placeholder 4">
            <a:extLst>
              <a:ext uri="{FF2B5EF4-FFF2-40B4-BE49-F238E27FC236}">
                <a16:creationId xmlns:a16="http://schemas.microsoft.com/office/drawing/2014/main" id="{D54B15B5-3437-3BB5-204A-DB3442957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2895" y="4921103"/>
            <a:ext cx="433344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685800" rtl="0" eaLnBrk="1" latinLnBrk="0" hangingPunct="1">
              <a:defRPr sz="800" b="0" i="0" kern="120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6889F1-F20E-B547-BEBE-8FF220AB482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39" name="Date Placeholder 15">
            <a:extLst>
              <a:ext uri="{FF2B5EF4-FFF2-40B4-BE49-F238E27FC236}">
                <a16:creationId xmlns:a16="http://schemas.microsoft.com/office/drawing/2014/main" id="{008F1C34-557A-BEC5-6F39-ABC751A78E8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195614" y="4921773"/>
            <a:ext cx="1142467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lang="en-US" sz="800" b="0" i="0" kern="1200" smtClean="0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fld id="{CDBC2077-DCDE-0845-8C02-DB63A7ED2BBC}" type="datetime4">
              <a:rPr lang="en-US" smtClean="0"/>
              <a:t>October 3, 2025</a:t>
            </a:fld>
            <a:endParaRPr lang="en-US" dirty="0"/>
          </a:p>
        </p:txBody>
      </p:sp>
      <p:sp>
        <p:nvSpPr>
          <p:cNvPr id="42" name="Text Placeholder 25">
            <a:extLst>
              <a:ext uri="{FF2B5EF4-FFF2-40B4-BE49-F238E27FC236}">
                <a16:creationId xmlns:a16="http://schemas.microsoft.com/office/drawing/2014/main" id="{562007CC-0730-6C71-8249-D7D8E8054A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54611" y="1255377"/>
            <a:ext cx="4021102" cy="74892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lang="en-US" sz="12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60000">
              <a:lnSpc>
                <a:spcPct val="100000"/>
              </a:lnSpc>
              <a:defRPr lang="en-US" sz="12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76000">
              <a:lnSpc>
                <a:spcPct val="100000"/>
              </a:lnSpc>
              <a:defRPr lang="en-US" sz="12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>
              <a:defRPr lang="en-BR" sz="140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Text Placeholder 25">
            <a:extLst>
              <a:ext uri="{FF2B5EF4-FFF2-40B4-BE49-F238E27FC236}">
                <a16:creationId xmlns:a16="http://schemas.microsoft.com/office/drawing/2014/main" id="{D71AF40D-7CA3-8FAC-7BE0-05539E5BF1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64798" y="1255377"/>
            <a:ext cx="4021102" cy="74892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lang="en-US" sz="12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60000">
              <a:lnSpc>
                <a:spcPct val="100000"/>
              </a:lnSpc>
              <a:defRPr lang="en-US" sz="12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76000">
              <a:lnSpc>
                <a:spcPct val="100000"/>
              </a:lnSpc>
              <a:defRPr lang="en-US" sz="12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>
              <a:defRPr lang="en-BR" sz="140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0505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Regula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4A7BF3B-F1A0-543E-036F-3694C390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50" y="278362"/>
            <a:ext cx="4021138" cy="42473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24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" name="Slide Number Placeholder 4">
            <a:extLst>
              <a:ext uri="{FF2B5EF4-FFF2-40B4-BE49-F238E27FC236}">
                <a16:creationId xmlns:a16="http://schemas.microsoft.com/office/drawing/2014/main" id="{D54B15B5-3437-3BB5-204A-DB3442957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2895" y="4921103"/>
            <a:ext cx="433344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685800" rtl="0" eaLnBrk="1" latinLnBrk="0" hangingPunct="1">
              <a:defRPr sz="800" b="0" i="0" kern="120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6889F1-F20E-B547-BEBE-8FF220AB482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39" name="Date Placeholder 15">
            <a:extLst>
              <a:ext uri="{FF2B5EF4-FFF2-40B4-BE49-F238E27FC236}">
                <a16:creationId xmlns:a16="http://schemas.microsoft.com/office/drawing/2014/main" id="{008F1C34-557A-BEC5-6F39-ABC751A78E8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195614" y="4921773"/>
            <a:ext cx="1142467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lang="en-US" sz="800" b="0" i="0" kern="1200" smtClean="0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fld id="{CDBC2077-DCDE-0845-8C02-DB63A7ED2BBC}" type="datetime4">
              <a:rPr lang="en-US" smtClean="0"/>
              <a:t>October 3, 2025</a:t>
            </a:fld>
            <a:endParaRPr lang="en-US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239F29A-FD1F-A10E-C617-D4A8B96485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06810" y="795337"/>
            <a:ext cx="4268903" cy="21438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 b="0" i="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7375AA-D193-C50C-BEA6-CA4BCA77B72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606810" y="2998296"/>
            <a:ext cx="2120563" cy="18181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 b="0" i="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26770C2-DFBF-694A-229B-20133EC87D00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796715" y="2998296"/>
            <a:ext cx="2078998" cy="18181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 b="0" i="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4D8C3E3D-1168-023C-B11F-80C003122D3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3068" y="795337"/>
            <a:ext cx="4021102" cy="74892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lang="en-US" sz="12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60000">
              <a:lnSpc>
                <a:spcPct val="100000"/>
              </a:lnSpc>
              <a:defRPr lang="en-US" sz="12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76000">
              <a:lnSpc>
                <a:spcPct val="100000"/>
              </a:lnSpc>
              <a:defRPr lang="en-US" sz="12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>
              <a:defRPr lang="en-BR" sz="140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62046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Regula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4A7BF3B-F1A0-543E-036F-3694C390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50" y="278362"/>
            <a:ext cx="4021138" cy="42473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24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" name="Slide Number Placeholder 4">
            <a:extLst>
              <a:ext uri="{FF2B5EF4-FFF2-40B4-BE49-F238E27FC236}">
                <a16:creationId xmlns:a16="http://schemas.microsoft.com/office/drawing/2014/main" id="{D54B15B5-3437-3BB5-204A-DB3442957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2895" y="4921103"/>
            <a:ext cx="433344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685800" rtl="0" eaLnBrk="1" latinLnBrk="0" hangingPunct="1">
              <a:defRPr sz="800" b="0" i="0" kern="120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6889F1-F20E-B547-BEBE-8FF220AB482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39" name="Date Placeholder 15">
            <a:extLst>
              <a:ext uri="{FF2B5EF4-FFF2-40B4-BE49-F238E27FC236}">
                <a16:creationId xmlns:a16="http://schemas.microsoft.com/office/drawing/2014/main" id="{008F1C34-557A-BEC5-6F39-ABC751A78E8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195614" y="4921773"/>
            <a:ext cx="1142467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lang="en-US" sz="800" b="0" i="0" kern="1200" smtClean="0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fld id="{CDBC2077-DCDE-0845-8C02-DB63A7ED2BBC}" type="datetime4">
              <a:rPr lang="en-US" smtClean="0"/>
              <a:t>October 3, 2025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7375AA-D193-C50C-BEA6-CA4BCA77B72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606810" y="795339"/>
            <a:ext cx="2120563" cy="17764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 b="0" i="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26770C2-DFBF-694A-229B-20133EC87D00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796715" y="795339"/>
            <a:ext cx="2078998" cy="17764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 b="0" i="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E20EB39-EF10-705E-FDC3-FD5A685521DA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272317" y="795337"/>
            <a:ext cx="4268903" cy="17764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 b="0" i="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4F7DA980-A338-A86E-C4F9-86B4133E9A0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68288" y="2763543"/>
            <a:ext cx="4021102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lang="en-US" sz="12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188550" indent="0">
              <a:buNone/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76000"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>
              <a:defRPr lang="en-BR" sz="140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9827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Regula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4A7BF3B-F1A0-543E-036F-3694C390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50" y="278362"/>
            <a:ext cx="4021138" cy="42473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24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" name="Slide Number Placeholder 4">
            <a:extLst>
              <a:ext uri="{FF2B5EF4-FFF2-40B4-BE49-F238E27FC236}">
                <a16:creationId xmlns:a16="http://schemas.microsoft.com/office/drawing/2014/main" id="{D54B15B5-3437-3BB5-204A-DB3442957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2895" y="4921103"/>
            <a:ext cx="433344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685800" rtl="0" eaLnBrk="1" latinLnBrk="0" hangingPunct="1">
              <a:defRPr sz="800" b="0" i="0" kern="120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6889F1-F20E-B547-BEBE-8FF220AB482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39" name="Date Placeholder 15">
            <a:extLst>
              <a:ext uri="{FF2B5EF4-FFF2-40B4-BE49-F238E27FC236}">
                <a16:creationId xmlns:a16="http://schemas.microsoft.com/office/drawing/2014/main" id="{008F1C34-557A-BEC5-6F39-ABC751A78E8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195614" y="4921773"/>
            <a:ext cx="1142467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lang="en-US" sz="800" b="0" i="0" kern="1200" smtClean="0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fld id="{CDBC2077-DCDE-0845-8C02-DB63A7ED2BBC}" type="datetime4">
              <a:rPr lang="en-US" smtClean="0"/>
              <a:t>October 3, 2025</a:t>
            </a:fld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72B43C6-0FD4-8C9A-5A11-9CDD3191B25E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608201" y="795336"/>
            <a:ext cx="2107296" cy="40210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>
              <a:buNone/>
              <a:defRPr lang="en-US" sz="1400" b="0" i="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450" lvl="0" indent="-171450" algn="ctr"/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CF076CB-469E-3265-6F27-BBC0B408FD9E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769510" y="795336"/>
            <a:ext cx="2086730" cy="40210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>
              <a:buNone/>
              <a:defRPr lang="en-US" sz="1400" b="0" i="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450" lvl="0" indent="-171450" algn="ctr"/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6C4B335-3D2C-DC37-E201-330C21AAC733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2435016" y="795336"/>
            <a:ext cx="2119173" cy="40210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>
              <a:buNone/>
              <a:defRPr lang="en-US" sz="1400" b="0" i="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450" lvl="0" indent="-171450" algn="ctr"/>
            <a:endParaRPr lang="en-US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A1930827-B63E-1826-6F04-43008442A07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3068" y="795337"/>
            <a:ext cx="201887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lang="en-US" sz="12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60000"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76000"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>
              <a:defRPr lang="en-BR" sz="140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7659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egula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4">
            <a:extLst>
              <a:ext uri="{FF2B5EF4-FFF2-40B4-BE49-F238E27FC236}">
                <a16:creationId xmlns:a16="http://schemas.microsoft.com/office/drawing/2014/main" id="{242CCCE5-F072-4091-3EBE-76C6D9924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2895" y="4921103"/>
            <a:ext cx="433344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685800" rtl="0" eaLnBrk="1" latinLnBrk="0" hangingPunct="1">
              <a:defRPr sz="800" b="0" i="0" kern="120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6889F1-F20E-B547-BEBE-8FF220AB482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44" name="Date Placeholder 15">
            <a:extLst>
              <a:ext uri="{FF2B5EF4-FFF2-40B4-BE49-F238E27FC236}">
                <a16:creationId xmlns:a16="http://schemas.microsoft.com/office/drawing/2014/main" id="{44D48B15-EAD9-6E05-741C-0E34DE7ECDC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195614" y="4921773"/>
            <a:ext cx="1142467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lang="en-US" sz="800" b="0" i="0" kern="1200" smtClean="0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fld id="{74AB8D57-E3D6-1947-90EB-902F2D06F99C}" type="datetime4">
              <a:rPr lang="en-US" smtClean="0"/>
              <a:t>October 3,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789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Regula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4A7BF3B-F1A0-543E-036F-3694C390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02" y="278362"/>
            <a:ext cx="4026986" cy="42473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2400" b="0" i="0">
                <a:solidFill>
                  <a:srgbClr val="706298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60ED91F-599E-9722-B0E3-9C5F10CC68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7202" y="685050"/>
            <a:ext cx="2004523" cy="3139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 i="0">
                <a:solidFill>
                  <a:srgbClr val="41414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1" name="Picture Placeholder 5">
            <a:extLst>
              <a:ext uri="{FF2B5EF4-FFF2-40B4-BE49-F238E27FC236}">
                <a16:creationId xmlns:a16="http://schemas.microsoft.com/office/drawing/2014/main" id="{01733634-D3B6-D830-6ADD-7AD0A07019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5912" y="2938888"/>
            <a:ext cx="969963" cy="747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endParaRPr lang="en-BR" dirty="0"/>
          </a:p>
        </p:txBody>
      </p:sp>
      <p:sp>
        <p:nvSpPr>
          <p:cNvPr id="62" name="Picture Placeholder 5">
            <a:extLst>
              <a:ext uri="{FF2B5EF4-FFF2-40B4-BE49-F238E27FC236}">
                <a16:creationId xmlns:a16="http://schemas.microsoft.com/office/drawing/2014/main" id="{B03383EF-C372-32BA-681B-B1CA938AD3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95639" y="2938888"/>
            <a:ext cx="969963" cy="747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endParaRPr lang="en-BR" dirty="0"/>
          </a:p>
        </p:txBody>
      </p:sp>
      <p:sp>
        <p:nvSpPr>
          <p:cNvPr id="63" name="Picture Placeholder 5">
            <a:extLst>
              <a:ext uri="{FF2B5EF4-FFF2-40B4-BE49-F238E27FC236}">
                <a16:creationId xmlns:a16="http://schemas.microsoft.com/office/drawing/2014/main" id="{1D743A1A-F253-C54D-C91C-6754AF303F8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75366" y="2938888"/>
            <a:ext cx="969963" cy="747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endParaRPr lang="en-BR" dirty="0"/>
          </a:p>
        </p:txBody>
      </p:sp>
      <p:sp>
        <p:nvSpPr>
          <p:cNvPr id="64" name="Picture Placeholder 5">
            <a:extLst>
              <a:ext uri="{FF2B5EF4-FFF2-40B4-BE49-F238E27FC236}">
                <a16:creationId xmlns:a16="http://schemas.microsoft.com/office/drawing/2014/main" id="{62227150-EC38-252F-1ECF-67B3623769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55093" y="2938888"/>
            <a:ext cx="969963" cy="747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endParaRPr lang="en-BR" dirty="0"/>
          </a:p>
        </p:txBody>
      </p:sp>
      <p:sp>
        <p:nvSpPr>
          <p:cNvPr id="65" name="Picture Placeholder 5">
            <a:extLst>
              <a:ext uri="{FF2B5EF4-FFF2-40B4-BE49-F238E27FC236}">
                <a16:creationId xmlns:a16="http://schemas.microsoft.com/office/drawing/2014/main" id="{C3676436-F753-B25F-F654-515DC3ACF46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34820" y="2938888"/>
            <a:ext cx="969963" cy="747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endParaRPr lang="en-BR" dirty="0"/>
          </a:p>
        </p:txBody>
      </p:sp>
      <p:sp>
        <p:nvSpPr>
          <p:cNvPr id="66" name="Picture Placeholder 5">
            <a:extLst>
              <a:ext uri="{FF2B5EF4-FFF2-40B4-BE49-F238E27FC236}">
                <a16:creationId xmlns:a16="http://schemas.microsoft.com/office/drawing/2014/main" id="{D875F020-4FAC-E5A7-5708-6FEEAC2EAEF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14547" y="2938888"/>
            <a:ext cx="969963" cy="747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endParaRPr lang="en-BR" dirty="0"/>
          </a:p>
        </p:txBody>
      </p:sp>
      <p:sp>
        <p:nvSpPr>
          <p:cNvPr id="67" name="Picture Placeholder 5">
            <a:extLst>
              <a:ext uri="{FF2B5EF4-FFF2-40B4-BE49-F238E27FC236}">
                <a16:creationId xmlns:a16="http://schemas.microsoft.com/office/drawing/2014/main" id="{B50FB6CD-6365-5666-8A1D-0019B527D18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794274" y="2938888"/>
            <a:ext cx="969963" cy="747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endParaRPr lang="en-BR" dirty="0"/>
          </a:p>
        </p:txBody>
      </p:sp>
      <p:sp>
        <p:nvSpPr>
          <p:cNvPr id="68" name="Picture Placeholder 5">
            <a:extLst>
              <a:ext uri="{FF2B5EF4-FFF2-40B4-BE49-F238E27FC236}">
                <a16:creationId xmlns:a16="http://schemas.microsoft.com/office/drawing/2014/main" id="{3C973A72-E7FC-7D1B-0198-D59C6524B43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874001" y="2938888"/>
            <a:ext cx="969963" cy="747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endParaRPr lang="en-BR" dirty="0"/>
          </a:p>
        </p:txBody>
      </p:sp>
      <p:sp>
        <p:nvSpPr>
          <p:cNvPr id="69" name="Picture Placeholder 5">
            <a:extLst>
              <a:ext uri="{FF2B5EF4-FFF2-40B4-BE49-F238E27FC236}">
                <a16:creationId xmlns:a16="http://schemas.microsoft.com/office/drawing/2014/main" id="{E4461C9F-4BC3-6EDF-94A3-ED38B3CCB45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555093" y="730920"/>
            <a:ext cx="969963" cy="747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endParaRPr lang="en-BR" dirty="0"/>
          </a:p>
        </p:txBody>
      </p:sp>
      <p:sp>
        <p:nvSpPr>
          <p:cNvPr id="70" name="Picture Placeholder 5">
            <a:extLst>
              <a:ext uri="{FF2B5EF4-FFF2-40B4-BE49-F238E27FC236}">
                <a16:creationId xmlns:a16="http://schemas.microsoft.com/office/drawing/2014/main" id="{3AABDD1C-ABA9-2667-B3CA-515D08DEA55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634820" y="730920"/>
            <a:ext cx="969963" cy="747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endParaRPr lang="en-BR" dirty="0"/>
          </a:p>
        </p:txBody>
      </p:sp>
      <p:sp>
        <p:nvSpPr>
          <p:cNvPr id="34" name="Slide Number Placeholder 4">
            <a:extLst>
              <a:ext uri="{FF2B5EF4-FFF2-40B4-BE49-F238E27FC236}">
                <a16:creationId xmlns:a16="http://schemas.microsoft.com/office/drawing/2014/main" id="{7AEFF176-84E0-3D78-09AE-709FE420E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2895" y="4921103"/>
            <a:ext cx="433344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685800" rtl="0" eaLnBrk="1" latinLnBrk="0" hangingPunct="1">
              <a:defRPr sz="800" b="0" i="0" kern="120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6889F1-F20E-B547-BEBE-8FF220AB482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43" name="Date Placeholder 15">
            <a:extLst>
              <a:ext uri="{FF2B5EF4-FFF2-40B4-BE49-F238E27FC236}">
                <a16:creationId xmlns:a16="http://schemas.microsoft.com/office/drawing/2014/main" id="{06EE7A1A-3CC2-D5A6-B56E-9E0E1A6DEA7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195614" y="4921773"/>
            <a:ext cx="1142467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lang="en-US" sz="800" b="0" i="0" kern="1200" smtClean="0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fld id="{322FE3DC-5F26-5845-9DAC-9D3D6021F7B9}" type="datetime4">
              <a:rPr lang="en-US" smtClean="0"/>
              <a:t>October 3,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71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Regula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22895" y="4921103"/>
            <a:ext cx="433344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685800" rtl="0" eaLnBrk="1" latinLnBrk="0" hangingPunct="1">
              <a:defRPr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6889F1-F20E-B547-BEBE-8FF220AB482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3" name="Date Placeholder 15">
            <a:extLst>
              <a:ext uri="{FF2B5EF4-FFF2-40B4-BE49-F238E27FC236}">
                <a16:creationId xmlns:a16="http://schemas.microsoft.com/office/drawing/2014/main" id="{554118E7-D2E6-13F7-B567-30D431A16D9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195614" y="4921773"/>
            <a:ext cx="1142467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lang="en-US" sz="800" b="0" i="0" kern="120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fld id="{B02D674A-4C9E-8A45-811C-A1610DA96AE1}" type="datetime4">
              <a:rPr lang="en-US" smtClean="0"/>
              <a:pPr/>
              <a:t>October 3, 2025</a:t>
            </a:fld>
            <a:endParaRPr lang="en-US" dirty="0"/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9AEAA562-3B52-2227-6B3C-33B1C472F2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3086" y="274607"/>
            <a:ext cx="4021102" cy="26196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BR" sz="1200" kern="12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>
              <a:defRPr lang="en-BR" sz="140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Header style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336100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gula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22895" y="4921103"/>
            <a:ext cx="433344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685800" rtl="0" eaLnBrk="1" latinLnBrk="0" hangingPunct="1">
              <a:defRPr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6889F1-F20E-B547-BEBE-8FF220AB482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B8AA7F-D0A5-5A42-9CC9-97FE64F0B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86" y="536575"/>
            <a:ext cx="4021102" cy="42473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874B27C-5679-5A49-A297-0FEF965A1A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3086" y="943263"/>
            <a:ext cx="4021102" cy="3139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Date Placeholder 15">
            <a:extLst>
              <a:ext uri="{FF2B5EF4-FFF2-40B4-BE49-F238E27FC236}">
                <a16:creationId xmlns:a16="http://schemas.microsoft.com/office/drawing/2014/main" id="{554118E7-D2E6-13F7-B567-30D431A16D9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195614" y="4921773"/>
            <a:ext cx="1142467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lang="en-US" sz="800" b="0" i="0" kern="120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fld id="{B02D674A-4C9E-8A45-811C-A1610DA96AE1}" type="datetime4">
              <a:rPr lang="en-US" smtClean="0"/>
              <a:pPr/>
              <a:t>October 3, 2025</a:t>
            </a:fld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C9E03EE-3038-84AF-DECF-D79BEA9165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3086" y="1255377"/>
            <a:ext cx="4021102" cy="74892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lang="en-US" sz="120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60000">
              <a:lnSpc>
                <a:spcPct val="100000"/>
              </a:lnSpc>
              <a:defRPr lang="en-US" sz="120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76000">
              <a:lnSpc>
                <a:spcPct val="100000"/>
              </a:lnSpc>
              <a:defRPr lang="en-US" sz="120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>
              <a:defRPr lang="en-BR" sz="140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9AEAA562-3B52-2227-6B3C-33B1C472F2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3086" y="274607"/>
            <a:ext cx="4021102" cy="26196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BR" sz="1200" kern="12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>
              <a:defRPr lang="en-BR" sz="140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Header style</a:t>
            </a:r>
            <a:endParaRPr lang="en-BR" dirty="0"/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D1189049-96D9-E30D-43BE-38BA8B959D3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54611" y="1255377"/>
            <a:ext cx="4021102" cy="74892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lang="en-US" sz="120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60000">
              <a:lnSpc>
                <a:spcPct val="100000"/>
              </a:lnSpc>
              <a:defRPr lang="en-US" sz="120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76000">
              <a:lnSpc>
                <a:spcPct val="100000"/>
              </a:lnSpc>
              <a:defRPr lang="en-US" sz="120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>
              <a:defRPr lang="en-BR" sz="140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9649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gula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4A7BF3B-F1A0-543E-036F-3694C390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09" y="278362"/>
            <a:ext cx="4018479" cy="42473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60ED91F-599E-9722-B0E3-9C5F10CC68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5709" y="685050"/>
            <a:ext cx="4018479" cy="3139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7C91CAA2-E3CA-AB3B-AF1E-7087CAF1D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2895" y="4921103"/>
            <a:ext cx="433344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685800" rtl="0" eaLnBrk="1" latinLnBrk="0" hangingPunct="1">
              <a:defRPr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6889F1-F20E-B547-BEBE-8FF220AB482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D65E98E-0AFE-F097-1E41-C18D86E466D2}"/>
              </a:ext>
            </a:extLst>
          </p:cNvPr>
          <p:cNvSpPr txBox="1">
            <a:spLocks/>
          </p:cNvSpPr>
          <p:nvPr userDrawn="1"/>
        </p:nvSpPr>
        <p:spPr>
          <a:xfrm>
            <a:off x="4661780" y="4933414"/>
            <a:ext cx="2265202" cy="11080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b="0" i="0" dirty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Presentation title  (slide master)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7AFE91B8-DBB7-EE75-0D5D-DEE6C3EBE5E0}"/>
              </a:ext>
            </a:extLst>
          </p:cNvPr>
          <p:cNvSpPr txBox="1">
            <a:spLocks/>
          </p:cNvSpPr>
          <p:nvPr userDrawn="1"/>
        </p:nvSpPr>
        <p:spPr>
          <a:xfrm>
            <a:off x="607055" y="4933414"/>
            <a:ext cx="1219660" cy="11080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b="0" i="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tp.com</a:t>
            </a:r>
            <a:endParaRPr lang="en-US" sz="800" b="0" i="0" dirty="0">
              <a:solidFill>
                <a:schemeClr val="bg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0" name="Date Placeholder 15">
            <a:extLst>
              <a:ext uri="{FF2B5EF4-FFF2-40B4-BE49-F238E27FC236}">
                <a16:creationId xmlns:a16="http://schemas.microsoft.com/office/drawing/2014/main" id="{421547B4-65B8-073F-222F-9CAD4A7CD53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195614" y="4921773"/>
            <a:ext cx="1142467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lang="en-US" sz="800" b="0" i="0" kern="120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fld id="{FD45FB1F-46C3-5344-BFF2-4761D86C191B}" type="datetime4">
              <a:rPr lang="en-US" smtClean="0"/>
              <a:pPr/>
              <a:t>October 3, 2025</a:t>
            </a:fld>
            <a:endParaRPr lang="en-US" dirty="0"/>
          </a:p>
        </p:txBody>
      </p:sp>
      <p:sp>
        <p:nvSpPr>
          <p:cNvPr id="43" name="Text Placeholder 25">
            <a:extLst>
              <a:ext uri="{FF2B5EF4-FFF2-40B4-BE49-F238E27FC236}">
                <a16:creationId xmlns:a16="http://schemas.microsoft.com/office/drawing/2014/main" id="{5529B0A1-1F72-3F35-3C35-04D6A715DC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54611" y="1255377"/>
            <a:ext cx="4021102" cy="74892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lang="en-US" sz="120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60000">
              <a:lnSpc>
                <a:spcPct val="100000"/>
              </a:lnSpc>
              <a:defRPr lang="en-US" sz="120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76000">
              <a:lnSpc>
                <a:spcPct val="100000"/>
              </a:lnSpc>
              <a:defRPr lang="en-US" sz="120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>
              <a:defRPr lang="en-BR" sz="140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4" name="Text Placeholder 25">
            <a:extLst>
              <a:ext uri="{FF2B5EF4-FFF2-40B4-BE49-F238E27FC236}">
                <a16:creationId xmlns:a16="http://schemas.microsoft.com/office/drawing/2014/main" id="{A6F4734A-B2D8-E37A-CD63-7E10D7F9EED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8860" y="1255377"/>
            <a:ext cx="4021102" cy="74892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lang="en-US" sz="120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60000">
              <a:lnSpc>
                <a:spcPct val="100000"/>
              </a:lnSpc>
              <a:defRPr lang="en-US" sz="120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76000">
              <a:lnSpc>
                <a:spcPct val="100000"/>
              </a:lnSpc>
              <a:defRPr lang="en-US" sz="120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>
              <a:defRPr lang="en-BR" sz="140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49572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ver CoBra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85C77B6-5060-6699-0D9B-42E7E10C94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032000"/>
            <a:ext cx="9144000" cy="29744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BR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1C7DAC0-84C1-2998-1ED2-FC2ED6849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21464"/>
            <a:ext cx="6251939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>
            <a:lvl1pPr algn="l">
              <a:defRPr lang="en-US" sz="40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C294DAC-720C-486D-6A0B-41A962009A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0" y="967795"/>
            <a:ext cx="6251939" cy="3139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21E19F-4DDA-2133-245F-12AE9AE5C4CF}"/>
              </a:ext>
            </a:extLst>
          </p:cNvPr>
          <p:cNvSpPr/>
          <p:nvPr userDrawn="1"/>
        </p:nvSpPr>
        <p:spPr>
          <a:xfrm>
            <a:off x="0" y="5006468"/>
            <a:ext cx="9144000" cy="144000"/>
          </a:xfrm>
          <a:prstGeom prst="rect">
            <a:avLst/>
          </a:prstGeom>
          <a:gradFill>
            <a:gsLst>
              <a:gs pos="100000">
                <a:srgbClr val="EE1E81"/>
              </a:gs>
              <a:gs pos="0">
                <a:srgbClr val="742B8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9" name="Date Placeholder 15">
            <a:extLst>
              <a:ext uri="{FF2B5EF4-FFF2-40B4-BE49-F238E27FC236}">
                <a16:creationId xmlns:a16="http://schemas.microsoft.com/office/drawing/2014/main" id="{2526F961-0706-3327-9FF7-125D0675979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39750" y="1615090"/>
            <a:ext cx="2093464" cy="2616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lang="en-BR" sz="1100" b="0" i="0" kern="1200" smtClean="0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fld id="{75361492-4B1A-4D43-BA2C-AB0D12D106AC}" type="datetime4">
              <a:rPr lang="en-US" smtClean="0"/>
              <a:t>October 3,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4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egula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4A7BF3B-F1A0-543E-036F-3694C390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50" y="278362"/>
            <a:ext cx="4021138" cy="42473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" name="Slide Number Placeholder 4">
            <a:extLst>
              <a:ext uri="{FF2B5EF4-FFF2-40B4-BE49-F238E27FC236}">
                <a16:creationId xmlns:a16="http://schemas.microsoft.com/office/drawing/2014/main" id="{D54B15B5-3437-3BB5-204A-DB3442957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2895" y="4921103"/>
            <a:ext cx="433344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685800" rtl="0" eaLnBrk="1" latinLnBrk="0" hangingPunct="1">
              <a:defRPr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6889F1-F20E-B547-BEBE-8FF220AB482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39" name="Date Placeholder 15">
            <a:extLst>
              <a:ext uri="{FF2B5EF4-FFF2-40B4-BE49-F238E27FC236}">
                <a16:creationId xmlns:a16="http://schemas.microsoft.com/office/drawing/2014/main" id="{008F1C34-557A-BEC5-6F39-ABC751A78E8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195614" y="4921773"/>
            <a:ext cx="1142467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lang="en-US" sz="800" b="0" i="0" kern="120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fld id="{CDBC2077-DCDE-0845-8C02-DB63A7ED2BBC}" type="datetime4">
              <a:rPr lang="en-US" smtClean="0"/>
              <a:pPr/>
              <a:t>October 3, 2025</a:t>
            </a:fld>
            <a:endParaRPr lang="en-US" dirty="0"/>
          </a:p>
        </p:txBody>
      </p:sp>
      <p:sp>
        <p:nvSpPr>
          <p:cNvPr id="42" name="Text Placeholder 25">
            <a:extLst>
              <a:ext uri="{FF2B5EF4-FFF2-40B4-BE49-F238E27FC236}">
                <a16:creationId xmlns:a16="http://schemas.microsoft.com/office/drawing/2014/main" id="{562007CC-0730-6C71-8249-D7D8E8054A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54611" y="1255377"/>
            <a:ext cx="4021102" cy="74892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lang="en-US" sz="120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60000">
              <a:lnSpc>
                <a:spcPct val="100000"/>
              </a:lnSpc>
              <a:defRPr lang="en-US" sz="120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76000">
              <a:lnSpc>
                <a:spcPct val="100000"/>
              </a:lnSpc>
              <a:defRPr lang="en-US" sz="120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>
              <a:defRPr lang="en-BR" sz="140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Text Placeholder 25">
            <a:extLst>
              <a:ext uri="{FF2B5EF4-FFF2-40B4-BE49-F238E27FC236}">
                <a16:creationId xmlns:a16="http://schemas.microsoft.com/office/drawing/2014/main" id="{D71AF40D-7CA3-8FAC-7BE0-05539E5BF1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64798" y="1255377"/>
            <a:ext cx="4021102" cy="74892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lang="en-US" sz="120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60000">
              <a:lnSpc>
                <a:spcPct val="100000"/>
              </a:lnSpc>
              <a:defRPr lang="en-US" sz="120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76000">
              <a:lnSpc>
                <a:spcPct val="100000"/>
              </a:lnSpc>
              <a:defRPr lang="en-US" sz="120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>
              <a:defRPr lang="en-BR" sz="140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0719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Regula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4A7BF3B-F1A0-543E-036F-3694C390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50" y="278362"/>
            <a:ext cx="4021138" cy="42473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" name="Slide Number Placeholder 4">
            <a:extLst>
              <a:ext uri="{FF2B5EF4-FFF2-40B4-BE49-F238E27FC236}">
                <a16:creationId xmlns:a16="http://schemas.microsoft.com/office/drawing/2014/main" id="{D54B15B5-3437-3BB5-204A-DB3442957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2895" y="4921103"/>
            <a:ext cx="433344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685800" rtl="0" eaLnBrk="1" latinLnBrk="0" hangingPunct="1">
              <a:defRPr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6889F1-F20E-B547-BEBE-8FF220AB482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39" name="Date Placeholder 15">
            <a:extLst>
              <a:ext uri="{FF2B5EF4-FFF2-40B4-BE49-F238E27FC236}">
                <a16:creationId xmlns:a16="http://schemas.microsoft.com/office/drawing/2014/main" id="{008F1C34-557A-BEC5-6F39-ABC751A78E8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195614" y="4921773"/>
            <a:ext cx="1142467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lang="en-US" sz="800" b="0" i="0" kern="120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fld id="{CDBC2077-DCDE-0845-8C02-DB63A7ED2BBC}" type="datetime4">
              <a:rPr lang="en-US" smtClean="0"/>
              <a:pPr/>
              <a:t>October 3, 2025</a:t>
            </a:fld>
            <a:endParaRPr lang="en-US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239F29A-FD1F-A10E-C617-D4A8B96485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06810" y="795337"/>
            <a:ext cx="4268903" cy="21438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 b="0" i="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7375AA-D193-C50C-BEA6-CA4BCA77B72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606810" y="2998296"/>
            <a:ext cx="2120563" cy="18181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 b="0" i="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26770C2-DFBF-694A-229B-20133EC87D00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796715" y="2998296"/>
            <a:ext cx="2078998" cy="18181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 b="0" i="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4D8C3E3D-1168-023C-B11F-80C003122D3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3068" y="795337"/>
            <a:ext cx="4021102" cy="74892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lang="en-US" sz="120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60000">
              <a:lnSpc>
                <a:spcPct val="100000"/>
              </a:lnSpc>
              <a:defRPr lang="en-US" sz="120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76000">
              <a:lnSpc>
                <a:spcPct val="100000"/>
              </a:lnSpc>
              <a:defRPr lang="en-US" sz="120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>
              <a:defRPr lang="en-BR" sz="140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47334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Regula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4A7BF3B-F1A0-543E-036F-3694C390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50" y="278362"/>
            <a:ext cx="4021138" cy="42473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" name="Slide Number Placeholder 4">
            <a:extLst>
              <a:ext uri="{FF2B5EF4-FFF2-40B4-BE49-F238E27FC236}">
                <a16:creationId xmlns:a16="http://schemas.microsoft.com/office/drawing/2014/main" id="{D54B15B5-3437-3BB5-204A-DB3442957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2895" y="4921103"/>
            <a:ext cx="433344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685800" rtl="0" eaLnBrk="1" latinLnBrk="0" hangingPunct="1">
              <a:defRPr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6889F1-F20E-B547-BEBE-8FF220AB482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39" name="Date Placeholder 15">
            <a:extLst>
              <a:ext uri="{FF2B5EF4-FFF2-40B4-BE49-F238E27FC236}">
                <a16:creationId xmlns:a16="http://schemas.microsoft.com/office/drawing/2014/main" id="{008F1C34-557A-BEC5-6F39-ABC751A78E8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195614" y="4921773"/>
            <a:ext cx="1142467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lang="en-US" sz="800" b="0" i="0" kern="120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fld id="{CDBC2077-DCDE-0845-8C02-DB63A7ED2BBC}" type="datetime4">
              <a:rPr lang="en-US" smtClean="0"/>
              <a:pPr/>
              <a:t>October 3, 2025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7375AA-D193-C50C-BEA6-CA4BCA77B72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606810" y="795339"/>
            <a:ext cx="2120563" cy="17764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 b="0" i="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26770C2-DFBF-694A-229B-20133EC87D00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796715" y="795339"/>
            <a:ext cx="2078998" cy="17764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 b="0" i="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E20EB39-EF10-705E-FDC3-FD5A685521DA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272317" y="795337"/>
            <a:ext cx="4268903" cy="17764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 b="0" i="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4F7DA980-A338-A86E-C4F9-86B4133E9A0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68288" y="2763543"/>
            <a:ext cx="4021102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lang="en-US" sz="120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188550" indent="0">
              <a:buNone/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76000"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>
              <a:defRPr lang="en-BR" sz="140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5863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Regula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4A7BF3B-F1A0-543E-036F-3694C390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50" y="278362"/>
            <a:ext cx="4021138" cy="42473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" name="Slide Number Placeholder 4">
            <a:extLst>
              <a:ext uri="{FF2B5EF4-FFF2-40B4-BE49-F238E27FC236}">
                <a16:creationId xmlns:a16="http://schemas.microsoft.com/office/drawing/2014/main" id="{D54B15B5-3437-3BB5-204A-DB3442957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2895" y="4921103"/>
            <a:ext cx="433344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685800" rtl="0" eaLnBrk="1" latinLnBrk="0" hangingPunct="1">
              <a:defRPr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6889F1-F20E-B547-BEBE-8FF220AB482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39" name="Date Placeholder 15">
            <a:extLst>
              <a:ext uri="{FF2B5EF4-FFF2-40B4-BE49-F238E27FC236}">
                <a16:creationId xmlns:a16="http://schemas.microsoft.com/office/drawing/2014/main" id="{008F1C34-557A-BEC5-6F39-ABC751A78E8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195614" y="4921773"/>
            <a:ext cx="1142467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lang="en-US" sz="800" b="0" i="0" kern="120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fld id="{CDBC2077-DCDE-0845-8C02-DB63A7ED2BBC}" type="datetime4">
              <a:rPr lang="en-US" smtClean="0"/>
              <a:pPr/>
              <a:t>October 3, 2025</a:t>
            </a:fld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72B43C6-0FD4-8C9A-5A11-9CDD3191B25E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608201" y="795336"/>
            <a:ext cx="2107296" cy="40210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>
              <a:buNone/>
              <a:defRPr lang="en-US" sz="1400" b="0" i="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450" lvl="0" indent="-171450" algn="ctr"/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CF076CB-469E-3265-6F27-BBC0B408FD9E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769510" y="795336"/>
            <a:ext cx="2086730" cy="40210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>
              <a:buNone/>
              <a:defRPr lang="en-US" sz="1400" b="0" i="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450" lvl="0" indent="-171450" algn="ctr"/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6C4B335-3D2C-DC37-E201-330C21AAC733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2435016" y="795336"/>
            <a:ext cx="2119173" cy="40210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>
              <a:buNone/>
              <a:defRPr lang="en-US" sz="1400" b="0" i="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450" lvl="0" indent="-171450" algn="ctr"/>
            <a:endParaRPr lang="en-US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A1930827-B63E-1826-6F04-43008442A07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3068" y="795337"/>
            <a:ext cx="201887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lang="en-US" sz="120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60000">
              <a:defRPr lang="en-US" sz="140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76000">
              <a:defRPr lang="en-US" sz="140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>
              <a:defRPr lang="en-BR" sz="140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5278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79551165-31B5-FC25-F005-73FCF3B2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2895" y="4921103"/>
            <a:ext cx="433344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685800" rtl="0" eaLnBrk="1" latinLnBrk="0" hangingPunct="1">
              <a:defRPr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6889F1-F20E-B547-BEBE-8FF220AB482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3" name="Date Placeholder 15">
            <a:extLst>
              <a:ext uri="{FF2B5EF4-FFF2-40B4-BE49-F238E27FC236}">
                <a16:creationId xmlns:a16="http://schemas.microsoft.com/office/drawing/2014/main" id="{14DE4AAE-DF87-DFD0-E842-BC4BB3BB938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195614" y="4921773"/>
            <a:ext cx="1142467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lang="en-US" sz="800" b="0" i="0" kern="120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fld id="{52FC3A3B-9190-8A4A-8F96-C418A3A75B33}" type="datetime4">
              <a:rPr lang="en-US" smtClean="0"/>
              <a:pPr/>
              <a:t>October 3,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683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Regula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4A7BF3B-F1A0-543E-036F-3694C390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02" y="278362"/>
            <a:ext cx="4026986" cy="42473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60ED91F-599E-9722-B0E3-9C5F10CC68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7202" y="685050"/>
            <a:ext cx="2004523" cy="3139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1" name="Picture Placeholder 5">
            <a:extLst>
              <a:ext uri="{FF2B5EF4-FFF2-40B4-BE49-F238E27FC236}">
                <a16:creationId xmlns:a16="http://schemas.microsoft.com/office/drawing/2014/main" id="{01733634-D3B6-D830-6ADD-7AD0A07019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5912" y="2938888"/>
            <a:ext cx="969963" cy="747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endParaRPr lang="en-BR" dirty="0"/>
          </a:p>
        </p:txBody>
      </p:sp>
      <p:sp>
        <p:nvSpPr>
          <p:cNvPr id="62" name="Picture Placeholder 5">
            <a:extLst>
              <a:ext uri="{FF2B5EF4-FFF2-40B4-BE49-F238E27FC236}">
                <a16:creationId xmlns:a16="http://schemas.microsoft.com/office/drawing/2014/main" id="{B03383EF-C372-32BA-681B-B1CA938AD3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95639" y="2938888"/>
            <a:ext cx="969963" cy="747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endParaRPr lang="en-BR" dirty="0"/>
          </a:p>
        </p:txBody>
      </p:sp>
      <p:sp>
        <p:nvSpPr>
          <p:cNvPr id="63" name="Picture Placeholder 5">
            <a:extLst>
              <a:ext uri="{FF2B5EF4-FFF2-40B4-BE49-F238E27FC236}">
                <a16:creationId xmlns:a16="http://schemas.microsoft.com/office/drawing/2014/main" id="{1D743A1A-F253-C54D-C91C-6754AF303F8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75366" y="2938888"/>
            <a:ext cx="969963" cy="747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endParaRPr lang="en-BR" dirty="0"/>
          </a:p>
        </p:txBody>
      </p:sp>
      <p:sp>
        <p:nvSpPr>
          <p:cNvPr id="64" name="Picture Placeholder 5">
            <a:extLst>
              <a:ext uri="{FF2B5EF4-FFF2-40B4-BE49-F238E27FC236}">
                <a16:creationId xmlns:a16="http://schemas.microsoft.com/office/drawing/2014/main" id="{62227150-EC38-252F-1ECF-67B3623769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55093" y="2938888"/>
            <a:ext cx="969963" cy="747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endParaRPr lang="en-BR" dirty="0"/>
          </a:p>
        </p:txBody>
      </p:sp>
      <p:sp>
        <p:nvSpPr>
          <p:cNvPr id="65" name="Picture Placeholder 5">
            <a:extLst>
              <a:ext uri="{FF2B5EF4-FFF2-40B4-BE49-F238E27FC236}">
                <a16:creationId xmlns:a16="http://schemas.microsoft.com/office/drawing/2014/main" id="{C3676436-F753-B25F-F654-515DC3ACF46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34820" y="2938888"/>
            <a:ext cx="969963" cy="747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endParaRPr lang="en-BR" dirty="0"/>
          </a:p>
        </p:txBody>
      </p:sp>
      <p:sp>
        <p:nvSpPr>
          <p:cNvPr id="66" name="Picture Placeholder 5">
            <a:extLst>
              <a:ext uri="{FF2B5EF4-FFF2-40B4-BE49-F238E27FC236}">
                <a16:creationId xmlns:a16="http://schemas.microsoft.com/office/drawing/2014/main" id="{D875F020-4FAC-E5A7-5708-6FEEAC2EAEF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14547" y="2938888"/>
            <a:ext cx="969963" cy="747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endParaRPr lang="en-BR" dirty="0"/>
          </a:p>
        </p:txBody>
      </p:sp>
      <p:sp>
        <p:nvSpPr>
          <p:cNvPr id="67" name="Picture Placeholder 5">
            <a:extLst>
              <a:ext uri="{FF2B5EF4-FFF2-40B4-BE49-F238E27FC236}">
                <a16:creationId xmlns:a16="http://schemas.microsoft.com/office/drawing/2014/main" id="{B50FB6CD-6365-5666-8A1D-0019B527D18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794274" y="2938888"/>
            <a:ext cx="969963" cy="747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endParaRPr lang="en-BR" dirty="0"/>
          </a:p>
        </p:txBody>
      </p:sp>
      <p:sp>
        <p:nvSpPr>
          <p:cNvPr id="68" name="Picture Placeholder 5">
            <a:extLst>
              <a:ext uri="{FF2B5EF4-FFF2-40B4-BE49-F238E27FC236}">
                <a16:creationId xmlns:a16="http://schemas.microsoft.com/office/drawing/2014/main" id="{3C973A72-E7FC-7D1B-0198-D59C6524B43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874001" y="2938888"/>
            <a:ext cx="969963" cy="747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endParaRPr lang="en-BR" dirty="0"/>
          </a:p>
        </p:txBody>
      </p:sp>
      <p:sp>
        <p:nvSpPr>
          <p:cNvPr id="69" name="Picture Placeholder 5">
            <a:extLst>
              <a:ext uri="{FF2B5EF4-FFF2-40B4-BE49-F238E27FC236}">
                <a16:creationId xmlns:a16="http://schemas.microsoft.com/office/drawing/2014/main" id="{E4461C9F-4BC3-6EDF-94A3-ED38B3CCB45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555093" y="730920"/>
            <a:ext cx="969963" cy="747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endParaRPr lang="en-BR" dirty="0"/>
          </a:p>
        </p:txBody>
      </p:sp>
      <p:sp>
        <p:nvSpPr>
          <p:cNvPr id="70" name="Picture Placeholder 5">
            <a:extLst>
              <a:ext uri="{FF2B5EF4-FFF2-40B4-BE49-F238E27FC236}">
                <a16:creationId xmlns:a16="http://schemas.microsoft.com/office/drawing/2014/main" id="{3AABDD1C-ABA9-2667-B3CA-515D08DEA55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634820" y="730920"/>
            <a:ext cx="969963" cy="747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endParaRPr lang="en-BR" dirty="0"/>
          </a:p>
        </p:txBody>
      </p:sp>
      <p:sp>
        <p:nvSpPr>
          <p:cNvPr id="34" name="Slide Number Placeholder 4">
            <a:extLst>
              <a:ext uri="{FF2B5EF4-FFF2-40B4-BE49-F238E27FC236}">
                <a16:creationId xmlns:a16="http://schemas.microsoft.com/office/drawing/2014/main" id="{7AEFF176-84E0-3D78-09AE-709FE420E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2895" y="4921103"/>
            <a:ext cx="433344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685800" rtl="0" eaLnBrk="1" latinLnBrk="0" hangingPunct="1">
              <a:defRPr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6889F1-F20E-B547-BEBE-8FF220AB482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43" name="Date Placeholder 15">
            <a:extLst>
              <a:ext uri="{FF2B5EF4-FFF2-40B4-BE49-F238E27FC236}">
                <a16:creationId xmlns:a16="http://schemas.microsoft.com/office/drawing/2014/main" id="{06EE7A1A-3CC2-D5A6-B56E-9E0E1A6DEA7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195614" y="4921773"/>
            <a:ext cx="1142467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lang="en-US" sz="800" b="0" i="0" kern="120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fld id="{322FE3DC-5F26-5845-9DAC-9D3D6021F7B9}" type="datetime4">
              <a:rPr lang="en-US" smtClean="0"/>
              <a:pPr/>
              <a:t>October 3,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517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 Cover">
    <p:bg>
      <p:bgPr>
        <a:solidFill>
          <a:srgbClr val="4B4C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3C8B6666-5305-8A1E-C138-F8C789D6459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93748" y="2135878"/>
            <a:ext cx="816402" cy="897144"/>
          </a:xfrm>
          <a:custGeom>
            <a:avLst/>
            <a:gdLst>
              <a:gd name="T0" fmla="*/ 1611 w 8426"/>
              <a:gd name="T1" fmla="*/ 1739 h 9260"/>
              <a:gd name="T2" fmla="*/ 1611 w 8426"/>
              <a:gd name="T3" fmla="*/ 1739 h 9260"/>
              <a:gd name="T4" fmla="*/ 0 w 8426"/>
              <a:gd name="T5" fmla="*/ 1739 h 9260"/>
              <a:gd name="T6" fmla="*/ 65 w 8426"/>
              <a:gd name="T7" fmla="*/ 1880 h 9260"/>
              <a:gd name="T8" fmla="*/ 1611 w 8426"/>
              <a:gd name="T9" fmla="*/ 3426 h 9260"/>
              <a:gd name="T10" fmla="*/ 1688 w 8426"/>
              <a:gd name="T11" fmla="*/ 3400 h 9260"/>
              <a:gd name="T12" fmla="*/ 1688 w 8426"/>
              <a:gd name="T13" fmla="*/ 1816 h 9260"/>
              <a:gd name="T14" fmla="*/ 1611 w 8426"/>
              <a:gd name="T15" fmla="*/ 1739 h 9260"/>
              <a:gd name="T16" fmla="*/ 5333 w 8426"/>
              <a:gd name="T17" fmla="*/ 0 h 9260"/>
              <a:gd name="T18" fmla="*/ 5333 w 8426"/>
              <a:gd name="T19" fmla="*/ 0 h 9260"/>
              <a:gd name="T20" fmla="*/ 5217 w 8426"/>
              <a:gd name="T21" fmla="*/ 0 h 9260"/>
              <a:gd name="T22" fmla="*/ 5217 w 8426"/>
              <a:gd name="T23" fmla="*/ 1571 h 9260"/>
              <a:gd name="T24" fmla="*/ 5050 w 8426"/>
              <a:gd name="T25" fmla="*/ 1739 h 9260"/>
              <a:gd name="T26" fmla="*/ 3581 w 8426"/>
              <a:gd name="T27" fmla="*/ 1739 h 9260"/>
              <a:gd name="T28" fmla="*/ 3517 w 8426"/>
              <a:gd name="T29" fmla="*/ 1816 h 9260"/>
              <a:gd name="T30" fmla="*/ 3517 w 8426"/>
              <a:gd name="T31" fmla="*/ 7572 h 9260"/>
              <a:gd name="T32" fmla="*/ 3349 w 8426"/>
              <a:gd name="T33" fmla="*/ 7740 h 9260"/>
              <a:gd name="T34" fmla="*/ 1894 w 8426"/>
              <a:gd name="T35" fmla="*/ 7740 h 9260"/>
              <a:gd name="T36" fmla="*/ 1855 w 8426"/>
              <a:gd name="T37" fmla="*/ 7817 h 9260"/>
              <a:gd name="T38" fmla="*/ 3143 w 8426"/>
              <a:gd name="T39" fmla="*/ 9092 h 9260"/>
              <a:gd name="T40" fmla="*/ 3478 w 8426"/>
              <a:gd name="T41" fmla="*/ 9259 h 9260"/>
              <a:gd name="T42" fmla="*/ 4869 w 8426"/>
              <a:gd name="T43" fmla="*/ 9259 h 9260"/>
              <a:gd name="T44" fmla="*/ 5114 w 8426"/>
              <a:gd name="T45" fmla="*/ 9015 h 9260"/>
              <a:gd name="T46" fmla="*/ 5114 w 8426"/>
              <a:gd name="T47" fmla="*/ 5769 h 9260"/>
              <a:gd name="T48" fmla="*/ 5191 w 8426"/>
              <a:gd name="T49" fmla="*/ 5692 h 9260"/>
              <a:gd name="T50" fmla="*/ 5333 w 8426"/>
              <a:gd name="T51" fmla="*/ 5692 h 9260"/>
              <a:gd name="T52" fmla="*/ 8425 w 8426"/>
              <a:gd name="T53" fmla="*/ 2834 h 9260"/>
              <a:gd name="T54" fmla="*/ 5333 w 8426"/>
              <a:gd name="T55" fmla="*/ 0 h 9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426" h="9260">
                <a:moveTo>
                  <a:pt x="1611" y="1739"/>
                </a:moveTo>
                <a:lnTo>
                  <a:pt x="1611" y="1739"/>
                </a:lnTo>
                <a:cubicBezTo>
                  <a:pt x="0" y="1739"/>
                  <a:pt x="0" y="1739"/>
                  <a:pt x="0" y="1739"/>
                </a:cubicBezTo>
                <a:cubicBezTo>
                  <a:pt x="13" y="1803"/>
                  <a:pt x="39" y="1842"/>
                  <a:pt x="65" y="1880"/>
                </a:cubicBezTo>
                <a:cubicBezTo>
                  <a:pt x="529" y="2331"/>
                  <a:pt x="1160" y="2962"/>
                  <a:pt x="1611" y="3426"/>
                </a:cubicBezTo>
                <a:cubicBezTo>
                  <a:pt x="1649" y="3452"/>
                  <a:pt x="1688" y="3439"/>
                  <a:pt x="1688" y="3400"/>
                </a:cubicBezTo>
                <a:cubicBezTo>
                  <a:pt x="1688" y="1816"/>
                  <a:pt x="1688" y="1816"/>
                  <a:pt x="1688" y="1816"/>
                </a:cubicBezTo>
                <a:cubicBezTo>
                  <a:pt x="1688" y="1777"/>
                  <a:pt x="1649" y="1739"/>
                  <a:pt x="1611" y="1739"/>
                </a:cubicBezTo>
                <a:close/>
                <a:moveTo>
                  <a:pt x="5333" y="0"/>
                </a:moveTo>
                <a:lnTo>
                  <a:pt x="5333" y="0"/>
                </a:lnTo>
                <a:cubicBezTo>
                  <a:pt x="5217" y="0"/>
                  <a:pt x="5217" y="0"/>
                  <a:pt x="5217" y="0"/>
                </a:cubicBezTo>
                <a:cubicBezTo>
                  <a:pt x="5217" y="1571"/>
                  <a:pt x="5217" y="1571"/>
                  <a:pt x="5217" y="1571"/>
                </a:cubicBezTo>
                <a:cubicBezTo>
                  <a:pt x="5217" y="1674"/>
                  <a:pt x="5140" y="1739"/>
                  <a:pt x="5050" y="1739"/>
                </a:cubicBezTo>
                <a:cubicBezTo>
                  <a:pt x="3581" y="1739"/>
                  <a:pt x="3581" y="1739"/>
                  <a:pt x="3581" y="1739"/>
                </a:cubicBezTo>
                <a:cubicBezTo>
                  <a:pt x="3543" y="1739"/>
                  <a:pt x="3517" y="1777"/>
                  <a:pt x="3517" y="1816"/>
                </a:cubicBezTo>
                <a:cubicBezTo>
                  <a:pt x="3517" y="7572"/>
                  <a:pt x="3517" y="7572"/>
                  <a:pt x="3517" y="7572"/>
                </a:cubicBezTo>
                <a:cubicBezTo>
                  <a:pt x="3517" y="7662"/>
                  <a:pt x="3440" y="7740"/>
                  <a:pt x="3349" y="7740"/>
                </a:cubicBezTo>
                <a:cubicBezTo>
                  <a:pt x="1894" y="7740"/>
                  <a:pt x="1894" y="7740"/>
                  <a:pt x="1894" y="7740"/>
                </a:cubicBezTo>
                <a:cubicBezTo>
                  <a:pt x="1855" y="7740"/>
                  <a:pt x="1830" y="7791"/>
                  <a:pt x="1855" y="7817"/>
                </a:cubicBezTo>
                <a:cubicBezTo>
                  <a:pt x="2177" y="8139"/>
                  <a:pt x="2808" y="8770"/>
                  <a:pt x="3143" y="9092"/>
                </a:cubicBezTo>
                <a:cubicBezTo>
                  <a:pt x="3221" y="9182"/>
                  <a:pt x="3336" y="9259"/>
                  <a:pt x="3478" y="9259"/>
                </a:cubicBezTo>
                <a:cubicBezTo>
                  <a:pt x="4869" y="9259"/>
                  <a:pt x="4869" y="9259"/>
                  <a:pt x="4869" y="9259"/>
                </a:cubicBezTo>
                <a:cubicBezTo>
                  <a:pt x="5011" y="9259"/>
                  <a:pt x="5114" y="9143"/>
                  <a:pt x="5114" y="9015"/>
                </a:cubicBezTo>
                <a:cubicBezTo>
                  <a:pt x="5114" y="5769"/>
                  <a:pt x="5114" y="5769"/>
                  <a:pt x="5114" y="5769"/>
                </a:cubicBezTo>
                <a:cubicBezTo>
                  <a:pt x="5114" y="5730"/>
                  <a:pt x="5140" y="5692"/>
                  <a:pt x="5191" y="5692"/>
                </a:cubicBezTo>
                <a:cubicBezTo>
                  <a:pt x="5333" y="5692"/>
                  <a:pt x="5333" y="5692"/>
                  <a:pt x="5333" y="5692"/>
                </a:cubicBezTo>
                <a:cubicBezTo>
                  <a:pt x="6904" y="5692"/>
                  <a:pt x="8425" y="4739"/>
                  <a:pt x="8425" y="2834"/>
                </a:cubicBezTo>
                <a:cubicBezTo>
                  <a:pt x="8425" y="1146"/>
                  <a:pt x="7252" y="0"/>
                  <a:pt x="53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BR"/>
          </a:p>
        </p:txBody>
      </p:sp>
      <p:sp>
        <p:nvSpPr>
          <p:cNvPr id="7" name="Freeform 1">
            <a:extLst>
              <a:ext uri="{FF2B5EF4-FFF2-40B4-BE49-F238E27FC236}">
                <a16:creationId xmlns:a16="http://schemas.microsoft.com/office/drawing/2014/main" id="{AF03B35A-FDA6-E638-42C0-C95024AA42B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9544" y="236483"/>
            <a:ext cx="892284" cy="401621"/>
          </a:xfrm>
          <a:custGeom>
            <a:avLst/>
            <a:gdLst>
              <a:gd name="T0" fmla="*/ 3809 w 19047"/>
              <a:gd name="T1" fmla="*/ 6568 h 8571"/>
              <a:gd name="T2" fmla="*/ 16335 w 19047"/>
              <a:gd name="T3" fmla="*/ 2467 h 8571"/>
              <a:gd name="T4" fmla="*/ 15480 w 19047"/>
              <a:gd name="T5" fmla="*/ 2296 h 8571"/>
              <a:gd name="T6" fmla="*/ 16873 w 19047"/>
              <a:gd name="T7" fmla="*/ 2565 h 8571"/>
              <a:gd name="T8" fmla="*/ 5201 w 19047"/>
              <a:gd name="T9" fmla="*/ 3468 h 8571"/>
              <a:gd name="T10" fmla="*/ 8644 w 19047"/>
              <a:gd name="T11" fmla="*/ 5616 h 8571"/>
              <a:gd name="T12" fmla="*/ 4346 w 19047"/>
              <a:gd name="T13" fmla="*/ 2613 h 8571"/>
              <a:gd name="T14" fmla="*/ 3809 w 19047"/>
              <a:gd name="T15" fmla="*/ 1319 h 8571"/>
              <a:gd name="T16" fmla="*/ 1245 w 19047"/>
              <a:gd name="T17" fmla="*/ 1808 h 8571"/>
              <a:gd name="T18" fmla="*/ 13210 w 19047"/>
              <a:gd name="T19" fmla="*/ 2394 h 8571"/>
              <a:gd name="T20" fmla="*/ 14651 w 19047"/>
              <a:gd name="T21" fmla="*/ 3566 h 8571"/>
              <a:gd name="T22" fmla="*/ 14089 w 19047"/>
              <a:gd name="T23" fmla="*/ 4468 h 8571"/>
              <a:gd name="T24" fmla="*/ 14431 w 19047"/>
              <a:gd name="T25" fmla="*/ 3785 h 8571"/>
              <a:gd name="T26" fmla="*/ 13893 w 19047"/>
              <a:gd name="T27" fmla="*/ 3859 h 8571"/>
              <a:gd name="T28" fmla="*/ 14894 w 19047"/>
              <a:gd name="T29" fmla="*/ 1759 h 8571"/>
              <a:gd name="T30" fmla="*/ 13796 w 19047"/>
              <a:gd name="T31" fmla="*/ 2613 h 8571"/>
              <a:gd name="T32" fmla="*/ 14040 w 19047"/>
              <a:gd name="T33" fmla="*/ 2101 h 8571"/>
              <a:gd name="T34" fmla="*/ 9571 w 19047"/>
              <a:gd name="T35" fmla="*/ 4713 h 8571"/>
              <a:gd name="T36" fmla="*/ 9742 w 19047"/>
              <a:gd name="T37" fmla="*/ 2515 h 8571"/>
              <a:gd name="T38" fmla="*/ 10817 w 19047"/>
              <a:gd name="T39" fmla="*/ 2589 h 8571"/>
              <a:gd name="T40" fmla="*/ 8644 w 19047"/>
              <a:gd name="T41" fmla="*/ 2589 h 8571"/>
              <a:gd name="T42" fmla="*/ 8791 w 19047"/>
              <a:gd name="T43" fmla="*/ 1417 h 8571"/>
              <a:gd name="T44" fmla="*/ 13112 w 19047"/>
              <a:gd name="T45" fmla="*/ 1368 h 8571"/>
              <a:gd name="T46" fmla="*/ 12697 w 19047"/>
              <a:gd name="T47" fmla="*/ 2589 h 8571"/>
              <a:gd name="T48" fmla="*/ 12526 w 19047"/>
              <a:gd name="T49" fmla="*/ 1441 h 8571"/>
              <a:gd name="T50" fmla="*/ 15041 w 19047"/>
              <a:gd name="T51" fmla="*/ 4663 h 8571"/>
              <a:gd name="T52" fmla="*/ 16921 w 19047"/>
              <a:gd name="T53" fmla="*/ 4786 h 8571"/>
              <a:gd name="T54" fmla="*/ 16702 w 19047"/>
              <a:gd name="T55" fmla="*/ 3761 h 8571"/>
              <a:gd name="T56" fmla="*/ 15530 w 19047"/>
              <a:gd name="T57" fmla="*/ 6910 h 8571"/>
              <a:gd name="T58" fmla="*/ 15041 w 19047"/>
              <a:gd name="T59" fmla="*/ 6812 h 8571"/>
              <a:gd name="T60" fmla="*/ 15115 w 19047"/>
              <a:gd name="T61" fmla="*/ 6861 h 8571"/>
              <a:gd name="T62" fmla="*/ 16873 w 19047"/>
              <a:gd name="T63" fmla="*/ 6128 h 8571"/>
              <a:gd name="T64" fmla="*/ 15432 w 19047"/>
              <a:gd name="T65" fmla="*/ 4713 h 8571"/>
              <a:gd name="T66" fmla="*/ 16018 w 19047"/>
              <a:gd name="T67" fmla="*/ 3859 h 8571"/>
              <a:gd name="T68" fmla="*/ 15139 w 19047"/>
              <a:gd name="T69" fmla="*/ 3785 h 8571"/>
              <a:gd name="T70" fmla="*/ 17532 w 19047"/>
              <a:gd name="T71" fmla="*/ 4663 h 8571"/>
              <a:gd name="T72" fmla="*/ 19022 w 19047"/>
              <a:gd name="T73" fmla="*/ 4688 h 8571"/>
              <a:gd name="T74" fmla="*/ 19022 w 19047"/>
              <a:gd name="T75" fmla="*/ 4688 h 8571"/>
              <a:gd name="T76" fmla="*/ 17605 w 19047"/>
              <a:gd name="T77" fmla="*/ 4517 h 8571"/>
              <a:gd name="T78" fmla="*/ 18216 w 19047"/>
              <a:gd name="T79" fmla="*/ 4370 h 8571"/>
              <a:gd name="T80" fmla="*/ 17190 w 19047"/>
              <a:gd name="T81" fmla="*/ 6495 h 8571"/>
              <a:gd name="T82" fmla="*/ 17312 w 19047"/>
              <a:gd name="T83" fmla="*/ 3663 h 8571"/>
              <a:gd name="T84" fmla="*/ 13625 w 19047"/>
              <a:gd name="T85" fmla="*/ 5958 h 8571"/>
              <a:gd name="T86" fmla="*/ 14089 w 19047"/>
              <a:gd name="T87" fmla="*/ 7130 h 8571"/>
              <a:gd name="T88" fmla="*/ 13820 w 19047"/>
              <a:gd name="T89" fmla="*/ 6373 h 8571"/>
              <a:gd name="T90" fmla="*/ 9084 w 19047"/>
              <a:gd name="T91" fmla="*/ 6983 h 8571"/>
              <a:gd name="T92" fmla="*/ 12087 w 19047"/>
              <a:gd name="T93" fmla="*/ 2101 h 8571"/>
              <a:gd name="T94" fmla="*/ 11378 w 19047"/>
              <a:gd name="T95" fmla="*/ 2076 h 8571"/>
              <a:gd name="T96" fmla="*/ 11109 w 19047"/>
              <a:gd name="T97" fmla="*/ 5958 h 8571"/>
              <a:gd name="T98" fmla="*/ 11109 w 19047"/>
              <a:gd name="T99" fmla="*/ 4810 h 8571"/>
              <a:gd name="T100" fmla="*/ 11109 w 19047"/>
              <a:gd name="T101" fmla="*/ 4810 h 8571"/>
              <a:gd name="T102" fmla="*/ 8986 w 19047"/>
              <a:gd name="T103" fmla="*/ 3761 h 8571"/>
              <a:gd name="T104" fmla="*/ 9279 w 19047"/>
              <a:gd name="T105" fmla="*/ 4761 h 8571"/>
              <a:gd name="T106" fmla="*/ 12648 w 19047"/>
              <a:gd name="T107" fmla="*/ 3420 h 8571"/>
              <a:gd name="T108" fmla="*/ 13136 w 19047"/>
              <a:gd name="T109" fmla="*/ 4713 h 8571"/>
              <a:gd name="T110" fmla="*/ 10475 w 19047"/>
              <a:gd name="T111" fmla="*/ 6153 h 8571"/>
              <a:gd name="T112" fmla="*/ 10010 w 19047"/>
              <a:gd name="T113" fmla="*/ 6080 h 8571"/>
              <a:gd name="T114" fmla="*/ 13014 w 19047"/>
              <a:gd name="T115" fmla="*/ 6812 h 8571"/>
              <a:gd name="T116" fmla="*/ 12819 w 19047"/>
              <a:gd name="T117" fmla="*/ 5860 h 8571"/>
              <a:gd name="T118" fmla="*/ 12013 w 19047"/>
              <a:gd name="T119" fmla="*/ 6812 h 8571"/>
              <a:gd name="T120" fmla="*/ 12599 w 19047"/>
              <a:gd name="T121" fmla="*/ 6861 h 8571"/>
              <a:gd name="T122" fmla="*/ 12599 w 19047"/>
              <a:gd name="T123" fmla="*/ 6861 h 8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047" h="8571">
                <a:moveTo>
                  <a:pt x="1513" y="4420"/>
                </a:moveTo>
                <a:lnTo>
                  <a:pt x="1513" y="4420"/>
                </a:lnTo>
                <a:cubicBezTo>
                  <a:pt x="1269" y="4420"/>
                  <a:pt x="781" y="4444"/>
                  <a:pt x="414" y="4541"/>
                </a:cubicBezTo>
                <a:cubicBezTo>
                  <a:pt x="293" y="4566"/>
                  <a:pt x="0" y="4615"/>
                  <a:pt x="48" y="5006"/>
                </a:cubicBezTo>
                <a:cubicBezTo>
                  <a:pt x="73" y="5030"/>
                  <a:pt x="73" y="5030"/>
                  <a:pt x="73" y="5030"/>
                </a:cubicBezTo>
                <a:cubicBezTo>
                  <a:pt x="121" y="5249"/>
                  <a:pt x="146" y="5420"/>
                  <a:pt x="414" y="5396"/>
                </a:cubicBezTo>
                <a:cubicBezTo>
                  <a:pt x="586" y="5372"/>
                  <a:pt x="879" y="5299"/>
                  <a:pt x="1391" y="5299"/>
                </a:cubicBezTo>
                <a:cubicBezTo>
                  <a:pt x="2149" y="5299"/>
                  <a:pt x="2466" y="5518"/>
                  <a:pt x="2563" y="5982"/>
                </a:cubicBezTo>
                <a:cubicBezTo>
                  <a:pt x="2173" y="5982"/>
                  <a:pt x="2173" y="5982"/>
                  <a:pt x="2173" y="5982"/>
                </a:cubicBezTo>
                <a:cubicBezTo>
                  <a:pt x="903" y="5982"/>
                  <a:pt x="48" y="6080"/>
                  <a:pt x="48" y="7228"/>
                </a:cubicBezTo>
                <a:cubicBezTo>
                  <a:pt x="48" y="8058"/>
                  <a:pt x="464" y="8570"/>
                  <a:pt x="1782" y="8570"/>
                </a:cubicBezTo>
                <a:cubicBezTo>
                  <a:pt x="3150" y="8570"/>
                  <a:pt x="3809" y="7984"/>
                  <a:pt x="3809" y="6568"/>
                </a:cubicBezTo>
                <a:cubicBezTo>
                  <a:pt x="3809" y="6446"/>
                  <a:pt x="3809" y="6446"/>
                  <a:pt x="3809" y="6446"/>
                </a:cubicBezTo>
                <a:cubicBezTo>
                  <a:pt x="3809" y="4981"/>
                  <a:pt x="3003" y="4420"/>
                  <a:pt x="1513" y="4420"/>
                </a:cubicBezTo>
                <a:close/>
                <a:moveTo>
                  <a:pt x="1806" y="7691"/>
                </a:moveTo>
                <a:lnTo>
                  <a:pt x="1806" y="7691"/>
                </a:lnTo>
                <a:cubicBezTo>
                  <a:pt x="1343" y="7691"/>
                  <a:pt x="1172" y="7472"/>
                  <a:pt x="1172" y="7203"/>
                </a:cubicBezTo>
                <a:cubicBezTo>
                  <a:pt x="1172" y="6837"/>
                  <a:pt x="1513" y="6739"/>
                  <a:pt x="2124" y="6739"/>
                </a:cubicBezTo>
                <a:cubicBezTo>
                  <a:pt x="2613" y="6739"/>
                  <a:pt x="2613" y="6739"/>
                  <a:pt x="2613" y="6739"/>
                </a:cubicBezTo>
                <a:cubicBezTo>
                  <a:pt x="2588" y="7398"/>
                  <a:pt x="2368" y="7691"/>
                  <a:pt x="1806" y="7691"/>
                </a:cubicBezTo>
                <a:close/>
                <a:moveTo>
                  <a:pt x="15945" y="2613"/>
                </a:moveTo>
                <a:lnTo>
                  <a:pt x="15945" y="2613"/>
                </a:lnTo>
                <a:cubicBezTo>
                  <a:pt x="16092" y="2613"/>
                  <a:pt x="16213" y="2565"/>
                  <a:pt x="16262" y="2565"/>
                </a:cubicBezTo>
                <a:cubicBezTo>
                  <a:pt x="16335" y="2540"/>
                  <a:pt x="16335" y="2515"/>
                  <a:pt x="16335" y="2467"/>
                </a:cubicBezTo>
                <a:cubicBezTo>
                  <a:pt x="16335" y="1905"/>
                  <a:pt x="16335" y="1905"/>
                  <a:pt x="16335" y="1905"/>
                </a:cubicBezTo>
                <a:cubicBezTo>
                  <a:pt x="16335" y="1661"/>
                  <a:pt x="16238" y="1564"/>
                  <a:pt x="15945" y="1564"/>
                </a:cubicBezTo>
                <a:cubicBezTo>
                  <a:pt x="15871" y="1564"/>
                  <a:pt x="15701" y="1588"/>
                  <a:pt x="15627" y="1588"/>
                </a:cubicBezTo>
                <a:cubicBezTo>
                  <a:pt x="15554" y="1612"/>
                  <a:pt x="15554" y="1612"/>
                  <a:pt x="15554" y="1686"/>
                </a:cubicBezTo>
                <a:cubicBezTo>
                  <a:pt x="15578" y="1710"/>
                  <a:pt x="15578" y="1710"/>
                  <a:pt x="15578" y="1710"/>
                </a:cubicBezTo>
                <a:cubicBezTo>
                  <a:pt x="15578" y="1759"/>
                  <a:pt x="15578" y="1783"/>
                  <a:pt x="15652" y="1759"/>
                </a:cubicBezTo>
                <a:cubicBezTo>
                  <a:pt x="15701" y="1759"/>
                  <a:pt x="15799" y="1734"/>
                  <a:pt x="15896" y="1734"/>
                </a:cubicBezTo>
                <a:cubicBezTo>
                  <a:pt x="16067" y="1734"/>
                  <a:pt x="16116" y="1808"/>
                  <a:pt x="16116" y="1905"/>
                </a:cubicBezTo>
                <a:cubicBezTo>
                  <a:pt x="16116" y="2027"/>
                  <a:pt x="16116" y="2027"/>
                  <a:pt x="16116" y="2027"/>
                </a:cubicBezTo>
                <a:cubicBezTo>
                  <a:pt x="16042" y="2003"/>
                  <a:pt x="15945" y="1979"/>
                  <a:pt x="15871" y="1979"/>
                </a:cubicBezTo>
                <a:cubicBezTo>
                  <a:pt x="15627" y="1979"/>
                  <a:pt x="15480" y="2076"/>
                  <a:pt x="15480" y="2272"/>
                </a:cubicBezTo>
                <a:cubicBezTo>
                  <a:pt x="15480" y="2296"/>
                  <a:pt x="15480" y="2296"/>
                  <a:pt x="15480" y="2296"/>
                </a:cubicBezTo>
                <a:cubicBezTo>
                  <a:pt x="15480" y="2540"/>
                  <a:pt x="15701" y="2613"/>
                  <a:pt x="15945" y="2613"/>
                </a:cubicBezTo>
                <a:close/>
                <a:moveTo>
                  <a:pt x="15725" y="2272"/>
                </a:moveTo>
                <a:lnTo>
                  <a:pt x="15725" y="2272"/>
                </a:lnTo>
                <a:cubicBezTo>
                  <a:pt x="15725" y="2198"/>
                  <a:pt x="15799" y="2150"/>
                  <a:pt x="15920" y="2150"/>
                </a:cubicBezTo>
                <a:cubicBezTo>
                  <a:pt x="16018" y="2150"/>
                  <a:pt x="16092" y="2150"/>
                  <a:pt x="16116" y="2174"/>
                </a:cubicBezTo>
                <a:cubicBezTo>
                  <a:pt x="16116" y="2418"/>
                  <a:pt x="16116" y="2418"/>
                  <a:pt x="16116" y="2418"/>
                </a:cubicBezTo>
                <a:cubicBezTo>
                  <a:pt x="16092" y="2443"/>
                  <a:pt x="16018" y="2443"/>
                  <a:pt x="15945" y="2443"/>
                </a:cubicBezTo>
                <a:cubicBezTo>
                  <a:pt x="15799" y="2443"/>
                  <a:pt x="15725" y="2394"/>
                  <a:pt x="15725" y="2296"/>
                </a:cubicBezTo>
                <a:lnTo>
                  <a:pt x="15725" y="2272"/>
                </a:lnTo>
                <a:close/>
                <a:moveTo>
                  <a:pt x="16750" y="2589"/>
                </a:moveTo>
                <a:lnTo>
                  <a:pt x="16750" y="2589"/>
                </a:lnTo>
                <a:cubicBezTo>
                  <a:pt x="16800" y="2589"/>
                  <a:pt x="16848" y="2589"/>
                  <a:pt x="16873" y="2565"/>
                </a:cubicBezTo>
                <a:cubicBezTo>
                  <a:pt x="16921" y="2565"/>
                  <a:pt x="16921" y="2540"/>
                  <a:pt x="16921" y="2491"/>
                </a:cubicBezTo>
                <a:cubicBezTo>
                  <a:pt x="16921" y="2467"/>
                  <a:pt x="16921" y="2467"/>
                  <a:pt x="16921" y="2467"/>
                </a:cubicBezTo>
                <a:cubicBezTo>
                  <a:pt x="16921" y="2418"/>
                  <a:pt x="16921" y="2394"/>
                  <a:pt x="16873" y="2394"/>
                </a:cubicBezTo>
                <a:cubicBezTo>
                  <a:pt x="16873" y="2394"/>
                  <a:pt x="16848" y="2418"/>
                  <a:pt x="16824" y="2418"/>
                </a:cubicBezTo>
                <a:cubicBezTo>
                  <a:pt x="16800" y="2418"/>
                  <a:pt x="16775" y="2394"/>
                  <a:pt x="16775" y="2320"/>
                </a:cubicBezTo>
                <a:cubicBezTo>
                  <a:pt x="16775" y="1246"/>
                  <a:pt x="16775" y="1246"/>
                  <a:pt x="16775" y="1246"/>
                </a:cubicBezTo>
                <a:cubicBezTo>
                  <a:pt x="16775" y="1197"/>
                  <a:pt x="16750" y="1173"/>
                  <a:pt x="16702" y="1173"/>
                </a:cubicBezTo>
                <a:cubicBezTo>
                  <a:pt x="16628" y="1173"/>
                  <a:pt x="16628" y="1173"/>
                  <a:pt x="16628" y="1173"/>
                </a:cubicBezTo>
                <a:cubicBezTo>
                  <a:pt x="16580" y="1173"/>
                  <a:pt x="16555" y="1197"/>
                  <a:pt x="16555" y="1246"/>
                </a:cubicBezTo>
                <a:cubicBezTo>
                  <a:pt x="16555" y="2320"/>
                  <a:pt x="16555" y="2320"/>
                  <a:pt x="16555" y="2320"/>
                </a:cubicBezTo>
                <a:cubicBezTo>
                  <a:pt x="16555" y="2515"/>
                  <a:pt x="16628" y="2589"/>
                  <a:pt x="16750" y="2589"/>
                </a:cubicBezTo>
                <a:close/>
                <a:moveTo>
                  <a:pt x="5201" y="3468"/>
                </a:moveTo>
                <a:lnTo>
                  <a:pt x="5201" y="3468"/>
                </a:lnTo>
                <a:cubicBezTo>
                  <a:pt x="4810" y="3468"/>
                  <a:pt x="4810" y="3468"/>
                  <a:pt x="4810" y="3468"/>
                </a:cubicBezTo>
                <a:cubicBezTo>
                  <a:pt x="4517" y="3468"/>
                  <a:pt x="4371" y="3590"/>
                  <a:pt x="4371" y="3883"/>
                </a:cubicBezTo>
                <a:cubicBezTo>
                  <a:pt x="4371" y="6544"/>
                  <a:pt x="4371" y="6544"/>
                  <a:pt x="4371" y="6544"/>
                </a:cubicBezTo>
                <a:cubicBezTo>
                  <a:pt x="4371" y="6861"/>
                  <a:pt x="4493" y="6983"/>
                  <a:pt x="4810" y="6983"/>
                </a:cubicBezTo>
                <a:cubicBezTo>
                  <a:pt x="5177" y="6983"/>
                  <a:pt x="5177" y="6983"/>
                  <a:pt x="5177" y="6983"/>
                </a:cubicBezTo>
                <a:cubicBezTo>
                  <a:pt x="5494" y="6983"/>
                  <a:pt x="5616" y="6861"/>
                  <a:pt x="5616" y="6544"/>
                </a:cubicBezTo>
                <a:cubicBezTo>
                  <a:pt x="5616" y="3883"/>
                  <a:pt x="5616" y="3883"/>
                  <a:pt x="5616" y="3883"/>
                </a:cubicBezTo>
                <a:cubicBezTo>
                  <a:pt x="5616" y="3590"/>
                  <a:pt x="5494" y="3468"/>
                  <a:pt x="5201" y="3468"/>
                </a:cubicBezTo>
                <a:close/>
                <a:moveTo>
                  <a:pt x="8717" y="5616"/>
                </a:moveTo>
                <a:lnTo>
                  <a:pt x="8717" y="5616"/>
                </a:lnTo>
                <a:cubicBezTo>
                  <a:pt x="8644" y="5616"/>
                  <a:pt x="8644" y="5616"/>
                  <a:pt x="8644" y="5616"/>
                </a:cubicBezTo>
                <a:cubicBezTo>
                  <a:pt x="8595" y="5616"/>
                  <a:pt x="8571" y="5640"/>
                  <a:pt x="8571" y="5713"/>
                </a:cubicBezTo>
                <a:cubicBezTo>
                  <a:pt x="8571" y="6910"/>
                  <a:pt x="8571" y="6910"/>
                  <a:pt x="8571" y="6910"/>
                </a:cubicBezTo>
                <a:cubicBezTo>
                  <a:pt x="8571" y="6959"/>
                  <a:pt x="8595" y="6983"/>
                  <a:pt x="8644" y="6983"/>
                </a:cubicBezTo>
                <a:cubicBezTo>
                  <a:pt x="8717" y="6983"/>
                  <a:pt x="8717" y="6983"/>
                  <a:pt x="8717" y="6983"/>
                </a:cubicBezTo>
                <a:cubicBezTo>
                  <a:pt x="8767" y="6983"/>
                  <a:pt x="8791" y="6959"/>
                  <a:pt x="8791" y="6910"/>
                </a:cubicBezTo>
                <a:cubicBezTo>
                  <a:pt x="8791" y="5713"/>
                  <a:pt x="8791" y="5713"/>
                  <a:pt x="8791" y="5713"/>
                </a:cubicBezTo>
                <a:cubicBezTo>
                  <a:pt x="8791" y="5640"/>
                  <a:pt x="8767" y="5616"/>
                  <a:pt x="8717" y="5616"/>
                </a:cubicBezTo>
                <a:close/>
                <a:moveTo>
                  <a:pt x="5225" y="1759"/>
                </a:moveTo>
                <a:lnTo>
                  <a:pt x="5225" y="1759"/>
                </a:lnTo>
                <a:cubicBezTo>
                  <a:pt x="4786" y="1759"/>
                  <a:pt x="4786" y="1759"/>
                  <a:pt x="4786" y="1759"/>
                </a:cubicBezTo>
                <a:cubicBezTo>
                  <a:pt x="4469" y="1759"/>
                  <a:pt x="4346" y="1905"/>
                  <a:pt x="4346" y="2198"/>
                </a:cubicBezTo>
                <a:cubicBezTo>
                  <a:pt x="4346" y="2613"/>
                  <a:pt x="4346" y="2613"/>
                  <a:pt x="4346" y="2613"/>
                </a:cubicBezTo>
                <a:cubicBezTo>
                  <a:pt x="4346" y="2906"/>
                  <a:pt x="4469" y="3029"/>
                  <a:pt x="4786" y="3029"/>
                </a:cubicBezTo>
                <a:cubicBezTo>
                  <a:pt x="5225" y="3029"/>
                  <a:pt x="5225" y="3029"/>
                  <a:pt x="5225" y="3029"/>
                </a:cubicBezTo>
                <a:cubicBezTo>
                  <a:pt x="5543" y="3029"/>
                  <a:pt x="5665" y="2906"/>
                  <a:pt x="5665" y="2613"/>
                </a:cubicBezTo>
                <a:cubicBezTo>
                  <a:pt x="5665" y="2198"/>
                  <a:pt x="5665" y="2198"/>
                  <a:pt x="5665" y="2198"/>
                </a:cubicBezTo>
                <a:cubicBezTo>
                  <a:pt x="5665" y="1905"/>
                  <a:pt x="5543" y="1759"/>
                  <a:pt x="5225" y="1759"/>
                </a:cubicBezTo>
                <a:close/>
                <a:moveTo>
                  <a:pt x="3785" y="3517"/>
                </a:moveTo>
                <a:lnTo>
                  <a:pt x="3785" y="3517"/>
                </a:lnTo>
                <a:cubicBezTo>
                  <a:pt x="3760" y="3322"/>
                  <a:pt x="3711" y="3151"/>
                  <a:pt x="3443" y="3175"/>
                </a:cubicBezTo>
                <a:cubicBezTo>
                  <a:pt x="3271" y="3199"/>
                  <a:pt x="2978" y="3248"/>
                  <a:pt x="2466" y="3248"/>
                </a:cubicBezTo>
                <a:cubicBezTo>
                  <a:pt x="1709" y="3248"/>
                  <a:pt x="1391" y="3029"/>
                  <a:pt x="1294" y="2589"/>
                </a:cubicBezTo>
                <a:cubicBezTo>
                  <a:pt x="1684" y="2589"/>
                  <a:pt x="1684" y="2589"/>
                  <a:pt x="1684" y="2589"/>
                </a:cubicBezTo>
                <a:cubicBezTo>
                  <a:pt x="2954" y="2589"/>
                  <a:pt x="3809" y="2491"/>
                  <a:pt x="3809" y="1319"/>
                </a:cubicBezTo>
                <a:cubicBezTo>
                  <a:pt x="3809" y="514"/>
                  <a:pt x="3394" y="0"/>
                  <a:pt x="2099" y="0"/>
                </a:cubicBezTo>
                <a:cubicBezTo>
                  <a:pt x="708" y="0"/>
                  <a:pt x="48" y="587"/>
                  <a:pt x="48" y="2003"/>
                </a:cubicBezTo>
                <a:cubicBezTo>
                  <a:pt x="48" y="2125"/>
                  <a:pt x="48" y="2125"/>
                  <a:pt x="48" y="2125"/>
                </a:cubicBezTo>
                <a:cubicBezTo>
                  <a:pt x="48" y="3590"/>
                  <a:pt x="854" y="4127"/>
                  <a:pt x="2344" y="4127"/>
                </a:cubicBezTo>
                <a:cubicBezTo>
                  <a:pt x="2588" y="4127"/>
                  <a:pt x="3076" y="4103"/>
                  <a:pt x="3443" y="4030"/>
                </a:cubicBezTo>
                <a:cubicBezTo>
                  <a:pt x="3564" y="4006"/>
                  <a:pt x="3858" y="3932"/>
                  <a:pt x="3809" y="3566"/>
                </a:cubicBezTo>
                <a:lnTo>
                  <a:pt x="3785" y="3517"/>
                </a:lnTo>
                <a:close/>
                <a:moveTo>
                  <a:pt x="2051" y="880"/>
                </a:moveTo>
                <a:lnTo>
                  <a:pt x="2051" y="880"/>
                </a:lnTo>
                <a:cubicBezTo>
                  <a:pt x="2515" y="880"/>
                  <a:pt x="2685" y="1100"/>
                  <a:pt x="2685" y="1368"/>
                </a:cubicBezTo>
                <a:cubicBezTo>
                  <a:pt x="2685" y="1734"/>
                  <a:pt x="2368" y="1808"/>
                  <a:pt x="1734" y="1808"/>
                </a:cubicBezTo>
                <a:cubicBezTo>
                  <a:pt x="1245" y="1808"/>
                  <a:pt x="1245" y="1808"/>
                  <a:pt x="1245" y="1808"/>
                </a:cubicBezTo>
                <a:cubicBezTo>
                  <a:pt x="1269" y="1173"/>
                  <a:pt x="1489" y="880"/>
                  <a:pt x="2051" y="880"/>
                </a:cubicBezTo>
                <a:close/>
                <a:moveTo>
                  <a:pt x="13112" y="1661"/>
                </a:moveTo>
                <a:lnTo>
                  <a:pt x="13112" y="1661"/>
                </a:lnTo>
                <a:cubicBezTo>
                  <a:pt x="13112" y="1612"/>
                  <a:pt x="13088" y="1588"/>
                  <a:pt x="13038" y="1588"/>
                </a:cubicBezTo>
                <a:cubicBezTo>
                  <a:pt x="12966" y="1588"/>
                  <a:pt x="12966" y="1588"/>
                  <a:pt x="12966" y="1588"/>
                </a:cubicBezTo>
                <a:cubicBezTo>
                  <a:pt x="12917" y="1588"/>
                  <a:pt x="12892" y="1612"/>
                  <a:pt x="12892" y="1661"/>
                </a:cubicBezTo>
                <a:cubicBezTo>
                  <a:pt x="12892" y="2320"/>
                  <a:pt x="12892" y="2320"/>
                  <a:pt x="12892" y="2320"/>
                </a:cubicBezTo>
                <a:cubicBezTo>
                  <a:pt x="12892" y="2540"/>
                  <a:pt x="12966" y="2589"/>
                  <a:pt x="13112" y="2589"/>
                </a:cubicBezTo>
                <a:cubicBezTo>
                  <a:pt x="13136" y="2589"/>
                  <a:pt x="13185" y="2589"/>
                  <a:pt x="13210" y="2565"/>
                </a:cubicBezTo>
                <a:cubicBezTo>
                  <a:pt x="13258" y="2565"/>
                  <a:pt x="13258" y="2515"/>
                  <a:pt x="13258" y="2467"/>
                </a:cubicBezTo>
                <a:lnTo>
                  <a:pt x="13258" y="2467"/>
                </a:lnTo>
                <a:cubicBezTo>
                  <a:pt x="13258" y="2418"/>
                  <a:pt x="13234" y="2394"/>
                  <a:pt x="13210" y="2394"/>
                </a:cubicBezTo>
                <a:cubicBezTo>
                  <a:pt x="13210" y="2418"/>
                  <a:pt x="13185" y="2418"/>
                  <a:pt x="13161" y="2418"/>
                </a:cubicBezTo>
                <a:cubicBezTo>
                  <a:pt x="13136" y="2418"/>
                  <a:pt x="13112" y="2394"/>
                  <a:pt x="13112" y="2320"/>
                </a:cubicBezTo>
                <a:lnTo>
                  <a:pt x="13112" y="1661"/>
                </a:lnTo>
                <a:close/>
                <a:moveTo>
                  <a:pt x="14724" y="3663"/>
                </a:moveTo>
                <a:lnTo>
                  <a:pt x="14724" y="3663"/>
                </a:lnTo>
                <a:cubicBezTo>
                  <a:pt x="14822" y="3663"/>
                  <a:pt x="14822" y="3663"/>
                  <a:pt x="14822" y="3663"/>
                </a:cubicBezTo>
                <a:cubicBezTo>
                  <a:pt x="14870" y="3663"/>
                  <a:pt x="14894" y="3639"/>
                  <a:pt x="14894" y="3566"/>
                </a:cubicBezTo>
                <a:cubicBezTo>
                  <a:pt x="14894" y="3492"/>
                  <a:pt x="14894" y="3492"/>
                  <a:pt x="14894" y="3492"/>
                </a:cubicBezTo>
                <a:cubicBezTo>
                  <a:pt x="14894" y="3444"/>
                  <a:pt x="14870" y="3420"/>
                  <a:pt x="14822" y="3420"/>
                </a:cubicBezTo>
                <a:cubicBezTo>
                  <a:pt x="14724" y="3420"/>
                  <a:pt x="14724" y="3420"/>
                  <a:pt x="14724" y="3420"/>
                </a:cubicBezTo>
                <a:cubicBezTo>
                  <a:pt x="14675" y="3420"/>
                  <a:pt x="14651" y="3444"/>
                  <a:pt x="14651" y="3492"/>
                </a:cubicBezTo>
                <a:cubicBezTo>
                  <a:pt x="14651" y="3566"/>
                  <a:pt x="14651" y="3566"/>
                  <a:pt x="14651" y="3566"/>
                </a:cubicBezTo>
                <a:cubicBezTo>
                  <a:pt x="14651" y="3639"/>
                  <a:pt x="14675" y="3663"/>
                  <a:pt x="14724" y="3663"/>
                </a:cubicBezTo>
                <a:close/>
                <a:moveTo>
                  <a:pt x="14211" y="3566"/>
                </a:moveTo>
                <a:lnTo>
                  <a:pt x="14211" y="3566"/>
                </a:lnTo>
                <a:cubicBezTo>
                  <a:pt x="14162" y="3566"/>
                  <a:pt x="14162" y="3566"/>
                  <a:pt x="14162" y="3566"/>
                </a:cubicBezTo>
                <a:cubicBezTo>
                  <a:pt x="14113" y="3566"/>
                  <a:pt x="14089" y="3590"/>
                  <a:pt x="14089" y="3639"/>
                </a:cubicBezTo>
                <a:cubicBezTo>
                  <a:pt x="14089" y="3785"/>
                  <a:pt x="14089" y="3785"/>
                  <a:pt x="14089" y="3785"/>
                </a:cubicBezTo>
                <a:cubicBezTo>
                  <a:pt x="14040" y="3785"/>
                  <a:pt x="14040" y="3785"/>
                  <a:pt x="14040" y="3785"/>
                </a:cubicBezTo>
                <a:cubicBezTo>
                  <a:pt x="13991" y="3785"/>
                  <a:pt x="13967" y="3810"/>
                  <a:pt x="13967" y="3859"/>
                </a:cubicBezTo>
                <a:cubicBezTo>
                  <a:pt x="13967" y="3883"/>
                  <a:pt x="13967" y="3883"/>
                  <a:pt x="13967" y="3883"/>
                </a:cubicBezTo>
                <a:cubicBezTo>
                  <a:pt x="13967" y="3932"/>
                  <a:pt x="13991" y="3956"/>
                  <a:pt x="14040" y="3956"/>
                </a:cubicBezTo>
                <a:cubicBezTo>
                  <a:pt x="14089" y="3956"/>
                  <a:pt x="14089" y="3956"/>
                  <a:pt x="14089" y="3956"/>
                </a:cubicBezTo>
                <a:cubicBezTo>
                  <a:pt x="14089" y="4468"/>
                  <a:pt x="14089" y="4468"/>
                  <a:pt x="14089" y="4468"/>
                </a:cubicBezTo>
                <a:cubicBezTo>
                  <a:pt x="14089" y="4688"/>
                  <a:pt x="14162" y="4786"/>
                  <a:pt x="14406" y="4786"/>
                </a:cubicBezTo>
                <a:cubicBezTo>
                  <a:pt x="14431" y="4786"/>
                  <a:pt x="14455" y="4786"/>
                  <a:pt x="14479" y="4786"/>
                </a:cubicBezTo>
                <a:cubicBezTo>
                  <a:pt x="14528" y="4761"/>
                  <a:pt x="14528" y="4761"/>
                  <a:pt x="14528" y="4713"/>
                </a:cubicBezTo>
                <a:cubicBezTo>
                  <a:pt x="14528" y="4688"/>
                  <a:pt x="14528" y="4688"/>
                  <a:pt x="14528" y="4688"/>
                </a:cubicBezTo>
                <a:cubicBezTo>
                  <a:pt x="14528" y="4639"/>
                  <a:pt x="14528" y="4591"/>
                  <a:pt x="14479" y="4615"/>
                </a:cubicBezTo>
                <a:cubicBezTo>
                  <a:pt x="14455" y="4615"/>
                  <a:pt x="14431" y="4615"/>
                  <a:pt x="14431" y="4615"/>
                </a:cubicBezTo>
                <a:cubicBezTo>
                  <a:pt x="14333" y="4615"/>
                  <a:pt x="14308" y="4541"/>
                  <a:pt x="14308" y="4468"/>
                </a:cubicBezTo>
                <a:cubicBezTo>
                  <a:pt x="14308" y="3956"/>
                  <a:pt x="14308" y="3956"/>
                  <a:pt x="14308" y="3956"/>
                </a:cubicBezTo>
                <a:cubicBezTo>
                  <a:pt x="14431" y="3956"/>
                  <a:pt x="14431" y="3956"/>
                  <a:pt x="14431" y="3956"/>
                </a:cubicBezTo>
                <a:cubicBezTo>
                  <a:pt x="14479" y="3956"/>
                  <a:pt x="14504" y="3932"/>
                  <a:pt x="14504" y="3883"/>
                </a:cubicBezTo>
                <a:cubicBezTo>
                  <a:pt x="14504" y="3859"/>
                  <a:pt x="14504" y="3859"/>
                  <a:pt x="14504" y="3859"/>
                </a:cubicBezTo>
                <a:cubicBezTo>
                  <a:pt x="14504" y="3810"/>
                  <a:pt x="14479" y="3785"/>
                  <a:pt x="14431" y="3785"/>
                </a:cubicBezTo>
                <a:cubicBezTo>
                  <a:pt x="14308" y="3785"/>
                  <a:pt x="14308" y="3785"/>
                  <a:pt x="14308" y="3785"/>
                </a:cubicBezTo>
                <a:cubicBezTo>
                  <a:pt x="14308" y="3639"/>
                  <a:pt x="14308" y="3639"/>
                  <a:pt x="14308" y="3639"/>
                </a:cubicBezTo>
                <a:cubicBezTo>
                  <a:pt x="14308" y="3590"/>
                  <a:pt x="14284" y="3566"/>
                  <a:pt x="14211" y="3566"/>
                </a:cubicBezTo>
                <a:close/>
                <a:moveTo>
                  <a:pt x="13381" y="4786"/>
                </a:moveTo>
                <a:lnTo>
                  <a:pt x="13381" y="4786"/>
                </a:lnTo>
                <a:cubicBezTo>
                  <a:pt x="13454" y="4786"/>
                  <a:pt x="13454" y="4786"/>
                  <a:pt x="13454" y="4786"/>
                </a:cubicBezTo>
                <a:cubicBezTo>
                  <a:pt x="13503" y="4786"/>
                  <a:pt x="13527" y="4761"/>
                  <a:pt x="13527" y="4713"/>
                </a:cubicBezTo>
                <a:cubicBezTo>
                  <a:pt x="13527" y="3981"/>
                  <a:pt x="13527" y="3981"/>
                  <a:pt x="13527" y="3981"/>
                </a:cubicBezTo>
                <a:cubicBezTo>
                  <a:pt x="13600" y="3956"/>
                  <a:pt x="13674" y="3956"/>
                  <a:pt x="13722" y="3956"/>
                </a:cubicBezTo>
                <a:cubicBezTo>
                  <a:pt x="13771" y="3956"/>
                  <a:pt x="13796" y="3956"/>
                  <a:pt x="13845" y="3956"/>
                </a:cubicBezTo>
                <a:cubicBezTo>
                  <a:pt x="13893" y="3956"/>
                  <a:pt x="13893" y="3932"/>
                  <a:pt x="13893" y="3883"/>
                </a:cubicBezTo>
                <a:cubicBezTo>
                  <a:pt x="13893" y="3859"/>
                  <a:pt x="13893" y="3859"/>
                  <a:pt x="13893" y="3859"/>
                </a:cubicBezTo>
                <a:cubicBezTo>
                  <a:pt x="13918" y="3810"/>
                  <a:pt x="13893" y="3785"/>
                  <a:pt x="13845" y="3785"/>
                </a:cubicBezTo>
                <a:cubicBezTo>
                  <a:pt x="13820" y="3761"/>
                  <a:pt x="13771" y="3761"/>
                  <a:pt x="13698" y="3761"/>
                </a:cubicBezTo>
                <a:cubicBezTo>
                  <a:pt x="13600" y="3761"/>
                  <a:pt x="13478" y="3785"/>
                  <a:pt x="13381" y="3810"/>
                </a:cubicBezTo>
                <a:cubicBezTo>
                  <a:pt x="13332" y="3834"/>
                  <a:pt x="13307" y="3859"/>
                  <a:pt x="13307" y="3908"/>
                </a:cubicBezTo>
                <a:cubicBezTo>
                  <a:pt x="13307" y="4713"/>
                  <a:pt x="13307" y="4713"/>
                  <a:pt x="13307" y="4713"/>
                </a:cubicBezTo>
                <a:cubicBezTo>
                  <a:pt x="13307" y="4761"/>
                  <a:pt x="13332" y="4786"/>
                  <a:pt x="13381" y="4786"/>
                </a:cubicBezTo>
                <a:close/>
                <a:moveTo>
                  <a:pt x="14528" y="2589"/>
                </a:moveTo>
                <a:lnTo>
                  <a:pt x="14528" y="2589"/>
                </a:lnTo>
                <a:cubicBezTo>
                  <a:pt x="14601" y="2589"/>
                  <a:pt x="14601" y="2589"/>
                  <a:pt x="14601" y="2589"/>
                </a:cubicBezTo>
                <a:cubicBezTo>
                  <a:pt x="14651" y="2589"/>
                  <a:pt x="14675" y="2565"/>
                  <a:pt x="14675" y="2515"/>
                </a:cubicBezTo>
                <a:cubicBezTo>
                  <a:pt x="14675" y="1808"/>
                  <a:pt x="14675" y="1808"/>
                  <a:pt x="14675" y="1808"/>
                </a:cubicBezTo>
                <a:cubicBezTo>
                  <a:pt x="14724" y="1783"/>
                  <a:pt x="14822" y="1759"/>
                  <a:pt x="14894" y="1759"/>
                </a:cubicBezTo>
                <a:cubicBezTo>
                  <a:pt x="15041" y="1759"/>
                  <a:pt x="15090" y="1832"/>
                  <a:pt x="15090" y="1954"/>
                </a:cubicBezTo>
                <a:cubicBezTo>
                  <a:pt x="15090" y="2515"/>
                  <a:pt x="15090" y="2515"/>
                  <a:pt x="15090" y="2515"/>
                </a:cubicBezTo>
                <a:cubicBezTo>
                  <a:pt x="15090" y="2565"/>
                  <a:pt x="15115" y="2589"/>
                  <a:pt x="15187" y="2589"/>
                </a:cubicBezTo>
                <a:cubicBezTo>
                  <a:pt x="15237" y="2589"/>
                  <a:pt x="15237" y="2589"/>
                  <a:pt x="15237" y="2589"/>
                </a:cubicBezTo>
                <a:cubicBezTo>
                  <a:pt x="15310" y="2589"/>
                  <a:pt x="15310" y="2565"/>
                  <a:pt x="15310" y="2515"/>
                </a:cubicBezTo>
                <a:cubicBezTo>
                  <a:pt x="15310" y="1929"/>
                  <a:pt x="15310" y="1929"/>
                  <a:pt x="15310" y="1929"/>
                </a:cubicBezTo>
                <a:cubicBezTo>
                  <a:pt x="15310" y="1710"/>
                  <a:pt x="15212" y="1564"/>
                  <a:pt x="14919" y="1564"/>
                </a:cubicBezTo>
                <a:cubicBezTo>
                  <a:pt x="14773" y="1564"/>
                  <a:pt x="14626" y="1612"/>
                  <a:pt x="14528" y="1636"/>
                </a:cubicBezTo>
                <a:cubicBezTo>
                  <a:pt x="14479" y="1661"/>
                  <a:pt x="14455" y="1710"/>
                  <a:pt x="14455" y="1759"/>
                </a:cubicBezTo>
                <a:cubicBezTo>
                  <a:pt x="14455" y="2515"/>
                  <a:pt x="14455" y="2515"/>
                  <a:pt x="14455" y="2515"/>
                </a:cubicBezTo>
                <a:cubicBezTo>
                  <a:pt x="14455" y="2565"/>
                  <a:pt x="14479" y="2589"/>
                  <a:pt x="14528" y="2589"/>
                </a:cubicBezTo>
                <a:close/>
                <a:moveTo>
                  <a:pt x="13796" y="2613"/>
                </a:moveTo>
                <a:lnTo>
                  <a:pt x="13796" y="2613"/>
                </a:lnTo>
                <a:cubicBezTo>
                  <a:pt x="14113" y="2613"/>
                  <a:pt x="14284" y="2443"/>
                  <a:pt x="14284" y="2101"/>
                </a:cubicBezTo>
                <a:cubicBezTo>
                  <a:pt x="14284" y="2076"/>
                  <a:pt x="14284" y="2076"/>
                  <a:pt x="14284" y="2076"/>
                </a:cubicBezTo>
                <a:cubicBezTo>
                  <a:pt x="14284" y="1734"/>
                  <a:pt x="14113" y="1564"/>
                  <a:pt x="13796" y="1564"/>
                </a:cubicBezTo>
                <a:cubicBezTo>
                  <a:pt x="13503" y="1564"/>
                  <a:pt x="13332" y="1734"/>
                  <a:pt x="13332" y="2076"/>
                </a:cubicBezTo>
                <a:cubicBezTo>
                  <a:pt x="13332" y="2101"/>
                  <a:pt x="13332" y="2101"/>
                  <a:pt x="13332" y="2101"/>
                </a:cubicBezTo>
                <a:cubicBezTo>
                  <a:pt x="13332" y="2443"/>
                  <a:pt x="13503" y="2613"/>
                  <a:pt x="13796" y="2613"/>
                </a:cubicBezTo>
                <a:close/>
                <a:moveTo>
                  <a:pt x="13576" y="2076"/>
                </a:moveTo>
                <a:lnTo>
                  <a:pt x="13576" y="2076"/>
                </a:lnTo>
                <a:cubicBezTo>
                  <a:pt x="13576" y="1857"/>
                  <a:pt x="13649" y="1734"/>
                  <a:pt x="13796" y="1734"/>
                </a:cubicBezTo>
                <a:cubicBezTo>
                  <a:pt x="13967" y="1734"/>
                  <a:pt x="14040" y="1857"/>
                  <a:pt x="14040" y="2076"/>
                </a:cubicBezTo>
                <a:cubicBezTo>
                  <a:pt x="14040" y="2101"/>
                  <a:pt x="14040" y="2101"/>
                  <a:pt x="14040" y="2101"/>
                </a:cubicBezTo>
                <a:cubicBezTo>
                  <a:pt x="14040" y="2320"/>
                  <a:pt x="13967" y="2443"/>
                  <a:pt x="13796" y="2443"/>
                </a:cubicBezTo>
                <a:cubicBezTo>
                  <a:pt x="13649" y="2443"/>
                  <a:pt x="13576" y="2320"/>
                  <a:pt x="13576" y="2101"/>
                </a:cubicBezTo>
                <a:lnTo>
                  <a:pt x="13576" y="2076"/>
                </a:lnTo>
                <a:close/>
                <a:moveTo>
                  <a:pt x="10279" y="4786"/>
                </a:moveTo>
                <a:lnTo>
                  <a:pt x="10279" y="4786"/>
                </a:lnTo>
                <a:cubicBezTo>
                  <a:pt x="10353" y="4786"/>
                  <a:pt x="10353" y="4786"/>
                  <a:pt x="10353" y="4786"/>
                </a:cubicBezTo>
                <a:cubicBezTo>
                  <a:pt x="10401" y="4786"/>
                  <a:pt x="10426" y="4761"/>
                  <a:pt x="10426" y="4713"/>
                </a:cubicBezTo>
                <a:cubicBezTo>
                  <a:pt x="10426" y="4127"/>
                  <a:pt x="10426" y="4127"/>
                  <a:pt x="10426" y="4127"/>
                </a:cubicBezTo>
                <a:cubicBezTo>
                  <a:pt x="10426" y="3908"/>
                  <a:pt x="10328" y="3761"/>
                  <a:pt x="10035" y="3761"/>
                </a:cubicBezTo>
                <a:cubicBezTo>
                  <a:pt x="9888" y="3761"/>
                  <a:pt x="9717" y="3810"/>
                  <a:pt x="9645" y="3834"/>
                </a:cubicBezTo>
                <a:cubicBezTo>
                  <a:pt x="9595" y="3859"/>
                  <a:pt x="9571" y="3908"/>
                  <a:pt x="9571" y="3956"/>
                </a:cubicBezTo>
                <a:cubicBezTo>
                  <a:pt x="9571" y="4713"/>
                  <a:pt x="9571" y="4713"/>
                  <a:pt x="9571" y="4713"/>
                </a:cubicBezTo>
                <a:cubicBezTo>
                  <a:pt x="9571" y="4761"/>
                  <a:pt x="9595" y="4786"/>
                  <a:pt x="9645" y="4786"/>
                </a:cubicBezTo>
                <a:cubicBezTo>
                  <a:pt x="9717" y="4786"/>
                  <a:pt x="9717" y="4786"/>
                  <a:pt x="9717" y="4786"/>
                </a:cubicBezTo>
                <a:cubicBezTo>
                  <a:pt x="9767" y="4786"/>
                  <a:pt x="9791" y="4761"/>
                  <a:pt x="9791" y="4713"/>
                </a:cubicBezTo>
                <a:cubicBezTo>
                  <a:pt x="9791" y="4006"/>
                  <a:pt x="9791" y="4006"/>
                  <a:pt x="9791" y="4006"/>
                </a:cubicBezTo>
                <a:cubicBezTo>
                  <a:pt x="9839" y="3981"/>
                  <a:pt x="9938" y="3956"/>
                  <a:pt x="10010" y="3956"/>
                </a:cubicBezTo>
                <a:cubicBezTo>
                  <a:pt x="10157" y="3956"/>
                  <a:pt x="10206" y="4030"/>
                  <a:pt x="10206" y="4176"/>
                </a:cubicBezTo>
                <a:cubicBezTo>
                  <a:pt x="10206" y="4713"/>
                  <a:pt x="10206" y="4713"/>
                  <a:pt x="10206" y="4713"/>
                </a:cubicBezTo>
                <a:cubicBezTo>
                  <a:pt x="10206" y="4761"/>
                  <a:pt x="10230" y="4786"/>
                  <a:pt x="10279" y="4786"/>
                </a:cubicBezTo>
                <a:close/>
                <a:moveTo>
                  <a:pt x="9595" y="2589"/>
                </a:moveTo>
                <a:lnTo>
                  <a:pt x="9595" y="2589"/>
                </a:lnTo>
                <a:cubicBezTo>
                  <a:pt x="9669" y="2589"/>
                  <a:pt x="9669" y="2589"/>
                  <a:pt x="9669" y="2589"/>
                </a:cubicBezTo>
                <a:cubicBezTo>
                  <a:pt x="9717" y="2589"/>
                  <a:pt x="9742" y="2565"/>
                  <a:pt x="9742" y="2515"/>
                </a:cubicBezTo>
                <a:cubicBezTo>
                  <a:pt x="9742" y="1808"/>
                  <a:pt x="9742" y="1808"/>
                  <a:pt x="9742" y="1808"/>
                </a:cubicBezTo>
                <a:cubicBezTo>
                  <a:pt x="9791" y="1783"/>
                  <a:pt x="9864" y="1759"/>
                  <a:pt x="9938" y="1759"/>
                </a:cubicBezTo>
                <a:cubicBezTo>
                  <a:pt x="10060" y="1759"/>
                  <a:pt x="10108" y="1808"/>
                  <a:pt x="10133" y="1881"/>
                </a:cubicBezTo>
                <a:cubicBezTo>
                  <a:pt x="10133" y="2515"/>
                  <a:pt x="10133" y="2515"/>
                  <a:pt x="10133" y="2515"/>
                </a:cubicBezTo>
                <a:cubicBezTo>
                  <a:pt x="10133" y="2565"/>
                  <a:pt x="10157" y="2589"/>
                  <a:pt x="10206" y="2589"/>
                </a:cubicBezTo>
                <a:cubicBezTo>
                  <a:pt x="10279" y="2589"/>
                  <a:pt x="10279" y="2589"/>
                  <a:pt x="10279" y="2589"/>
                </a:cubicBezTo>
                <a:cubicBezTo>
                  <a:pt x="10328" y="2589"/>
                  <a:pt x="10353" y="2565"/>
                  <a:pt x="10353" y="2515"/>
                </a:cubicBezTo>
                <a:cubicBezTo>
                  <a:pt x="10353" y="1808"/>
                  <a:pt x="10353" y="1808"/>
                  <a:pt x="10353" y="1808"/>
                </a:cubicBezTo>
                <a:cubicBezTo>
                  <a:pt x="10401" y="1783"/>
                  <a:pt x="10475" y="1759"/>
                  <a:pt x="10548" y="1759"/>
                </a:cubicBezTo>
                <a:cubicBezTo>
                  <a:pt x="10670" y="1759"/>
                  <a:pt x="10743" y="1832"/>
                  <a:pt x="10743" y="1979"/>
                </a:cubicBezTo>
                <a:cubicBezTo>
                  <a:pt x="10743" y="2515"/>
                  <a:pt x="10743" y="2515"/>
                  <a:pt x="10743" y="2515"/>
                </a:cubicBezTo>
                <a:cubicBezTo>
                  <a:pt x="10743" y="2565"/>
                  <a:pt x="10768" y="2589"/>
                  <a:pt x="10817" y="2589"/>
                </a:cubicBezTo>
                <a:cubicBezTo>
                  <a:pt x="10890" y="2589"/>
                  <a:pt x="10890" y="2589"/>
                  <a:pt x="10890" y="2589"/>
                </a:cubicBezTo>
                <a:cubicBezTo>
                  <a:pt x="10939" y="2589"/>
                  <a:pt x="10963" y="2565"/>
                  <a:pt x="10963" y="2515"/>
                </a:cubicBezTo>
                <a:cubicBezTo>
                  <a:pt x="10963" y="1954"/>
                  <a:pt x="10963" y="1954"/>
                  <a:pt x="10963" y="1954"/>
                </a:cubicBezTo>
                <a:cubicBezTo>
                  <a:pt x="10963" y="1710"/>
                  <a:pt x="10841" y="1564"/>
                  <a:pt x="10572" y="1564"/>
                </a:cubicBezTo>
                <a:cubicBezTo>
                  <a:pt x="10450" y="1564"/>
                  <a:pt x="10328" y="1588"/>
                  <a:pt x="10230" y="1636"/>
                </a:cubicBezTo>
                <a:cubicBezTo>
                  <a:pt x="10182" y="1588"/>
                  <a:pt x="10084" y="1564"/>
                  <a:pt x="9962" y="1564"/>
                </a:cubicBezTo>
                <a:cubicBezTo>
                  <a:pt x="9815" y="1564"/>
                  <a:pt x="9669" y="1612"/>
                  <a:pt x="9595" y="1636"/>
                </a:cubicBezTo>
                <a:cubicBezTo>
                  <a:pt x="9548" y="1661"/>
                  <a:pt x="9523" y="1710"/>
                  <a:pt x="9523" y="1759"/>
                </a:cubicBezTo>
                <a:cubicBezTo>
                  <a:pt x="9523" y="2515"/>
                  <a:pt x="9523" y="2515"/>
                  <a:pt x="9523" y="2515"/>
                </a:cubicBezTo>
                <a:cubicBezTo>
                  <a:pt x="9523" y="2565"/>
                  <a:pt x="9548" y="2589"/>
                  <a:pt x="9595" y="2589"/>
                </a:cubicBezTo>
                <a:close/>
                <a:moveTo>
                  <a:pt x="8644" y="2589"/>
                </a:moveTo>
                <a:lnTo>
                  <a:pt x="8644" y="2589"/>
                </a:lnTo>
                <a:cubicBezTo>
                  <a:pt x="9279" y="2589"/>
                  <a:pt x="9279" y="2589"/>
                  <a:pt x="9279" y="2589"/>
                </a:cubicBezTo>
                <a:cubicBezTo>
                  <a:pt x="9328" y="2589"/>
                  <a:pt x="9353" y="2565"/>
                  <a:pt x="9353" y="2515"/>
                </a:cubicBezTo>
                <a:cubicBezTo>
                  <a:pt x="9353" y="2467"/>
                  <a:pt x="9353" y="2467"/>
                  <a:pt x="9353" y="2467"/>
                </a:cubicBezTo>
                <a:cubicBezTo>
                  <a:pt x="9353" y="2418"/>
                  <a:pt x="9328" y="2394"/>
                  <a:pt x="9279" y="2394"/>
                </a:cubicBezTo>
                <a:cubicBezTo>
                  <a:pt x="8791" y="2394"/>
                  <a:pt x="8791" y="2394"/>
                  <a:pt x="8791" y="2394"/>
                </a:cubicBezTo>
                <a:cubicBezTo>
                  <a:pt x="8791" y="1979"/>
                  <a:pt x="8791" y="1979"/>
                  <a:pt x="8791" y="1979"/>
                </a:cubicBezTo>
                <a:cubicBezTo>
                  <a:pt x="9206" y="1979"/>
                  <a:pt x="9206" y="1979"/>
                  <a:pt x="9206" y="1979"/>
                </a:cubicBezTo>
                <a:cubicBezTo>
                  <a:pt x="9255" y="1979"/>
                  <a:pt x="9279" y="1954"/>
                  <a:pt x="9279" y="1905"/>
                </a:cubicBezTo>
                <a:cubicBezTo>
                  <a:pt x="9279" y="1881"/>
                  <a:pt x="9279" y="1881"/>
                  <a:pt x="9279" y="1881"/>
                </a:cubicBezTo>
                <a:cubicBezTo>
                  <a:pt x="9279" y="1832"/>
                  <a:pt x="9255" y="1808"/>
                  <a:pt x="9206" y="1808"/>
                </a:cubicBezTo>
                <a:cubicBezTo>
                  <a:pt x="8791" y="1808"/>
                  <a:pt x="8791" y="1808"/>
                  <a:pt x="8791" y="1808"/>
                </a:cubicBezTo>
                <a:cubicBezTo>
                  <a:pt x="8791" y="1417"/>
                  <a:pt x="8791" y="1417"/>
                  <a:pt x="8791" y="1417"/>
                </a:cubicBezTo>
                <a:cubicBezTo>
                  <a:pt x="9279" y="1417"/>
                  <a:pt x="9279" y="1417"/>
                  <a:pt x="9279" y="1417"/>
                </a:cubicBezTo>
                <a:cubicBezTo>
                  <a:pt x="9328" y="1417"/>
                  <a:pt x="9353" y="1393"/>
                  <a:pt x="9353" y="1343"/>
                </a:cubicBezTo>
                <a:cubicBezTo>
                  <a:pt x="9353" y="1295"/>
                  <a:pt x="9353" y="1295"/>
                  <a:pt x="9353" y="1295"/>
                </a:cubicBezTo>
                <a:cubicBezTo>
                  <a:pt x="9353" y="1246"/>
                  <a:pt x="9328" y="1222"/>
                  <a:pt x="9279" y="1222"/>
                </a:cubicBezTo>
                <a:cubicBezTo>
                  <a:pt x="8644" y="1222"/>
                  <a:pt x="8644" y="1222"/>
                  <a:pt x="8644" y="1222"/>
                </a:cubicBezTo>
                <a:cubicBezTo>
                  <a:pt x="8595" y="1222"/>
                  <a:pt x="8571" y="1246"/>
                  <a:pt x="8571" y="1295"/>
                </a:cubicBezTo>
                <a:cubicBezTo>
                  <a:pt x="8571" y="2515"/>
                  <a:pt x="8571" y="2515"/>
                  <a:pt x="8571" y="2515"/>
                </a:cubicBezTo>
                <a:cubicBezTo>
                  <a:pt x="8571" y="2565"/>
                  <a:pt x="8595" y="2589"/>
                  <a:pt x="8644" y="2589"/>
                </a:cubicBezTo>
                <a:close/>
                <a:moveTo>
                  <a:pt x="12966" y="1466"/>
                </a:moveTo>
                <a:lnTo>
                  <a:pt x="12966" y="1466"/>
                </a:lnTo>
                <a:cubicBezTo>
                  <a:pt x="13038" y="1466"/>
                  <a:pt x="13038" y="1466"/>
                  <a:pt x="13038" y="1466"/>
                </a:cubicBezTo>
                <a:cubicBezTo>
                  <a:pt x="13088" y="1466"/>
                  <a:pt x="13112" y="1441"/>
                  <a:pt x="13112" y="1368"/>
                </a:cubicBezTo>
                <a:cubicBezTo>
                  <a:pt x="13112" y="1295"/>
                  <a:pt x="13112" y="1295"/>
                  <a:pt x="13112" y="1295"/>
                </a:cubicBezTo>
                <a:cubicBezTo>
                  <a:pt x="13112" y="1246"/>
                  <a:pt x="13088" y="1222"/>
                  <a:pt x="13038" y="1222"/>
                </a:cubicBezTo>
                <a:cubicBezTo>
                  <a:pt x="12966" y="1222"/>
                  <a:pt x="12966" y="1222"/>
                  <a:pt x="12966" y="1222"/>
                </a:cubicBezTo>
                <a:cubicBezTo>
                  <a:pt x="12917" y="1222"/>
                  <a:pt x="12892" y="1246"/>
                  <a:pt x="12892" y="1295"/>
                </a:cubicBezTo>
                <a:cubicBezTo>
                  <a:pt x="12892" y="1368"/>
                  <a:pt x="12892" y="1368"/>
                  <a:pt x="12892" y="1368"/>
                </a:cubicBezTo>
                <a:cubicBezTo>
                  <a:pt x="12892" y="1441"/>
                  <a:pt x="12917" y="1466"/>
                  <a:pt x="12966" y="1466"/>
                </a:cubicBezTo>
                <a:close/>
                <a:moveTo>
                  <a:pt x="12257" y="1759"/>
                </a:moveTo>
                <a:lnTo>
                  <a:pt x="12257" y="1759"/>
                </a:lnTo>
                <a:cubicBezTo>
                  <a:pt x="12306" y="1759"/>
                  <a:pt x="12306" y="1759"/>
                  <a:pt x="12306" y="1759"/>
                </a:cubicBezTo>
                <a:cubicBezTo>
                  <a:pt x="12306" y="2272"/>
                  <a:pt x="12306" y="2272"/>
                  <a:pt x="12306" y="2272"/>
                </a:cubicBezTo>
                <a:cubicBezTo>
                  <a:pt x="12306" y="2491"/>
                  <a:pt x="12404" y="2589"/>
                  <a:pt x="12624" y="2589"/>
                </a:cubicBezTo>
                <a:cubicBezTo>
                  <a:pt x="12648" y="2589"/>
                  <a:pt x="12673" y="2589"/>
                  <a:pt x="12697" y="2589"/>
                </a:cubicBezTo>
                <a:cubicBezTo>
                  <a:pt x="12745" y="2565"/>
                  <a:pt x="12770" y="2565"/>
                  <a:pt x="12770" y="2515"/>
                </a:cubicBezTo>
                <a:cubicBezTo>
                  <a:pt x="12770" y="2467"/>
                  <a:pt x="12770" y="2467"/>
                  <a:pt x="12770" y="2467"/>
                </a:cubicBezTo>
                <a:cubicBezTo>
                  <a:pt x="12770" y="2443"/>
                  <a:pt x="12745" y="2394"/>
                  <a:pt x="12721" y="2394"/>
                </a:cubicBezTo>
                <a:cubicBezTo>
                  <a:pt x="12697" y="2418"/>
                  <a:pt x="12673" y="2418"/>
                  <a:pt x="12648" y="2418"/>
                </a:cubicBezTo>
                <a:cubicBezTo>
                  <a:pt x="12550" y="2418"/>
                  <a:pt x="12526" y="2345"/>
                  <a:pt x="12526" y="2272"/>
                </a:cubicBezTo>
                <a:cubicBezTo>
                  <a:pt x="12526" y="1759"/>
                  <a:pt x="12526" y="1759"/>
                  <a:pt x="12526" y="1759"/>
                </a:cubicBezTo>
                <a:cubicBezTo>
                  <a:pt x="12648" y="1759"/>
                  <a:pt x="12648" y="1759"/>
                  <a:pt x="12648" y="1759"/>
                </a:cubicBezTo>
                <a:cubicBezTo>
                  <a:pt x="12721" y="1759"/>
                  <a:pt x="12721" y="1734"/>
                  <a:pt x="12721" y="1686"/>
                </a:cubicBezTo>
                <a:cubicBezTo>
                  <a:pt x="12721" y="1661"/>
                  <a:pt x="12721" y="1661"/>
                  <a:pt x="12721" y="1661"/>
                </a:cubicBezTo>
                <a:cubicBezTo>
                  <a:pt x="12721" y="1612"/>
                  <a:pt x="12721" y="1588"/>
                  <a:pt x="12648" y="1588"/>
                </a:cubicBezTo>
                <a:cubicBezTo>
                  <a:pt x="12526" y="1588"/>
                  <a:pt x="12526" y="1588"/>
                  <a:pt x="12526" y="1588"/>
                </a:cubicBezTo>
                <a:cubicBezTo>
                  <a:pt x="12526" y="1441"/>
                  <a:pt x="12526" y="1441"/>
                  <a:pt x="12526" y="1441"/>
                </a:cubicBezTo>
                <a:cubicBezTo>
                  <a:pt x="12526" y="1393"/>
                  <a:pt x="12502" y="1368"/>
                  <a:pt x="12452" y="1368"/>
                </a:cubicBezTo>
                <a:cubicBezTo>
                  <a:pt x="12379" y="1368"/>
                  <a:pt x="12379" y="1368"/>
                  <a:pt x="12379" y="1368"/>
                </a:cubicBezTo>
                <a:cubicBezTo>
                  <a:pt x="12330" y="1368"/>
                  <a:pt x="12306" y="1393"/>
                  <a:pt x="12306" y="1441"/>
                </a:cubicBezTo>
                <a:cubicBezTo>
                  <a:pt x="12306" y="1588"/>
                  <a:pt x="12306" y="1588"/>
                  <a:pt x="12306" y="1588"/>
                </a:cubicBezTo>
                <a:cubicBezTo>
                  <a:pt x="12257" y="1588"/>
                  <a:pt x="12257" y="1588"/>
                  <a:pt x="12257" y="1588"/>
                </a:cubicBezTo>
                <a:cubicBezTo>
                  <a:pt x="12209" y="1588"/>
                  <a:pt x="12184" y="1612"/>
                  <a:pt x="12184" y="1661"/>
                </a:cubicBezTo>
                <a:cubicBezTo>
                  <a:pt x="12184" y="1686"/>
                  <a:pt x="12184" y="1686"/>
                  <a:pt x="12184" y="1686"/>
                </a:cubicBezTo>
                <a:cubicBezTo>
                  <a:pt x="12184" y="1734"/>
                  <a:pt x="12209" y="1759"/>
                  <a:pt x="12257" y="1759"/>
                </a:cubicBezTo>
                <a:close/>
                <a:moveTo>
                  <a:pt x="14870" y="4786"/>
                </a:moveTo>
                <a:lnTo>
                  <a:pt x="14870" y="4786"/>
                </a:lnTo>
                <a:cubicBezTo>
                  <a:pt x="14919" y="4786"/>
                  <a:pt x="14944" y="4786"/>
                  <a:pt x="14992" y="4761"/>
                </a:cubicBezTo>
                <a:cubicBezTo>
                  <a:pt x="15041" y="4761"/>
                  <a:pt x="15041" y="4737"/>
                  <a:pt x="15041" y="4663"/>
                </a:cubicBezTo>
                <a:lnTo>
                  <a:pt x="15041" y="4663"/>
                </a:lnTo>
                <a:cubicBezTo>
                  <a:pt x="15017" y="4615"/>
                  <a:pt x="15017" y="4591"/>
                  <a:pt x="14992" y="4615"/>
                </a:cubicBezTo>
                <a:cubicBezTo>
                  <a:pt x="14992" y="4615"/>
                  <a:pt x="14968" y="4615"/>
                  <a:pt x="14944" y="4615"/>
                </a:cubicBezTo>
                <a:cubicBezTo>
                  <a:pt x="14894" y="4615"/>
                  <a:pt x="14894" y="4591"/>
                  <a:pt x="14894" y="4517"/>
                </a:cubicBezTo>
                <a:cubicBezTo>
                  <a:pt x="14894" y="3859"/>
                  <a:pt x="14894" y="3859"/>
                  <a:pt x="14894" y="3859"/>
                </a:cubicBezTo>
                <a:cubicBezTo>
                  <a:pt x="14894" y="3810"/>
                  <a:pt x="14870" y="3785"/>
                  <a:pt x="14822" y="3785"/>
                </a:cubicBezTo>
                <a:cubicBezTo>
                  <a:pt x="14748" y="3785"/>
                  <a:pt x="14748" y="3785"/>
                  <a:pt x="14748" y="3785"/>
                </a:cubicBezTo>
                <a:cubicBezTo>
                  <a:pt x="14699" y="3785"/>
                  <a:pt x="14675" y="3810"/>
                  <a:pt x="14675" y="3859"/>
                </a:cubicBezTo>
                <a:cubicBezTo>
                  <a:pt x="14675" y="4517"/>
                  <a:pt x="14675" y="4517"/>
                  <a:pt x="14675" y="4517"/>
                </a:cubicBezTo>
                <a:cubicBezTo>
                  <a:pt x="14675" y="4737"/>
                  <a:pt x="14748" y="4786"/>
                  <a:pt x="14870" y="4786"/>
                </a:cubicBezTo>
                <a:close/>
                <a:moveTo>
                  <a:pt x="16921" y="4786"/>
                </a:moveTo>
                <a:lnTo>
                  <a:pt x="16921" y="4786"/>
                </a:lnTo>
                <a:cubicBezTo>
                  <a:pt x="16971" y="4786"/>
                  <a:pt x="16971" y="4761"/>
                  <a:pt x="16971" y="4713"/>
                </a:cubicBezTo>
                <a:cubicBezTo>
                  <a:pt x="16971" y="4688"/>
                  <a:pt x="16971" y="4688"/>
                  <a:pt x="16971" y="4688"/>
                </a:cubicBezTo>
                <a:cubicBezTo>
                  <a:pt x="16971" y="4639"/>
                  <a:pt x="16946" y="4615"/>
                  <a:pt x="16921" y="4615"/>
                </a:cubicBezTo>
                <a:cubicBezTo>
                  <a:pt x="16873" y="4615"/>
                  <a:pt x="16824" y="4639"/>
                  <a:pt x="16750" y="4639"/>
                </a:cubicBezTo>
                <a:cubicBezTo>
                  <a:pt x="16555" y="4639"/>
                  <a:pt x="16457" y="4517"/>
                  <a:pt x="16457" y="4298"/>
                </a:cubicBezTo>
                <a:cubicBezTo>
                  <a:pt x="16457" y="4274"/>
                  <a:pt x="16457" y="4274"/>
                  <a:pt x="16457" y="4274"/>
                </a:cubicBezTo>
                <a:cubicBezTo>
                  <a:pt x="16457" y="4054"/>
                  <a:pt x="16555" y="3932"/>
                  <a:pt x="16750" y="3932"/>
                </a:cubicBezTo>
                <a:cubicBezTo>
                  <a:pt x="16824" y="3932"/>
                  <a:pt x="16848" y="3932"/>
                  <a:pt x="16921" y="3956"/>
                </a:cubicBezTo>
                <a:cubicBezTo>
                  <a:pt x="16946" y="3956"/>
                  <a:pt x="16971" y="3932"/>
                  <a:pt x="16971" y="3883"/>
                </a:cubicBezTo>
                <a:cubicBezTo>
                  <a:pt x="16971" y="3859"/>
                  <a:pt x="16971" y="3859"/>
                  <a:pt x="16971" y="3859"/>
                </a:cubicBezTo>
                <a:cubicBezTo>
                  <a:pt x="16995" y="3810"/>
                  <a:pt x="16946" y="3785"/>
                  <a:pt x="16921" y="3785"/>
                </a:cubicBezTo>
                <a:cubicBezTo>
                  <a:pt x="16848" y="3761"/>
                  <a:pt x="16775" y="3761"/>
                  <a:pt x="16702" y="3761"/>
                </a:cubicBezTo>
                <a:cubicBezTo>
                  <a:pt x="16385" y="3761"/>
                  <a:pt x="16238" y="3932"/>
                  <a:pt x="16238" y="4274"/>
                </a:cubicBezTo>
                <a:cubicBezTo>
                  <a:pt x="16238" y="4298"/>
                  <a:pt x="16238" y="4298"/>
                  <a:pt x="16238" y="4298"/>
                </a:cubicBezTo>
                <a:cubicBezTo>
                  <a:pt x="16238" y="4639"/>
                  <a:pt x="16385" y="4810"/>
                  <a:pt x="16702" y="4810"/>
                </a:cubicBezTo>
                <a:cubicBezTo>
                  <a:pt x="16750" y="4810"/>
                  <a:pt x="16824" y="4810"/>
                  <a:pt x="16921" y="4786"/>
                </a:cubicBezTo>
                <a:close/>
                <a:moveTo>
                  <a:pt x="15774" y="5958"/>
                </a:moveTo>
                <a:lnTo>
                  <a:pt x="15774" y="5958"/>
                </a:lnTo>
                <a:cubicBezTo>
                  <a:pt x="15627" y="5958"/>
                  <a:pt x="15480" y="6006"/>
                  <a:pt x="15383" y="6031"/>
                </a:cubicBezTo>
                <a:cubicBezTo>
                  <a:pt x="15334" y="6056"/>
                  <a:pt x="15310" y="6104"/>
                  <a:pt x="15310" y="6153"/>
                </a:cubicBezTo>
                <a:cubicBezTo>
                  <a:pt x="15310" y="6910"/>
                  <a:pt x="15310" y="6910"/>
                  <a:pt x="15310" y="6910"/>
                </a:cubicBezTo>
                <a:cubicBezTo>
                  <a:pt x="15310" y="6959"/>
                  <a:pt x="15334" y="6983"/>
                  <a:pt x="15383" y="6983"/>
                </a:cubicBezTo>
                <a:cubicBezTo>
                  <a:pt x="15456" y="6983"/>
                  <a:pt x="15456" y="6983"/>
                  <a:pt x="15456" y="6983"/>
                </a:cubicBezTo>
                <a:cubicBezTo>
                  <a:pt x="15506" y="6983"/>
                  <a:pt x="15530" y="6959"/>
                  <a:pt x="15530" y="6910"/>
                </a:cubicBezTo>
                <a:cubicBezTo>
                  <a:pt x="15530" y="6202"/>
                  <a:pt x="15530" y="6202"/>
                  <a:pt x="15530" y="6202"/>
                </a:cubicBezTo>
                <a:cubicBezTo>
                  <a:pt x="15578" y="6178"/>
                  <a:pt x="15676" y="6153"/>
                  <a:pt x="15749" y="6153"/>
                </a:cubicBezTo>
                <a:cubicBezTo>
                  <a:pt x="15896" y="6153"/>
                  <a:pt x="15945" y="6226"/>
                  <a:pt x="15945" y="6373"/>
                </a:cubicBezTo>
                <a:cubicBezTo>
                  <a:pt x="15945" y="6910"/>
                  <a:pt x="15945" y="6910"/>
                  <a:pt x="15945" y="6910"/>
                </a:cubicBezTo>
                <a:cubicBezTo>
                  <a:pt x="15945" y="6959"/>
                  <a:pt x="15969" y="6983"/>
                  <a:pt x="16042" y="6983"/>
                </a:cubicBezTo>
                <a:cubicBezTo>
                  <a:pt x="16092" y="6983"/>
                  <a:pt x="16092" y="6983"/>
                  <a:pt x="16092" y="6983"/>
                </a:cubicBezTo>
                <a:cubicBezTo>
                  <a:pt x="16164" y="6983"/>
                  <a:pt x="16189" y="6959"/>
                  <a:pt x="16189" y="6910"/>
                </a:cubicBezTo>
                <a:cubicBezTo>
                  <a:pt x="16189" y="6324"/>
                  <a:pt x="16189" y="6324"/>
                  <a:pt x="16189" y="6324"/>
                </a:cubicBezTo>
                <a:cubicBezTo>
                  <a:pt x="16189" y="6104"/>
                  <a:pt x="16067" y="5958"/>
                  <a:pt x="15774" y="5958"/>
                </a:cubicBezTo>
                <a:close/>
                <a:moveTo>
                  <a:pt x="15115" y="6861"/>
                </a:moveTo>
                <a:lnTo>
                  <a:pt x="15115" y="6861"/>
                </a:lnTo>
                <a:cubicBezTo>
                  <a:pt x="15115" y="6812"/>
                  <a:pt x="15090" y="6812"/>
                  <a:pt x="15041" y="6812"/>
                </a:cubicBezTo>
                <a:cubicBezTo>
                  <a:pt x="14992" y="6812"/>
                  <a:pt x="14919" y="6837"/>
                  <a:pt x="14797" y="6837"/>
                </a:cubicBezTo>
                <a:cubicBezTo>
                  <a:pt x="14577" y="6837"/>
                  <a:pt x="14479" y="6764"/>
                  <a:pt x="14479" y="6568"/>
                </a:cubicBezTo>
                <a:cubicBezTo>
                  <a:pt x="15066" y="6568"/>
                  <a:pt x="15066" y="6568"/>
                  <a:pt x="15066" y="6568"/>
                </a:cubicBezTo>
                <a:cubicBezTo>
                  <a:pt x="15115" y="6568"/>
                  <a:pt x="15139" y="6519"/>
                  <a:pt x="15139" y="6471"/>
                </a:cubicBezTo>
                <a:cubicBezTo>
                  <a:pt x="15139" y="6446"/>
                  <a:pt x="15139" y="6446"/>
                  <a:pt x="15139" y="6446"/>
                </a:cubicBezTo>
                <a:cubicBezTo>
                  <a:pt x="15139" y="6104"/>
                  <a:pt x="14968" y="5958"/>
                  <a:pt x="14675" y="5958"/>
                </a:cubicBezTo>
                <a:cubicBezTo>
                  <a:pt x="14382" y="5958"/>
                  <a:pt x="14236" y="6128"/>
                  <a:pt x="14236" y="6471"/>
                </a:cubicBezTo>
                <a:cubicBezTo>
                  <a:pt x="14236" y="6495"/>
                  <a:pt x="14236" y="6495"/>
                  <a:pt x="14236" y="6495"/>
                </a:cubicBezTo>
                <a:cubicBezTo>
                  <a:pt x="14236" y="6861"/>
                  <a:pt x="14431" y="7007"/>
                  <a:pt x="14773" y="7007"/>
                </a:cubicBezTo>
                <a:cubicBezTo>
                  <a:pt x="14894" y="7007"/>
                  <a:pt x="14992" y="6983"/>
                  <a:pt x="15066" y="6983"/>
                </a:cubicBezTo>
                <a:cubicBezTo>
                  <a:pt x="15115" y="6959"/>
                  <a:pt x="15139" y="6935"/>
                  <a:pt x="15139" y="6886"/>
                </a:cubicBezTo>
                <a:lnTo>
                  <a:pt x="15115" y="6861"/>
                </a:lnTo>
                <a:close/>
                <a:moveTo>
                  <a:pt x="14699" y="6128"/>
                </a:moveTo>
                <a:lnTo>
                  <a:pt x="14699" y="6128"/>
                </a:lnTo>
                <a:cubicBezTo>
                  <a:pt x="14846" y="6128"/>
                  <a:pt x="14919" y="6226"/>
                  <a:pt x="14919" y="6421"/>
                </a:cubicBezTo>
                <a:cubicBezTo>
                  <a:pt x="14479" y="6421"/>
                  <a:pt x="14479" y="6421"/>
                  <a:pt x="14479" y="6421"/>
                </a:cubicBezTo>
                <a:cubicBezTo>
                  <a:pt x="14479" y="6226"/>
                  <a:pt x="14553" y="6128"/>
                  <a:pt x="14699" y="6128"/>
                </a:cubicBezTo>
                <a:close/>
                <a:moveTo>
                  <a:pt x="17093" y="6886"/>
                </a:moveTo>
                <a:lnTo>
                  <a:pt x="17093" y="6886"/>
                </a:lnTo>
                <a:cubicBezTo>
                  <a:pt x="17093" y="6837"/>
                  <a:pt x="17093" y="6812"/>
                  <a:pt x="17043" y="6812"/>
                </a:cubicBezTo>
                <a:cubicBezTo>
                  <a:pt x="16995" y="6837"/>
                  <a:pt x="16946" y="6837"/>
                  <a:pt x="16897" y="6837"/>
                </a:cubicBezTo>
                <a:cubicBezTo>
                  <a:pt x="16678" y="6837"/>
                  <a:pt x="16604" y="6739"/>
                  <a:pt x="16604" y="6495"/>
                </a:cubicBezTo>
                <a:cubicBezTo>
                  <a:pt x="16604" y="6471"/>
                  <a:pt x="16604" y="6471"/>
                  <a:pt x="16604" y="6471"/>
                </a:cubicBezTo>
                <a:cubicBezTo>
                  <a:pt x="16604" y="6251"/>
                  <a:pt x="16678" y="6128"/>
                  <a:pt x="16873" y="6128"/>
                </a:cubicBezTo>
                <a:cubicBezTo>
                  <a:pt x="16946" y="6128"/>
                  <a:pt x="16971" y="6153"/>
                  <a:pt x="17043" y="6153"/>
                </a:cubicBezTo>
                <a:cubicBezTo>
                  <a:pt x="17093" y="6153"/>
                  <a:pt x="17093" y="6128"/>
                  <a:pt x="17093" y="6080"/>
                </a:cubicBezTo>
                <a:cubicBezTo>
                  <a:pt x="17093" y="6056"/>
                  <a:pt x="17093" y="6056"/>
                  <a:pt x="17093" y="6056"/>
                </a:cubicBezTo>
                <a:cubicBezTo>
                  <a:pt x="17117" y="6006"/>
                  <a:pt x="17093" y="5982"/>
                  <a:pt x="17043" y="5982"/>
                </a:cubicBezTo>
                <a:cubicBezTo>
                  <a:pt x="16971" y="5982"/>
                  <a:pt x="16921" y="5958"/>
                  <a:pt x="16824" y="5958"/>
                </a:cubicBezTo>
                <a:cubicBezTo>
                  <a:pt x="16507" y="5958"/>
                  <a:pt x="16360" y="6128"/>
                  <a:pt x="16360" y="6471"/>
                </a:cubicBezTo>
                <a:cubicBezTo>
                  <a:pt x="16360" y="6495"/>
                  <a:pt x="16360" y="6495"/>
                  <a:pt x="16360" y="6495"/>
                </a:cubicBezTo>
                <a:cubicBezTo>
                  <a:pt x="16360" y="6837"/>
                  <a:pt x="16507" y="7007"/>
                  <a:pt x="16824" y="7007"/>
                </a:cubicBezTo>
                <a:cubicBezTo>
                  <a:pt x="16873" y="7007"/>
                  <a:pt x="16946" y="7007"/>
                  <a:pt x="17043" y="6983"/>
                </a:cubicBezTo>
                <a:cubicBezTo>
                  <a:pt x="17093" y="6983"/>
                  <a:pt x="17117" y="6959"/>
                  <a:pt x="17117" y="6910"/>
                </a:cubicBezTo>
                <a:lnTo>
                  <a:pt x="17093" y="6886"/>
                </a:lnTo>
                <a:close/>
                <a:moveTo>
                  <a:pt x="15432" y="4713"/>
                </a:moveTo>
                <a:lnTo>
                  <a:pt x="15432" y="4713"/>
                </a:lnTo>
                <a:cubicBezTo>
                  <a:pt x="15432" y="3956"/>
                  <a:pt x="15432" y="3956"/>
                  <a:pt x="15432" y="3956"/>
                </a:cubicBezTo>
                <a:cubicBezTo>
                  <a:pt x="15799" y="3956"/>
                  <a:pt x="15799" y="3956"/>
                  <a:pt x="15799" y="3956"/>
                </a:cubicBezTo>
                <a:cubicBezTo>
                  <a:pt x="15799" y="4517"/>
                  <a:pt x="15799" y="4517"/>
                  <a:pt x="15799" y="4517"/>
                </a:cubicBezTo>
                <a:cubicBezTo>
                  <a:pt x="15799" y="4737"/>
                  <a:pt x="15871" y="4786"/>
                  <a:pt x="15994" y="4786"/>
                </a:cubicBezTo>
                <a:cubicBezTo>
                  <a:pt x="16042" y="4786"/>
                  <a:pt x="16067" y="4786"/>
                  <a:pt x="16116" y="4761"/>
                </a:cubicBezTo>
                <a:cubicBezTo>
                  <a:pt x="16164" y="4761"/>
                  <a:pt x="16164" y="4737"/>
                  <a:pt x="16164" y="4663"/>
                </a:cubicBezTo>
                <a:cubicBezTo>
                  <a:pt x="16164" y="4639"/>
                  <a:pt x="16164" y="4639"/>
                  <a:pt x="16164" y="4639"/>
                </a:cubicBezTo>
                <a:cubicBezTo>
                  <a:pt x="16140" y="4615"/>
                  <a:pt x="16140" y="4591"/>
                  <a:pt x="16116" y="4615"/>
                </a:cubicBezTo>
                <a:cubicBezTo>
                  <a:pt x="16116" y="4615"/>
                  <a:pt x="16092" y="4615"/>
                  <a:pt x="16067" y="4615"/>
                </a:cubicBezTo>
                <a:cubicBezTo>
                  <a:pt x="16018" y="4615"/>
                  <a:pt x="16018" y="4591"/>
                  <a:pt x="16018" y="4517"/>
                </a:cubicBezTo>
                <a:cubicBezTo>
                  <a:pt x="16018" y="3859"/>
                  <a:pt x="16018" y="3859"/>
                  <a:pt x="16018" y="3859"/>
                </a:cubicBezTo>
                <a:cubicBezTo>
                  <a:pt x="16018" y="3810"/>
                  <a:pt x="15994" y="3785"/>
                  <a:pt x="15920" y="3785"/>
                </a:cubicBezTo>
                <a:cubicBezTo>
                  <a:pt x="15432" y="3785"/>
                  <a:pt x="15432" y="3785"/>
                  <a:pt x="15432" y="3785"/>
                </a:cubicBezTo>
                <a:cubicBezTo>
                  <a:pt x="15432" y="3713"/>
                  <a:pt x="15432" y="3713"/>
                  <a:pt x="15432" y="3713"/>
                </a:cubicBezTo>
                <a:cubicBezTo>
                  <a:pt x="15432" y="3615"/>
                  <a:pt x="15506" y="3541"/>
                  <a:pt x="15701" y="3541"/>
                </a:cubicBezTo>
                <a:cubicBezTo>
                  <a:pt x="15799" y="3541"/>
                  <a:pt x="15847" y="3566"/>
                  <a:pt x="15896" y="3566"/>
                </a:cubicBezTo>
                <a:cubicBezTo>
                  <a:pt x="15945" y="3590"/>
                  <a:pt x="15969" y="3566"/>
                  <a:pt x="15994" y="3517"/>
                </a:cubicBezTo>
                <a:cubicBezTo>
                  <a:pt x="15994" y="3492"/>
                  <a:pt x="15994" y="3492"/>
                  <a:pt x="15994" y="3492"/>
                </a:cubicBezTo>
                <a:cubicBezTo>
                  <a:pt x="16018" y="3444"/>
                  <a:pt x="15994" y="3420"/>
                  <a:pt x="15945" y="3420"/>
                </a:cubicBezTo>
                <a:cubicBezTo>
                  <a:pt x="15871" y="3395"/>
                  <a:pt x="15774" y="3370"/>
                  <a:pt x="15676" y="3370"/>
                </a:cubicBezTo>
                <a:cubicBezTo>
                  <a:pt x="15383" y="3370"/>
                  <a:pt x="15212" y="3492"/>
                  <a:pt x="15212" y="3713"/>
                </a:cubicBezTo>
                <a:cubicBezTo>
                  <a:pt x="15212" y="3785"/>
                  <a:pt x="15212" y="3785"/>
                  <a:pt x="15212" y="3785"/>
                </a:cubicBezTo>
                <a:cubicBezTo>
                  <a:pt x="15139" y="3785"/>
                  <a:pt x="15139" y="3785"/>
                  <a:pt x="15139" y="3785"/>
                </a:cubicBezTo>
                <a:cubicBezTo>
                  <a:pt x="15090" y="3785"/>
                  <a:pt x="15066" y="3810"/>
                  <a:pt x="15066" y="3859"/>
                </a:cubicBezTo>
                <a:cubicBezTo>
                  <a:pt x="15066" y="3883"/>
                  <a:pt x="15066" y="3883"/>
                  <a:pt x="15066" y="3883"/>
                </a:cubicBezTo>
                <a:cubicBezTo>
                  <a:pt x="15066" y="3932"/>
                  <a:pt x="15090" y="3956"/>
                  <a:pt x="15139" y="3956"/>
                </a:cubicBezTo>
                <a:cubicBezTo>
                  <a:pt x="15212" y="3956"/>
                  <a:pt x="15212" y="3956"/>
                  <a:pt x="15212" y="3956"/>
                </a:cubicBezTo>
                <a:cubicBezTo>
                  <a:pt x="15212" y="4713"/>
                  <a:pt x="15212" y="4713"/>
                  <a:pt x="15212" y="4713"/>
                </a:cubicBezTo>
                <a:cubicBezTo>
                  <a:pt x="15212" y="4761"/>
                  <a:pt x="15237" y="4786"/>
                  <a:pt x="15285" y="4786"/>
                </a:cubicBezTo>
                <a:cubicBezTo>
                  <a:pt x="15359" y="4786"/>
                  <a:pt x="15359" y="4786"/>
                  <a:pt x="15359" y="4786"/>
                </a:cubicBezTo>
                <a:cubicBezTo>
                  <a:pt x="15408" y="4786"/>
                  <a:pt x="15432" y="4761"/>
                  <a:pt x="15432" y="4713"/>
                </a:cubicBezTo>
                <a:close/>
                <a:moveTo>
                  <a:pt x="17361" y="4786"/>
                </a:moveTo>
                <a:lnTo>
                  <a:pt x="17361" y="4786"/>
                </a:lnTo>
                <a:cubicBezTo>
                  <a:pt x="17410" y="4786"/>
                  <a:pt x="17434" y="4786"/>
                  <a:pt x="17483" y="4761"/>
                </a:cubicBezTo>
                <a:cubicBezTo>
                  <a:pt x="17532" y="4761"/>
                  <a:pt x="17532" y="4737"/>
                  <a:pt x="17532" y="4663"/>
                </a:cubicBezTo>
                <a:cubicBezTo>
                  <a:pt x="17508" y="4663"/>
                  <a:pt x="17508" y="4663"/>
                  <a:pt x="17508" y="4663"/>
                </a:cubicBezTo>
                <a:cubicBezTo>
                  <a:pt x="17508" y="4615"/>
                  <a:pt x="17508" y="4591"/>
                  <a:pt x="17483" y="4615"/>
                </a:cubicBezTo>
                <a:cubicBezTo>
                  <a:pt x="17459" y="4615"/>
                  <a:pt x="17459" y="4615"/>
                  <a:pt x="17434" y="4615"/>
                </a:cubicBezTo>
                <a:cubicBezTo>
                  <a:pt x="17386" y="4615"/>
                  <a:pt x="17386" y="4591"/>
                  <a:pt x="17386" y="4517"/>
                </a:cubicBezTo>
                <a:cubicBezTo>
                  <a:pt x="17386" y="3859"/>
                  <a:pt x="17386" y="3859"/>
                  <a:pt x="17386" y="3859"/>
                </a:cubicBezTo>
                <a:cubicBezTo>
                  <a:pt x="17386" y="3810"/>
                  <a:pt x="17361" y="3785"/>
                  <a:pt x="17288" y="3785"/>
                </a:cubicBezTo>
                <a:cubicBezTo>
                  <a:pt x="17239" y="3785"/>
                  <a:pt x="17239" y="3785"/>
                  <a:pt x="17239" y="3785"/>
                </a:cubicBezTo>
                <a:cubicBezTo>
                  <a:pt x="17166" y="3785"/>
                  <a:pt x="17141" y="3810"/>
                  <a:pt x="17141" y="3859"/>
                </a:cubicBezTo>
                <a:cubicBezTo>
                  <a:pt x="17141" y="4517"/>
                  <a:pt x="17141" y="4517"/>
                  <a:pt x="17141" y="4517"/>
                </a:cubicBezTo>
                <a:cubicBezTo>
                  <a:pt x="17141" y="4737"/>
                  <a:pt x="17239" y="4786"/>
                  <a:pt x="17361" y="4786"/>
                </a:cubicBezTo>
                <a:close/>
                <a:moveTo>
                  <a:pt x="19022" y="4688"/>
                </a:moveTo>
                <a:lnTo>
                  <a:pt x="19022" y="4688"/>
                </a:lnTo>
                <a:cubicBezTo>
                  <a:pt x="19022" y="4663"/>
                  <a:pt x="19022" y="4663"/>
                  <a:pt x="19022" y="4663"/>
                </a:cubicBezTo>
                <a:cubicBezTo>
                  <a:pt x="19022" y="4639"/>
                  <a:pt x="19022" y="4591"/>
                  <a:pt x="18997" y="4615"/>
                </a:cubicBezTo>
                <a:cubicBezTo>
                  <a:pt x="18973" y="4615"/>
                  <a:pt x="18949" y="4615"/>
                  <a:pt x="18949" y="4615"/>
                </a:cubicBezTo>
                <a:cubicBezTo>
                  <a:pt x="18899" y="4615"/>
                  <a:pt x="18875" y="4591"/>
                  <a:pt x="18875" y="4517"/>
                </a:cubicBezTo>
                <a:cubicBezTo>
                  <a:pt x="18875" y="3468"/>
                  <a:pt x="18875" y="3468"/>
                  <a:pt x="18875" y="3468"/>
                </a:cubicBezTo>
                <a:cubicBezTo>
                  <a:pt x="18875" y="3395"/>
                  <a:pt x="18851" y="3370"/>
                  <a:pt x="18802" y="3370"/>
                </a:cubicBezTo>
                <a:cubicBezTo>
                  <a:pt x="18729" y="3370"/>
                  <a:pt x="18729" y="3370"/>
                  <a:pt x="18729" y="3370"/>
                </a:cubicBezTo>
                <a:cubicBezTo>
                  <a:pt x="18680" y="3370"/>
                  <a:pt x="18655" y="3395"/>
                  <a:pt x="18655" y="3468"/>
                </a:cubicBezTo>
                <a:cubicBezTo>
                  <a:pt x="18655" y="4517"/>
                  <a:pt x="18655" y="4517"/>
                  <a:pt x="18655" y="4517"/>
                </a:cubicBezTo>
                <a:cubicBezTo>
                  <a:pt x="18655" y="4713"/>
                  <a:pt x="18729" y="4786"/>
                  <a:pt x="18875" y="4786"/>
                </a:cubicBezTo>
                <a:cubicBezTo>
                  <a:pt x="18899" y="4786"/>
                  <a:pt x="18949" y="4786"/>
                  <a:pt x="18973" y="4761"/>
                </a:cubicBezTo>
                <a:cubicBezTo>
                  <a:pt x="19022" y="4761"/>
                  <a:pt x="19046" y="4761"/>
                  <a:pt x="19022" y="4688"/>
                </a:cubicBezTo>
                <a:close/>
                <a:moveTo>
                  <a:pt x="18069" y="3761"/>
                </a:moveTo>
                <a:lnTo>
                  <a:pt x="18069" y="3761"/>
                </a:lnTo>
                <a:cubicBezTo>
                  <a:pt x="17972" y="3761"/>
                  <a:pt x="17825" y="3785"/>
                  <a:pt x="17727" y="3785"/>
                </a:cubicBezTo>
                <a:cubicBezTo>
                  <a:pt x="17679" y="3810"/>
                  <a:pt x="17654" y="3810"/>
                  <a:pt x="17679" y="3883"/>
                </a:cubicBezTo>
                <a:cubicBezTo>
                  <a:pt x="17679" y="3908"/>
                  <a:pt x="17679" y="3908"/>
                  <a:pt x="17679" y="3908"/>
                </a:cubicBezTo>
                <a:cubicBezTo>
                  <a:pt x="17679" y="3956"/>
                  <a:pt x="17703" y="3981"/>
                  <a:pt x="17752" y="3956"/>
                </a:cubicBezTo>
                <a:cubicBezTo>
                  <a:pt x="17801" y="3956"/>
                  <a:pt x="17898" y="3932"/>
                  <a:pt x="17996" y="3932"/>
                </a:cubicBezTo>
                <a:cubicBezTo>
                  <a:pt x="18191" y="3932"/>
                  <a:pt x="18216" y="4006"/>
                  <a:pt x="18216" y="4103"/>
                </a:cubicBezTo>
                <a:cubicBezTo>
                  <a:pt x="18216" y="4225"/>
                  <a:pt x="18216" y="4225"/>
                  <a:pt x="18216" y="4225"/>
                </a:cubicBezTo>
                <a:cubicBezTo>
                  <a:pt x="18143" y="4201"/>
                  <a:pt x="18069" y="4176"/>
                  <a:pt x="17972" y="4176"/>
                </a:cubicBezTo>
                <a:cubicBezTo>
                  <a:pt x="17727" y="4176"/>
                  <a:pt x="17605" y="4298"/>
                  <a:pt x="17605" y="4468"/>
                </a:cubicBezTo>
                <a:cubicBezTo>
                  <a:pt x="17605" y="4517"/>
                  <a:pt x="17605" y="4517"/>
                  <a:pt x="17605" y="4517"/>
                </a:cubicBezTo>
                <a:cubicBezTo>
                  <a:pt x="17605" y="4737"/>
                  <a:pt x="17801" y="4810"/>
                  <a:pt x="18045" y="4810"/>
                </a:cubicBezTo>
                <a:cubicBezTo>
                  <a:pt x="18191" y="4810"/>
                  <a:pt x="18313" y="4786"/>
                  <a:pt x="18362" y="4761"/>
                </a:cubicBezTo>
                <a:cubicBezTo>
                  <a:pt x="18436" y="4737"/>
                  <a:pt x="18436" y="4713"/>
                  <a:pt x="18436" y="4663"/>
                </a:cubicBezTo>
                <a:cubicBezTo>
                  <a:pt x="18436" y="4103"/>
                  <a:pt x="18436" y="4103"/>
                  <a:pt x="18436" y="4103"/>
                </a:cubicBezTo>
                <a:cubicBezTo>
                  <a:pt x="18436" y="3859"/>
                  <a:pt x="18362" y="3761"/>
                  <a:pt x="18069" y="3761"/>
                </a:cubicBezTo>
                <a:close/>
                <a:moveTo>
                  <a:pt x="18216" y="4615"/>
                </a:moveTo>
                <a:lnTo>
                  <a:pt x="18216" y="4615"/>
                </a:lnTo>
                <a:cubicBezTo>
                  <a:pt x="18191" y="4639"/>
                  <a:pt x="18143" y="4639"/>
                  <a:pt x="18045" y="4639"/>
                </a:cubicBezTo>
                <a:cubicBezTo>
                  <a:pt x="17923" y="4639"/>
                  <a:pt x="17825" y="4615"/>
                  <a:pt x="17825" y="4493"/>
                </a:cubicBezTo>
                <a:lnTo>
                  <a:pt x="17825" y="4493"/>
                </a:lnTo>
                <a:cubicBezTo>
                  <a:pt x="17825" y="4395"/>
                  <a:pt x="17898" y="4346"/>
                  <a:pt x="18045" y="4346"/>
                </a:cubicBezTo>
                <a:cubicBezTo>
                  <a:pt x="18118" y="4346"/>
                  <a:pt x="18191" y="4346"/>
                  <a:pt x="18216" y="4370"/>
                </a:cubicBezTo>
                <a:lnTo>
                  <a:pt x="18216" y="4615"/>
                </a:lnTo>
                <a:close/>
                <a:moveTo>
                  <a:pt x="18094" y="6861"/>
                </a:moveTo>
                <a:lnTo>
                  <a:pt x="18094" y="6861"/>
                </a:lnTo>
                <a:cubicBezTo>
                  <a:pt x="18069" y="6812"/>
                  <a:pt x="18069" y="6812"/>
                  <a:pt x="18020" y="6812"/>
                </a:cubicBezTo>
                <a:cubicBezTo>
                  <a:pt x="17948" y="6812"/>
                  <a:pt x="17874" y="6837"/>
                  <a:pt x="17752" y="6837"/>
                </a:cubicBezTo>
                <a:cubicBezTo>
                  <a:pt x="17532" y="6837"/>
                  <a:pt x="17459" y="6764"/>
                  <a:pt x="17434" y="6568"/>
                </a:cubicBezTo>
                <a:cubicBezTo>
                  <a:pt x="18020" y="6568"/>
                  <a:pt x="18020" y="6568"/>
                  <a:pt x="18020" y="6568"/>
                </a:cubicBezTo>
                <a:cubicBezTo>
                  <a:pt x="18069" y="6568"/>
                  <a:pt x="18094" y="6519"/>
                  <a:pt x="18094" y="6471"/>
                </a:cubicBezTo>
                <a:cubicBezTo>
                  <a:pt x="18094" y="6446"/>
                  <a:pt x="18094" y="6446"/>
                  <a:pt x="18094" y="6446"/>
                </a:cubicBezTo>
                <a:cubicBezTo>
                  <a:pt x="18094" y="6104"/>
                  <a:pt x="17948" y="5958"/>
                  <a:pt x="17654" y="5958"/>
                </a:cubicBezTo>
                <a:cubicBezTo>
                  <a:pt x="17361" y="5958"/>
                  <a:pt x="17190" y="6128"/>
                  <a:pt x="17190" y="6471"/>
                </a:cubicBezTo>
                <a:cubicBezTo>
                  <a:pt x="17190" y="6495"/>
                  <a:pt x="17190" y="6495"/>
                  <a:pt x="17190" y="6495"/>
                </a:cubicBezTo>
                <a:cubicBezTo>
                  <a:pt x="17190" y="6861"/>
                  <a:pt x="17386" y="7007"/>
                  <a:pt x="17727" y="7007"/>
                </a:cubicBezTo>
                <a:cubicBezTo>
                  <a:pt x="17850" y="7007"/>
                  <a:pt x="17972" y="6983"/>
                  <a:pt x="18020" y="6983"/>
                </a:cubicBezTo>
                <a:cubicBezTo>
                  <a:pt x="18069" y="6959"/>
                  <a:pt x="18094" y="6935"/>
                  <a:pt x="18094" y="6886"/>
                </a:cubicBezTo>
                <a:lnTo>
                  <a:pt x="18094" y="6861"/>
                </a:lnTo>
                <a:close/>
                <a:moveTo>
                  <a:pt x="17654" y="6128"/>
                </a:moveTo>
                <a:lnTo>
                  <a:pt x="17654" y="6128"/>
                </a:lnTo>
                <a:cubicBezTo>
                  <a:pt x="17801" y="6128"/>
                  <a:pt x="17874" y="6226"/>
                  <a:pt x="17874" y="6421"/>
                </a:cubicBezTo>
                <a:cubicBezTo>
                  <a:pt x="17434" y="6421"/>
                  <a:pt x="17434" y="6421"/>
                  <a:pt x="17434" y="6421"/>
                </a:cubicBezTo>
                <a:cubicBezTo>
                  <a:pt x="17459" y="6226"/>
                  <a:pt x="17508" y="6128"/>
                  <a:pt x="17654" y="6128"/>
                </a:cubicBezTo>
                <a:close/>
                <a:moveTo>
                  <a:pt x="17215" y="3663"/>
                </a:moveTo>
                <a:lnTo>
                  <a:pt x="17215" y="3663"/>
                </a:lnTo>
                <a:cubicBezTo>
                  <a:pt x="17312" y="3663"/>
                  <a:pt x="17312" y="3663"/>
                  <a:pt x="17312" y="3663"/>
                </a:cubicBezTo>
                <a:cubicBezTo>
                  <a:pt x="17361" y="3663"/>
                  <a:pt x="17386" y="3639"/>
                  <a:pt x="17386" y="3566"/>
                </a:cubicBezTo>
                <a:cubicBezTo>
                  <a:pt x="17386" y="3492"/>
                  <a:pt x="17386" y="3492"/>
                  <a:pt x="17386" y="3492"/>
                </a:cubicBezTo>
                <a:cubicBezTo>
                  <a:pt x="17386" y="3444"/>
                  <a:pt x="17361" y="3420"/>
                  <a:pt x="17312" y="3420"/>
                </a:cubicBezTo>
                <a:cubicBezTo>
                  <a:pt x="17215" y="3420"/>
                  <a:pt x="17215" y="3420"/>
                  <a:pt x="17215" y="3420"/>
                </a:cubicBezTo>
                <a:cubicBezTo>
                  <a:pt x="17166" y="3420"/>
                  <a:pt x="17141" y="3444"/>
                  <a:pt x="17141" y="3492"/>
                </a:cubicBezTo>
                <a:cubicBezTo>
                  <a:pt x="17141" y="3566"/>
                  <a:pt x="17141" y="3566"/>
                  <a:pt x="17141" y="3566"/>
                </a:cubicBezTo>
                <a:cubicBezTo>
                  <a:pt x="17141" y="3639"/>
                  <a:pt x="17166" y="3663"/>
                  <a:pt x="17215" y="3663"/>
                </a:cubicBezTo>
                <a:close/>
                <a:moveTo>
                  <a:pt x="14162" y="5982"/>
                </a:moveTo>
                <a:lnTo>
                  <a:pt x="14162" y="5982"/>
                </a:lnTo>
                <a:cubicBezTo>
                  <a:pt x="14137" y="5958"/>
                  <a:pt x="14089" y="5958"/>
                  <a:pt x="14065" y="5958"/>
                </a:cubicBezTo>
                <a:cubicBezTo>
                  <a:pt x="13991" y="5958"/>
                  <a:pt x="13943" y="5982"/>
                  <a:pt x="13893" y="6031"/>
                </a:cubicBezTo>
                <a:cubicBezTo>
                  <a:pt x="13820" y="5982"/>
                  <a:pt x="13722" y="5958"/>
                  <a:pt x="13625" y="5958"/>
                </a:cubicBezTo>
                <a:cubicBezTo>
                  <a:pt x="13332" y="5958"/>
                  <a:pt x="13185" y="6080"/>
                  <a:pt x="13185" y="6349"/>
                </a:cubicBezTo>
                <a:cubicBezTo>
                  <a:pt x="13185" y="6373"/>
                  <a:pt x="13185" y="6373"/>
                  <a:pt x="13185" y="6373"/>
                </a:cubicBezTo>
                <a:cubicBezTo>
                  <a:pt x="13185" y="6544"/>
                  <a:pt x="13258" y="6642"/>
                  <a:pt x="13357" y="6690"/>
                </a:cubicBezTo>
                <a:cubicBezTo>
                  <a:pt x="13332" y="6739"/>
                  <a:pt x="13283" y="6764"/>
                  <a:pt x="13283" y="6837"/>
                </a:cubicBezTo>
                <a:cubicBezTo>
                  <a:pt x="13283" y="7154"/>
                  <a:pt x="13845" y="6983"/>
                  <a:pt x="13845" y="7130"/>
                </a:cubicBezTo>
                <a:cubicBezTo>
                  <a:pt x="13845" y="7203"/>
                  <a:pt x="13722" y="7228"/>
                  <a:pt x="13552" y="7228"/>
                </a:cubicBezTo>
                <a:cubicBezTo>
                  <a:pt x="13478" y="7228"/>
                  <a:pt x="13381" y="7203"/>
                  <a:pt x="13283" y="7203"/>
                </a:cubicBezTo>
                <a:cubicBezTo>
                  <a:pt x="13210" y="7203"/>
                  <a:pt x="13210" y="7203"/>
                  <a:pt x="13185" y="7276"/>
                </a:cubicBezTo>
                <a:lnTo>
                  <a:pt x="13185" y="7276"/>
                </a:lnTo>
                <a:cubicBezTo>
                  <a:pt x="13185" y="7350"/>
                  <a:pt x="13210" y="7350"/>
                  <a:pt x="13258" y="7374"/>
                </a:cubicBezTo>
                <a:cubicBezTo>
                  <a:pt x="13381" y="7374"/>
                  <a:pt x="13503" y="7374"/>
                  <a:pt x="13625" y="7374"/>
                </a:cubicBezTo>
                <a:cubicBezTo>
                  <a:pt x="13845" y="7374"/>
                  <a:pt x="14089" y="7350"/>
                  <a:pt x="14089" y="7130"/>
                </a:cubicBezTo>
                <a:cubicBezTo>
                  <a:pt x="14089" y="6812"/>
                  <a:pt x="13527" y="6959"/>
                  <a:pt x="13527" y="6812"/>
                </a:cubicBezTo>
                <a:cubicBezTo>
                  <a:pt x="13527" y="6764"/>
                  <a:pt x="13576" y="6764"/>
                  <a:pt x="13625" y="6764"/>
                </a:cubicBezTo>
                <a:cubicBezTo>
                  <a:pt x="13893" y="6764"/>
                  <a:pt x="14040" y="6642"/>
                  <a:pt x="14040" y="6373"/>
                </a:cubicBezTo>
                <a:cubicBezTo>
                  <a:pt x="14040" y="6349"/>
                  <a:pt x="14040" y="6349"/>
                  <a:pt x="14040" y="6349"/>
                </a:cubicBezTo>
                <a:cubicBezTo>
                  <a:pt x="14040" y="6300"/>
                  <a:pt x="14040" y="6251"/>
                  <a:pt x="14040" y="6202"/>
                </a:cubicBezTo>
                <a:cubicBezTo>
                  <a:pt x="14040" y="6153"/>
                  <a:pt x="14065" y="6128"/>
                  <a:pt x="14089" y="6128"/>
                </a:cubicBezTo>
                <a:cubicBezTo>
                  <a:pt x="14113" y="6128"/>
                  <a:pt x="14137" y="6153"/>
                  <a:pt x="14162" y="6153"/>
                </a:cubicBezTo>
                <a:cubicBezTo>
                  <a:pt x="14186" y="6153"/>
                  <a:pt x="14186" y="6128"/>
                  <a:pt x="14186" y="6080"/>
                </a:cubicBezTo>
                <a:cubicBezTo>
                  <a:pt x="14211" y="6056"/>
                  <a:pt x="14211" y="6056"/>
                  <a:pt x="14211" y="6056"/>
                </a:cubicBezTo>
                <a:cubicBezTo>
                  <a:pt x="14211" y="6006"/>
                  <a:pt x="14211" y="6006"/>
                  <a:pt x="14162" y="5982"/>
                </a:cubicBezTo>
                <a:close/>
                <a:moveTo>
                  <a:pt x="13820" y="6373"/>
                </a:moveTo>
                <a:lnTo>
                  <a:pt x="13820" y="6373"/>
                </a:lnTo>
                <a:cubicBezTo>
                  <a:pt x="13820" y="6495"/>
                  <a:pt x="13747" y="6593"/>
                  <a:pt x="13625" y="6593"/>
                </a:cubicBezTo>
                <a:cubicBezTo>
                  <a:pt x="13478" y="6593"/>
                  <a:pt x="13429" y="6519"/>
                  <a:pt x="13429" y="6373"/>
                </a:cubicBezTo>
                <a:cubicBezTo>
                  <a:pt x="13429" y="6349"/>
                  <a:pt x="13429" y="6349"/>
                  <a:pt x="13429" y="6349"/>
                </a:cubicBezTo>
                <a:cubicBezTo>
                  <a:pt x="13429" y="6202"/>
                  <a:pt x="13478" y="6128"/>
                  <a:pt x="13625" y="6128"/>
                </a:cubicBezTo>
                <a:cubicBezTo>
                  <a:pt x="13747" y="6128"/>
                  <a:pt x="13820" y="6202"/>
                  <a:pt x="13820" y="6349"/>
                </a:cubicBezTo>
                <a:lnTo>
                  <a:pt x="13820" y="6373"/>
                </a:lnTo>
                <a:close/>
                <a:moveTo>
                  <a:pt x="9475" y="5958"/>
                </a:moveTo>
                <a:lnTo>
                  <a:pt x="9475" y="5958"/>
                </a:lnTo>
                <a:cubicBezTo>
                  <a:pt x="9328" y="5958"/>
                  <a:pt x="9182" y="6006"/>
                  <a:pt x="9084" y="6031"/>
                </a:cubicBezTo>
                <a:cubicBezTo>
                  <a:pt x="9035" y="6056"/>
                  <a:pt x="9010" y="6104"/>
                  <a:pt x="9010" y="6153"/>
                </a:cubicBezTo>
                <a:cubicBezTo>
                  <a:pt x="9010" y="6910"/>
                  <a:pt x="9010" y="6910"/>
                  <a:pt x="9010" y="6910"/>
                </a:cubicBezTo>
                <a:cubicBezTo>
                  <a:pt x="9010" y="6959"/>
                  <a:pt x="9035" y="6983"/>
                  <a:pt x="9084" y="6983"/>
                </a:cubicBezTo>
                <a:cubicBezTo>
                  <a:pt x="9157" y="6983"/>
                  <a:pt x="9157" y="6983"/>
                  <a:pt x="9157" y="6983"/>
                </a:cubicBezTo>
                <a:cubicBezTo>
                  <a:pt x="9230" y="6983"/>
                  <a:pt x="9230" y="6959"/>
                  <a:pt x="9230" y="6910"/>
                </a:cubicBezTo>
                <a:cubicBezTo>
                  <a:pt x="9230" y="6202"/>
                  <a:pt x="9230" y="6202"/>
                  <a:pt x="9230" y="6202"/>
                </a:cubicBezTo>
                <a:cubicBezTo>
                  <a:pt x="9279" y="6178"/>
                  <a:pt x="9377" y="6153"/>
                  <a:pt x="9450" y="6153"/>
                </a:cubicBezTo>
                <a:cubicBezTo>
                  <a:pt x="9595" y="6153"/>
                  <a:pt x="9645" y="6226"/>
                  <a:pt x="9645" y="6373"/>
                </a:cubicBezTo>
                <a:cubicBezTo>
                  <a:pt x="9645" y="6910"/>
                  <a:pt x="9645" y="6910"/>
                  <a:pt x="9645" y="6910"/>
                </a:cubicBezTo>
                <a:cubicBezTo>
                  <a:pt x="9645" y="6959"/>
                  <a:pt x="9669" y="6983"/>
                  <a:pt x="9742" y="6983"/>
                </a:cubicBezTo>
                <a:cubicBezTo>
                  <a:pt x="9815" y="6983"/>
                  <a:pt x="9815" y="6983"/>
                  <a:pt x="9815" y="6983"/>
                </a:cubicBezTo>
                <a:cubicBezTo>
                  <a:pt x="9864" y="6983"/>
                  <a:pt x="9888" y="6959"/>
                  <a:pt x="9888" y="6910"/>
                </a:cubicBezTo>
                <a:cubicBezTo>
                  <a:pt x="9888" y="6324"/>
                  <a:pt x="9888" y="6324"/>
                  <a:pt x="9888" y="6324"/>
                </a:cubicBezTo>
                <a:cubicBezTo>
                  <a:pt x="9888" y="6104"/>
                  <a:pt x="9767" y="5958"/>
                  <a:pt x="9475" y="5958"/>
                </a:cubicBezTo>
                <a:close/>
                <a:moveTo>
                  <a:pt x="12087" y="2101"/>
                </a:moveTo>
                <a:lnTo>
                  <a:pt x="12087" y="2101"/>
                </a:lnTo>
                <a:cubicBezTo>
                  <a:pt x="12087" y="2076"/>
                  <a:pt x="12087" y="2076"/>
                  <a:pt x="12087" y="2076"/>
                </a:cubicBezTo>
                <a:cubicBezTo>
                  <a:pt x="12087" y="1734"/>
                  <a:pt x="11916" y="1564"/>
                  <a:pt x="11598" y="1564"/>
                </a:cubicBezTo>
                <a:cubicBezTo>
                  <a:pt x="11305" y="1564"/>
                  <a:pt x="11134" y="1734"/>
                  <a:pt x="11134" y="2076"/>
                </a:cubicBezTo>
                <a:cubicBezTo>
                  <a:pt x="11134" y="2101"/>
                  <a:pt x="11134" y="2101"/>
                  <a:pt x="11134" y="2101"/>
                </a:cubicBezTo>
                <a:cubicBezTo>
                  <a:pt x="11134" y="2443"/>
                  <a:pt x="11305" y="2613"/>
                  <a:pt x="11598" y="2613"/>
                </a:cubicBezTo>
                <a:cubicBezTo>
                  <a:pt x="11916" y="2613"/>
                  <a:pt x="12087" y="2443"/>
                  <a:pt x="12087" y="2101"/>
                </a:cubicBezTo>
                <a:close/>
                <a:moveTo>
                  <a:pt x="11842" y="2101"/>
                </a:moveTo>
                <a:lnTo>
                  <a:pt x="11842" y="2101"/>
                </a:lnTo>
                <a:cubicBezTo>
                  <a:pt x="11842" y="2320"/>
                  <a:pt x="11769" y="2443"/>
                  <a:pt x="11598" y="2443"/>
                </a:cubicBezTo>
                <a:cubicBezTo>
                  <a:pt x="11451" y="2443"/>
                  <a:pt x="11378" y="2320"/>
                  <a:pt x="11378" y="2101"/>
                </a:cubicBezTo>
                <a:cubicBezTo>
                  <a:pt x="11378" y="2076"/>
                  <a:pt x="11378" y="2076"/>
                  <a:pt x="11378" y="2076"/>
                </a:cubicBezTo>
                <a:cubicBezTo>
                  <a:pt x="11378" y="1857"/>
                  <a:pt x="11451" y="1734"/>
                  <a:pt x="11598" y="1734"/>
                </a:cubicBezTo>
                <a:cubicBezTo>
                  <a:pt x="11769" y="1734"/>
                  <a:pt x="11842" y="1857"/>
                  <a:pt x="11842" y="2076"/>
                </a:cubicBezTo>
                <a:lnTo>
                  <a:pt x="11842" y="2101"/>
                </a:lnTo>
                <a:close/>
                <a:moveTo>
                  <a:pt x="11549" y="6861"/>
                </a:moveTo>
                <a:lnTo>
                  <a:pt x="11549" y="6861"/>
                </a:lnTo>
                <a:cubicBezTo>
                  <a:pt x="11525" y="6812"/>
                  <a:pt x="11525" y="6812"/>
                  <a:pt x="11476" y="6812"/>
                </a:cubicBezTo>
                <a:cubicBezTo>
                  <a:pt x="11403" y="6812"/>
                  <a:pt x="11329" y="6837"/>
                  <a:pt x="11232" y="6837"/>
                </a:cubicBezTo>
                <a:cubicBezTo>
                  <a:pt x="10987" y="6837"/>
                  <a:pt x="10915" y="6764"/>
                  <a:pt x="10890" y="6568"/>
                </a:cubicBezTo>
                <a:cubicBezTo>
                  <a:pt x="11476" y="6568"/>
                  <a:pt x="11476" y="6568"/>
                  <a:pt x="11476" y="6568"/>
                </a:cubicBezTo>
                <a:cubicBezTo>
                  <a:pt x="11525" y="6568"/>
                  <a:pt x="11549" y="6519"/>
                  <a:pt x="11549" y="6471"/>
                </a:cubicBezTo>
                <a:cubicBezTo>
                  <a:pt x="11549" y="6446"/>
                  <a:pt x="11549" y="6446"/>
                  <a:pt x="11549" y="6446"/>
                </a:cubicBezTo>
                <a:cubicBezTo>
                  <a:pt x="11549" y="6104"/>
                  <a:pt x="11403" y="5958"/>
                  <a:pt x="11109" y="5958"/>
                </a:cubicBezTo>
                <a:cubicBezTo>
                  <a:pt x="10817" y="5958"/>
                  <a:pt x="10670" y="6128"/>
                  <a:pt x="10670" y="6471"/>
                </a:cubicBezTo>
                <a:cubicBezTo>
                  <a:pt x="10670" y="6495"/>
                  <a:pt x="10670" y="6495"/>
                  <a:pt x="10670" y="6495"/>
                </a:cubicBezTo>
                <a:cubicBezTo>
                  <a:pt x="10670" y="6861"/>
                  <a:pt x="10841" y="7007"/>
                  <a:pt x="11183" y="7007"/>
                </a:cubicBezTo>
                <a:cubicBezTo>
                  <a:pt x="11305" y="7007"/>
                  <a:pt x="11427" y="6983"/>
                  <a:pt x="11501" y="6983"/>
                </a:cubicBezTo>
                <a:cubicBezTo>
                  <a:pt x="11549" y="6959"/>
                  <a:pt x="11549" y="6935"/>
                  <a:pt x="11549" y="6886"/>
                </a:cubicBezTo>
                <a:lnTo>
                  <a:pt x="11549" y="6861"/>
                </a:lnTo>
                <a:close/>
                <a:moveTo>
                  <a:pt x="11109" y="6128"/>
                </a:moveTo>
                <a:lnTo>
                  <a:pt x="11109" y="6128"/>
                </a:lnTo>
                <a:cubicBezTo>
                  <a:pt x="11256" y="6128"/>
                  <a:pt x="11329" y="6226"/>
                  <a:pt x="11329" y="6421"/>
                </a:cubicBezTo>
                <a:cubicBezTo>
                  <a:pt x="10890" y="6421"/>
                  <a:pt x="10890" y="6421"/>
                  <a:pt x="10890" y="6421"/>
                </a:cubicBezTo>
                <a:cubicBezTo>
                  <a:pt x="10915" y="6226"/>
                  <a:pt x="10963" y="6128"/>
                  <a:pt x="11109" y="6128"/>
                </a:cubicBezTo>
                <a:close/>
                <a:moveTo>
                  <a:pt x="11109" y="4810"/>
                </a:moveTo>
                <a:lnTo>
                  <a:pt x="11109" y="4810"/>
                </a:lnTo>
                <a:cubicBezTo>
                  <a:pt x="11232" y="4810"/>
                  <a:pt x="11378" y="4786"/>
                  <a:pt x="11427" y="4761"/>
                </a:cubicBezTo>
                <a:cubicBezTo>
                  <a:pt x="11501" y="4761"/>
                  <a:pt x="11501" y="4737"/>
                  <a:pt x="11501" y="4663"/>
                </a:cubicBezTo>
                <a:cubicBezTo>
                  <a:pt x="11501" y="3468"/>
                  <a:pt x="11501" y="3468"/>
                  <a:pt x="11501" y="3468"/>
                </a:cubicBezTo>
                <a:cubicBezTo>
                  <a:pt x="11501" y="3420"/>
                  <a:pt x="11476" y="3395"/>
                  <a:pt x="11427" y="3395"/>
                </a:cubicBezTo>
                <a:cubicBezTo>
                  <a:pt x="11354" y="3395"/>
                  <a:pt x="11354" y="3395"/>
                  <a:pt x="11354" y="3395"/>
                </a:cubicBezTo>
                <a:cubicBezTo>
                  <a:pt x="11305" y="3395"/>
                  <a:pt x="11280" y="3420"/>
                  <a:pt x="11280" y="3468"/>
                </a:cubicBezTo>
                <a:cubicBezTo>
                  <a:pt x="11280" y="3834"/>
                  <a:pt x="11280" y="3834"/>
                  <a:pt x="11280" y="3834"/>
                </a:cubicBezTo>
                <a:cubicBezTo>
                  <a:pt x="11208" y="3785"/>
                  <a:pt x="11134" y="3761"/>
                  <a:pt x="11036" y="3761"/>
                </a:cubicBezTo>
                <a:cubicBezTo>
                  <a:pt x="10743" y="3761"/>
                  <a:pt x="10621" y="3956"/>
                  <a:pt x="10621" y="4274"/>
                </a:cubicBezTo>
                <a:cubicBezTo>
                  <a:pt x="10621" y="4298"/>
                  <a:pt x="10621" y="4298"/>
                  <a:pt x="10621" y="4298"/>
                </a:cubicBezTo>
                <a:cubicBezTo>
                  <a:pt x="10621" y="4688"/>
                  <a:pt x="10817" y="4810"/>
                  <a:pt x="11109" y="4810"/>
                </a:cubicBezTo>
                <a:close/>
                <a:moveTo>
                  <a:pt x="10841" y="4274"/>
                </a:moveTo>
                <a:lnTo>
                  <a:pt x="10841" y="4274"/>
                </a:lnTo>
                <a:cubicBezTo>
                  <a:pt x="10841" y="4078"/>
                  <a:pt x="10915" y="3956"/>
                  <a:pt x="11109" y="3956"/>
                </a:cubicBezTo>
                <a:cubicBezTo>
                  <a:pt x="11158" y="3956"/>
                  <a:pt x="11232" y="3956"/>
                  <a:pt x="11280" y="4006"/>
                </a:cubicBezTo>
                <a:cubicBezTo>
                  <a:pt x="11280" y="4615"/>
                  <a:pt x="11280" y="4615"/>
                  <a:pt x="11280" y="4615"/>
                </a:cubicBezTo>
                <a:cubicBezTo>
                  <a:pt x="11256" y="4615"/>
                  <a:pt x="11183" y="4639"/>
                  <a:pt x="11109" y="4639"/>
                </a:cubicBezTo>
                <a:cubicBezTo>
                  <a:pt x="10939" y="4639"/>
                  <a:pt x="10841" y="4517"/>
                  <a:pt x="10841" y="4298"/>
                </a:cubicBezTo>
                <a:lnTo>
                  <a:pt x="10841" y="4274"/>
                </a:lnTo>
                <a:close/>
                <a:moveTo>
                  <a:pt x="9353" y="4663"/>
                </a:moveTo>
                <a:lnTo>
                  <a:pt x="9353" y="4663"/>
                </a:lnTo>
                <a:cubicBezTo>
                  <a:pt x="9353" y="4103"/>
                  <a:pt x="9353" y="4103"/>
                  <a:pt x="9353" y="4103"/>
                </a:cubicBezTo>
                <a:cubicBezTo>
                  <a:pt x="9353" y="3859"/>
                  <a:pt x="9279" y="3761"/>
                  <a:pt x="8986" y="3761"/>
                </a:cubicBezTo>
                <a:cubicBezTo>
                  <a:pt x="8888" y="3761"/>
                  <a:pt x="8742" y="3785"/>
                  <a:pt x="8644" y="3785"/>
                </a:cubicBezTo>
                <a:cubicBezTo>
                  <a:pt x="8595" y="3810"/>
                  <a:pt x="8571" y="3810"/>
                  <a:pt x="8595" y="3883"/>
                </a:cubicBezTo>
                <a:cubicBezTo>
                  <a:pt x="8595" y="3908"/>
                  <a:pt x="8595" y="3908"/>
                  <a:pt x="8595" y="3908"/>
                </a:cubicBezTo>
                <a:cubicBezTo>
                  <a:pt x="8595" y="3956"/>
                  <a:pt x="8620" y="3981"/>
                  <a:pt x="8669" y="3956"/>
                </a:cubicBezTo>
                <a:cubicBezTo>
                  <a:pt x="8717" y="3956"/>
                  <a:pt x="8815" y="3932"/>
                  <a:pt x="8913" y="3932"/>
                </a:cubicBezTo>
                <a:cubicBezTo>
                  <a:pt x="9108" y="3932"/>
                  <a:pt x="9132" y="4006"/>
                  <a:pt x="9132" y="4103"/>
                </a:cubicBezTo>
                <a:cubicBezTo>
                  <a:pt x="9132" y="4225"/>
                  <a:pt x="9132" y="4225"/>
                  <a:pt x="9132" y="4225"/>
                </a:cubicBezTo>
                <a:cubicBezTo>
                  <a:pt x="9060" y="4201"/>
                  <a:pt x="8986" y="4176"/>
                  <a:pt x="8888" y="4176"/>
                </a:cubicBezTo>
                <a:cubicBezTo>
                  <a:pt x="8644" y="4176"/>
                  <a:pt x="8522" y="4298"/>
                  <a:pt x="8522" y="4468"/>
                </a:cubicBezTo>
                <a:cubicBezTo>
                  <a:pt x="8522" y="4517"/>
                  <a:pt x="8522" y="4517"/>
                  <a:pt x="8522" y="4517"/>
                </a:cubicBezTo>
                <a:cubicBezTo>
                  <a:pt x="8522" y="4737"/>
                  <a:pt x="8717" y="4810"/>
                  <a:pt x="8962" y="4810"/>
                </a:cubicBezTo>
                <a:cubicBezTo>
                  <a:pt x="9108" y="4810"/>
                  <a:pt x="9230" y="4786"/>
                  <a:pt x="9279" y="4761"/>
                </a:cubicBezTo>
                <a:cubicBezTo>
                  <a:pt x="9353" y="4737"/>
                  <a:pt x="9353" y="4713"/>
                  <a:pt x="9353" y="4663"/>
                </a:cubicBezTo>
                <a:close/>
                <a:moveTo>
                  <a:pt x="9132" y="4615"/>
                </a:moveTo>
                <a:lnTo>
                  <a:pt x="9132" y="4615"/>
                </a:lnTo>
                <a:cubicBezTo>
                  <a:pt x="9108" y="4639"/>
                  <a:pt x="9060" y="4639"/>
                  <a:pt x="8962" y="4639"/>
                </a:cubicBezTo>
                <a:cubicBezTo>
                  <a:pt x="8839" y="4639"/>
                  <a:pt x="8742" y="4615"/>
                  <a:pt x="8742" y="4493"/>
                </a:cubicBezTo>
                <a:lnTo>
                  <a:pt x="8742" y="4493"/>
                </a:lnTo>
                <a:cubicBezTo>
                  <a:pt x="8742" y="4395"/>
                  <a:pt x="8815" y="4346"/>
                  <a:pt x="8962" y="4346"/>
                </a:cubicBezTo>
                <a:cubicBezTo>
                  <a:pt x="9035" y="4346"/>
                  <a:pt x="9108" y="4346"/>
                  <a:pt x="9132" y="4370"/>
                </a:cubicBezTo>
                <a:lnTo>
                  <a:pt x="9132" y="4615"/>
                </a:lnTo>
                <a:close/>
                <a:moveTo>
                  <a:pt x="12770" y="3492"/>
                </a:moveTo>
                <a:lnTo>
                  <a:pt x="12770" y="3492"/>
                </a:lnTo>
                <a:cubicBezTo>
                  <a:pt x="12721" y="3444"/>
                  <a:pt x="12721" y="3420"/>
                  <a:pt x="12648" y="3420"/>
                </a:cubicBezTo>
                <a:cubicBezTo>
                  <a:pt x="12599" y="3420"/>
                  <a:pt x="12599" y="3420"/>
                  <a:pt x="12599" y="3420"/>
                </a:cubicBezTo>
                <a:cubicBezTo>
                  <a:pt x="12550" y="3420"/>
                  <a:pt x="12526" y="3444"/>
                  <a:pt x="12477" y="3492"/>
                </a:cubicBezTo>
                <a:cubicBezTo>
                  <a:pt x="12428" y="3566"/>
                  <a:pt x="12159" y="4006"/>
                  <a:pt x="12111" y="4713"/>
                </a:cubicBezTo>
                <a:cubicBezTo>
                  <a:pt x="12111" y="4761"/>
                  <a:pt x="12111" y="4786"/>
                  <a:pt x="12159" y="4786"/>
                </a:cubicBezTo>
                <a:cubicBezTo>
                  <a:pt x="12257" y="4786"/>
                  <a:pt x="12257" y="4786"/>
                  <a:pt x="12257" y="4786"/>
                </a:cubicBezTo>
                <a:cubicBezTo>
                  <a:pt x="12306" y="4786"/>
                  <a:pt x="12330" y="4761"/>
                  <a:pt x="12330" y="4713"/>
                </a:cubicBezTo>
                <a:cubicBezTo>
                  <a:pt x="12330" y="4615"/>
                  <a:pt x="12355" y="4517"/>
                  <a:pt x="12355" y="4444"/>
                </a:cubicBezTo>
                <a:cubicBezTo>
                  <a:pt x="12892" y="4444"/>
                  <a:pt x="12892" y="4444"/>
                  <a:pt x="12892" y="4444"/>
                </a:cubicBezTo>
                <a:cubicBezTo>
                  <a:pt x="12892" y="4517"/>
                  <a:pt x="12917" y="4615"/>
                  <a:pt x="12917" y="4713"/>
                </a:cubicBezTo>
                <a:cubicBezTo>
                  <a:pt x="12917" y="4761"/>
                  <a:pt x="12941" y="4786"/>
                  <a:pt x="12990" y="4786"/>
                </a:cubicBezTo>
                <a:cubicBezTo>
                  <a:pt x="13063" y="4786"/>
                  <a:pt x="13063" y="4786"/>
                  <a:pt x="13063" y="4786"/>
                </a:cubicBezTo>
                <a:cubicBezTo>
                  <a:pt x="13136" y="4786"/>
                  <a:pt x="13136" y="4761"/>
                  <a:pt x="13136" y="4713"/>
                </a:cubicBezTo>
                <a:cubicBezTo>
                  <a:pt x="13088" y="3981"/>
                  <a:pt x="12819" y="3541"/>
                  <a:pt x="12770" y="3492"/>
                </a:cubicBezTo>
                <a:close/>
                <a:moveTo>
                  <a:pt x="12404" y="4274"/>
                </a:moveTo>
                <a:lnTo>
                  <a:pt x="12404" y="4274"/>
                </a:lnTo>
                <a:cubicBezTo>
                  <a:pt x="12477" y="3908"/>
                  <a:pt x="12575" y="3688"/>
                  <a:pt x="12624" y="3639"/>
                </a:cubicBezTo>
                <a:cubicBezTo>
                  <a:pt x="12648" y="3688"/>
                  <a:pt x="12770" y="3908"/>
                  <a:pt x="12843" y="4274"/>
                </a:cubicBezTo>
                <a:lnTo>
                  <a:pt x="12404" y="4274"/>
                </a:lnTo>
                <a:close/>
                <a:moveTo>
                  <a:pt x="10524" y="6812"/>
                </a:moveTo>
                <a:lnTo>
                  <a:pt x="10524" y="6812"/>
                </a:lnTo>
                <a:cubicBezTo>
                  <a:pt x="10499" y="6812"/>
                  <a:pt x="10475" y="6812"/>
                  <a:pt x="10450" y="6812"/>
                </a:cubicBezTo>
                <a:cubicBezTo>
                  <a:pt x="10377" y="6812"/>
                  <a:pt x="10328" y="6764"/>
                  <a:pt x="10328" y="6666"/>
                </a:cubicBezTo>
                <a:cubicBezTo>
                  <a:pt x="10328" y="6153"/>
                  <a:pt x="10328" y="6153"/>
                  <a:pt x="10328" y="6153"/>
                </a:cubicBezTo>
                <a:cubicBezTo>
                  <a:pt x="10475" y="6153"/>
                  <a:pt x="10475" y="6153"/>
                  <a:pt x="10475" y="6153"/>
                </a:cubicBezTo>
                <a:cubicBezTo>
                  <a:pt x="10524" y="6153"/>
                  <a:pt x="10548" y="6128"/>
                  <a:pt x="10548" y="6080"/>
                </a:cubicBezTo>
                <a:cubicBezTo>
                  <a:pt x="10548" y="6056"/>
                  <a:pt x="10548" y="6056"/>
                  <a:pt x="10548" y="6056"/>
                </a:cubicBezTo>
                <a:cubicBezTo>
                  <a:pt x="10548" y="6006"/>
                  <a:pt x="10524" y="5982"/>
                  <a:pt x="10475" y="5982"/>
                </a:cubicBezTo>
                <a:cubicBezTo>
                  <a:pt x="10328" y="5982"/>
                  <a:pt x="10328" y="5982"/>
                  <a:pt x="10328" y="5982"/>
                </a:cubicBezTo>
                <a:cubicBezTo>
                  <a:pt x="10328" y="5835"/>
                  <a:pt x="10328" y="5835"/>
                  <a:pt x="10328" y="5835"/>
                </a:cubicBezTo>
                <a:cubicBezTo>
                  <a:pt x="10328" y="5787"/>
                  <a:pt x="10328" y="5763"/>
                  <a:pt x="10255" y="5763"/>
                </a:cubicBezTo>
                <a:cubicBezTo>
                  <a:pt x="10182" y="5763"/>
                  <a:pt x="10182" y="5763"/>
                  <a:pt x="10182" y="5763"/>
                </a:cubicBezTo>
                <a:cubicBezTo>
                  <a:pt x="10133" y="5763"/>
                  <a:pt x="10108" y="5787"/>
                  <a:pt x="10108" y="5835"/>
                </a:cubicBezTo>
                <a:cubicBezTo>
                  <a:pt x="10108" y="5982"/>
                  <a:pt x="10108" y="5982"/>
                  <a:pt x="10108" y="5982"/>
                </a:cubicBezTo>
                <a:cubicBezTo>
                  <a:pt x="10084" y="5982"/>
                  <a:pt x="10084" y="5982"/>
                  <a:pt x="10084" y="5982"/>
                </a:cubicBezTo>
                <a:cubicBezTo>
                  <a:pt x="10035" y="5982"/>
                  <a:pt x="10010" y="6006"/>
                  <a:pt x="10010" y="6056"/>
                </a:cubicBezTo>
                <a:cubicBezTo>
                  <a:pt x="10010" y="6080"/>
                  <a:pt x="10010" y="6080"/>
                  <a:pt x="10010" y="6080"/>
                </a:cubicBezTo>
                <a:cubicBezTo>
                  <a:pt x="10010" y="6128"/>
                  <a:pt x="10035" y="6153"/>
                  <a:pt x="10084" y="6153"/>
                </a:cubicBezTo>
                <a:cubicBezTo>
                  <a:pt x="10108" y="6153"/>
                  <a:pt x="10108" y="6153"/>
                  <a:pt x="10108" y="6153"/>
                </a:cubicBezTo>
                <a:cubicBezTo>
                  <a:pt x="10108" y="6666"/>
                  <a:pt x="10108" y="6666"/>
                  <a:pt x="10108" y="6666"/>
                </a:cubicBezTo>
                <a:cubicBezTo>
                  <a:pt x="10108" y="6886"/>
                  <a:pt x="10206" y="6983"/>
                  <a:pt x="10426" y="6983"/>
                </a:cubicBezTo>
                <a:cubicBezTo>
                  <a:pt x="10450" y="6983"/>
                  <a:pt x="10499" y="6983"/>
                  <a:pt x="10524" y="6983"/>
                </a:cubicBezTo>
                <a:cubicBezTo>
                  <a:pt x="10548" y="6983"/>
                  <a:pt x="10572" y="6959"/>
                  <a:pt x="10572" y="6910"/>
                </a:cubicBezTo>
                <a:cubicBezTo>
                  <a:pt x="10572" y="6886"/>
                  <a:pt x="10572" y="6886"/>
                  <a:pt x="10572" y="6886"/>
                </a:cubicBezTo>
                <a:cubicBezTo>
                  <a:pt x="10572" y="6837"/>
                  <a:pt x="10548" y="6788"/>
                  <a:pt x="10524" y="6812"/>
                </a:cubicBezTo>
                <a:close/>
                <a:moveTo>
                  <a:pt x="13112" y="6861"/>
                </a:moveTo>
                <a:lnTo>
                  <a:pt x="13112" y="6861"/>
                </a:lnTo>
                <a:cubicBezTo>
                  <a:pt x="13088" y="6812"/>
                  <a:pt x="13088" y="6812"/>
                  <a:pt x="13063" y="6812"/>
                </a:cubicBezTo>
                <a:cubicBezTo>
                  <a:pt x="13063" y="6812"/>
                  <a:pt x="13038" y="6812"/>
                  <a:pt x="13014" y="6812"/>
                </a:cubicBezTo>
                <a:cubicBezTo>
                  <a:pt x="12966" y="6812"/>
                  <a:pt x="12966" y="6788"/>
                  <a:pt x="12966" y="6714"/>
                </a:cubicBezTo>
                <a:cubicBezTo>
                  <a:pt x="12966" y="6056"/>
                  <a:pt x="12966" y="6056"/>
                  <a:pt x="12966" y="6056"/>
                </a:cubicBezTo>
                <a:cubicBezTo>
                  <a:pt x="12966" y="6006"/>
                  <a:pt x="12941" y="5982"/>
                  <a:pt x="12892" y="5982"/>
                </a:cubicBezTo>
                <a:cubicBezTo>
                  <a:pt x="12819" y="5982"/>
                  <a:pt x="12819" y="5982"/>
                  <a:pt x="12819" y="5982"/>
                </a:cubicBezTo>
                <a:cubicBezTo>
                  <a:pt x="12770" y="5982"/>
                  <a:pt x="12745" y="6006"/>
                  <a:pt x="12745" y="6056"/>
                </a:cubicBezTo>
                <a:cubicBezTo>
                  <a:pt x="12745" y="6714"/>
                  <a:pt x="12745" y="6714"/>
                  <a:pt x="12745" y="6714"/>
                </a:cubicBezTo>
                <a:cubicBezTo>
                  <a:pt x="12745" y="6935"/>
                  <a:pt x="12819" y="6983"/>
                  <a:pt x="12966" y="6983"/>
                </a:cubicBezTo>
                <a:cubicBezTo>
                  <a:pt x="12990" y="6983"/>
                  <a:pt x="13014" y="6983"/>
                  <a:pt x="13063" y="6959"/>
                </a:cubicBezTo>
                <a:cubicBezTo>
                  <a:pt x="13112" y="6959"/>
                  <a:pt x="13112" y="6935"/>
                  <a:pt x="13112" y="6886"/>
                </a:cubicBezTo>
                <a:lnTo>
                  <a:pt x="13112" y="6861"/>
                </a:lnTo>
                <a:close/>
                <a:moveTo>
                  <a:pt x="12819" y="5860"/>
                </a:moveTo>
                <a:lnTo>
                  <a:pt x="12819" y="5860"/>
                </a:lnTo>
                <a:cubicBezTo>
                  <a:pt x="12892" y="5860"/>
                  <a:pt x="12892" y="5860"/>
                  <a:pt x="12892" y="5860"/>
                </a:cubicBezTo>
                <a:cubicBezTo>
                  <a:pt x="12941" y="5860"/>
                  <a:pt x="12966" y="5835"/>
                  <a:pt x="12966" y="5787"/>
                </a:cubicBezTo>
                <a:cubicBezTo>
                  <a:pt x="12966" y="5689"/>
                  <a:pt x="12966" y="5689"/>
                  <a:pt x="12966" y="5689"/>
                </a:cubicBezTo>
                <a:cubicBezTo>
                  <a:pt x="12966" y="5640"/>
                  <a:pt x="12941" y="5616"/>
                  <a:pt x="12892" y="5616"/>
                </a:cubicBezTo>
                <a:cubicBezTo>
                  <a:pt x="12819" y="5616"/>
                  <a:pt x="12819" y="5616"/>
                  <a:pt x="12819" y="5616"/>
                </a:cubicBezTo>
                <a:cubicBezTo>
                  <a:pt x="12745" y="5616"/>
                  <a:pt x="12721" y="5640"/>
                  <a:pt x="12721" y="5689"/>
                </a:cubicBezTo>
                <a:cubicBezTo>
                  <a:pt x="12721" y="5787"/>
                  <a:pt x="12721" y="5787"/>
                  <a:pt x="12721" y="5787"/>
                </a:cubicBezTo>
                <a:cubicBezTo>
                  <a:pt x="12721" y="5835"/>
                  <a:pt x="12745" y="5860"/>
                  <a:pt x="12819" y="5860"/>
                </a:cubicBezTo>
                <a:close/>
                <a:moveTo>
                  <a:pt x="12111" y="6861"/>
                </a:moveTo>
                <a:lnTo>
                  <a:pt x="12111" y="6861"/>
                </a:lnTo>
                <a:cubicBezTo>
                  <a:pt x="12111" y="6837"/>
                  <a:pt x="12087" y="6812"/>
                  <a:pt x="12062" y="6812"/>
                </a:cubicBezTo>
                <a:cubicBezTo>
                  <a:pt x="12062" y="6812"/>
                  <a:pt x="12037" y="6812"/>
                  <a:pt x="12013" y="6812"/>
                </a:cubicBezTo>
                <a:cubicBezTo>
                  <a:pt x="11964" y="6812"/>
                  <a:pt x="11964" y="6788"/>
                  <a:pt x="11964" y="6714"/>
                </a:cubicBezTo>
                <a:cubicBezTo>
                  <a:pt x="11964" y="5665"/>
                  <a:pt x="11964" y="5665"/>
                  <a:pt x="11964" y="5665"/>
                </a:cubicBezTo>
                <a:cubicBezTo>
                  <a:pt x="11964" y="5592"/>
                  <a:pt x="11940" y="5567"/>
                  <a:pt x="11891" y="5567"/>
                </a:cubicBezTo>
                <a:cubicBezTo>
                  <a:pt x="11818" y="5567"/>
                  <a:pt x="11818" y="5567"/>
                  <a:pt x="11818" y="5567"/>
                </a:cubicBezTo>
                <a:cubicBezTo>
                  <a:pt x="11769" y="5567"/>
                  <a:pt x="11744" y="5592"/>
                  <a:pt x="11744" y="5665"/>
                </a:cubicBezTo>
                <a:cubicBezTo>
                  <a:pt x="11744" y="6714"/>
                  <a:pt x="11744" y="6714"/>
                  <a:pt x="11744" y="6714"/>
                </a:cubicBezTo>
                <a:cubicBezTo>
                  <a:pt x="11744" y="6935"/>
                  <a:pt x="11818" y="6983"/>
                  <a:pt x="11940" y="6983"/>
                </a:cubicBezTo>
                <a:cubicBezTo>
                  <a:pt x="11988" y="6983"/>
                  <a:pt x="12013" y="6983"/>
                  <a:pt x="12062" y="6959"/>
                </a:cubicBezTo>
                <a:cubicBezTo>
                  <a:pt x="12111" y="6959"/>
                  <a:pt x="12111" y="6959"/>
                  <a:pt x="12111" y="6886"/>
                </a:cubicBezTo>
                <a:lnTo>
                  <a:pt x="12111" y="6861"/>
                </a:lnTo>
                <a:close/>
                <a:moveTo>
                  <a:pt x="12599" y="6861"/>
                </a:moveTo>
                <a:lnTo>
                  <a:pt x="12599" y="6861"/>
                </a:lnTo>
                <a:cubicBezTo>
                  <a:pt x="12599" y="6837"/>
                  <a:pt x="12599" y="6812"/>
                  <a:pt x="12575" y="6812"/>
                </a:cubicBezTo>
                <a:cubicBezTo>
                  <a:pt x="12550" y="6812"/>
                  <a:pt x="12526" y="6812"/>
                  <a:pt x="12526" y="6812"/>
                </a:cubicBezTo>
                <a:cubicBezTo>
                  <a:pt x="12477" y="6812"/>
                  <a:pt x="12452" y="6788"/>
                  <a:pt x="12452" y="6714"/>
                </a:cubicBezTo>
                <a:cubicBezTo>
                  <a:pt x="12452" y="5665"/>
                  <a:pt x="12452" y="5665"/>
                  <a:pt x="12452" y="5665"/>
                </a:cubicBezTo>
                <a:cubicBezTo>
                  <a:pt x="12452" y="5592"/>
                  <a:pt x="12428" y="5567"/>
                  <a:pt x="12379" y="5567"/>
                </a:cubicBezTo>
                <a:cubicBezTo>
                  <a:pt x="12306" y="5567"/>
                  <a:pt x="12306" y="5567"/>
                  <a:pt x="12306" y="5567"/>
                </a:cubicBezTo>
                <a:cubicBezTo>
                  <a:pt x="12257" y="5567"/>
                  <a:pt x="12233" y="5592"/>
                  <a:pt x="12233" y="5665"/>
                </a:cubicBezTo>
                <a:cubicBezTo>
                  <a:pt x="12233" y="6714"/>
                  <a:pt x="12233" y="6714"/>
                  <a:pt x="12233" y="6714"/>
                </a:cubicBezTo>
                <a:cubicBezTo>
                  <a:pt x="12233" y="6935"/>
                  <a:pt x="12306" y="6983"/>
                  <a:pt x="12452" y="6983"/>
                </a:cubicBezTo>
                <a:cubicBezTo>
                  <a:pt x="12477" y="6983"/>
                  <a:pt x="12526" y="6983"/>
                  <a:pt x="12550" y="6959"/>
                </a:cubicBezTo>
                <a:cubicBezTo>
                  <a:pt x="12599" y="6959"/>
                  <a:pt x="12624" y="6959"/>
                  <a:pt x="12599" y="6886"/>
                </a:cubicBezTo>
                <a:lnTo>
                  <a:pt x="12599" y="68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BR"/>
          </a:p>
        </p:txBody>
      </p:sp>
      <p:sp>
        <p:nvSpPr>
          <p:cNvPr id="3" name="Content Placeholder 28">
            <a:extLst>
              <a:ext uri="{FF2B5EF4-FFF2-40B4-BE49-F238E27FC236}">
                <a16:creationId xmlns:a16="http://schemas.microsoft.com/office/drawing/2014/main" id="{0948BFDA-5BCD-7835-021B-30A5B668254A}"/>
              </a:ext>
            </a:extLst>
          </p:cNvPr>
          <p:cNvSpPr txBox="1">
            <a:spLocks/>
          </p:cNvSpPr>
          <p:nvPr userDrawn="1"/>
        </p:nvSpPr>
        <p:spPr>
          <a:xfrm>
            <a:off x="5356518" y="2414784"/>
            <a:ext cx="1031670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41414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514350" indent="-108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ystem Font Regular"/>
              <a:buChar char="/"/>
              <a:defRPr sz="1400" b="0" i="0" kern="1200">
                <a:solidFill>
                  <a:srgbClr val="41414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857250" indent="-108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ystem Font Regular"/>
              <a:buChar char="/"/>
              <a:defRPr sz="1400" b="0" i="0" kern="1200">
                <a:solidFill>
                  <a:srgbClr val="41414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200150" indent="-108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ystem Font Regular"/>
              <a:buChar char="/"/>
              <a:defRPr sz="1400" b="0" i="0" kern="1200">
                <a:solidFill>
                  <a:srgbClr val="41414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543050" indent="-108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ystem Font Regular"/>
              <a:buChar char="/"/>
              <a:defRPr sz="1400" b="0" i="0" kern="1200">
                <a:solidFill>
                  <a:srgbClr val="41414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 err="1">
                <a:solidFill>
                  <a:schemeClr val="bg1"/>
                </a:solidFill>
              </a:rPr>
              <a:t>tp.com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Content Placeholder 28">
            <a:extLst>
              <a:ext uri="{FF2B5EF4-FFF2-40B4-BE49-F238E27FC236}">
                <a16:creationId xmlns:a16="http://schemas.microsoft.com/office/drawing/2014/main" id="{BFAC2B46-86A6-1406-FB69-BCEB81966907}"/>
              </a:ext>
            </a:extLst>
          </p:cNvPr>
          <p:cNvSpPr txBox="1">
            <a:spLocks/>
          </p:cNvSpPr>
          <p:nvPr userDrawn="1"/>
        </p:nvSpPr>
        <p:spPr>
          <a:xfrm>
            <a:off x="267941" y="2414784"/>
            <a:ext cx="1299601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41414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514350" indent="-108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ystem Font Regular"/>
              <a:buChar char="/"/>
              <a:defRPr sz="1400" b="0" i="0" kern="1200">
                <a:solidFill>
                  <a:srgbClr val="41414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857250" indent="-108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ystem Font Regular"/>
              <a:buChar char="/"/>
              <a:defRPr sz="1400" b="0" i="0" kern="1200">
                <a:solidFill>
                  <a:srgbClr val="41414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200150" indent="-108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ystem Font Regular"/>
              <a:buChar char="/"/>
              <a:defRPr sz="1400" b="0" i="0" kern="1200">
                <a:solidFill>
                  <a:srgbClr val="41414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543050" indent="-108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ystem Font Regular"/>
              <a:buChar char="/"/>
              <a:defRPr sz="1400" b="0" i="0" kern="1200">
                <a:solidFill>
                  <a:srgbClr val="41414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bg1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695823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65228-CF22-4D14-C805-2B9AF07FE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07CBB3-F210-D57D-9315-46608380C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63A46B-F76F-FDDD-13FB-A5543AE0A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C3FC-8DD8-4435-B5A7-583A0DC579DD}" type="datetimeFigureOut">
              <a:rPr lang="it-IT" smtClean="0"/>
              <a:t>03/10/2025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75090B-578F-1629-D49E-C6602F934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A28294-AB66-0F93-5BEA-1443DF2C8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EAD5A-0568-4762-BBA2-D663B6ADBF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07283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1A7EBC-D0FF-4483-47C6-B61610C49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1AD133-B310-895E-2FB1-049C06446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130498F-B0AA-6DCC-7170-3BADA0316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C3FC-8DD8-4435-B5A7-583A0DC579DD}" type="datetimeFigureOut">
              <a:rPr lang="it-IT" smtClean="0"/>
              <a:t>03/10/2025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CAC0E7-3571-24FA-E23E-1CA86935D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2FD6C4-F91F-CE78-CF8D-D0384BEF2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EAD5A-0568-4762-BBA2-D663B6ADBF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0398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216256-BC56-593E-55E4-0FDB72A49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AB53D52-1AC0-D466-F27A-9804A4C43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ED4FC9-B204-4343-90D1-8FC77BC60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C3FC-8DD8-4435-B5A7-583A0DC579DD}" type="datetimeFigureOut">
              <a:rPr lang="it-IT" smtClean="0"/>
              <a:t>03/10/2025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6BC87D-C07D-3D44-7D1D-F38793A4E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16232C-3E51-33A9-CA9C-604D0B2FC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EAD5A-0568-4762-BBA2-D663B6ADBF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910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A">
    <p:bg>
      <p:bgPr>
        <a:solidFill>
          <a:srgbClr val="4B4C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F1C7DAC0-84C1-2998-1ED2-FC2ED6849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367" y="2578544"/>
            <a:ext cx="3747511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>
            <a:lvl1pPr algn="r">
              <a:defRPr lang="en-US" sz="40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C294DAC-720C-486D-6A0B-41A962009A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62367" y="3838996"/>
            <a:ext cx="3747511" cy="3139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739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C20629-9FC8-0EC0-D169-6AF2231BE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699981-669A-7D0A-70F6-978AEF7C4A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4545698-955E-5358-D7A2-E88B1FDAE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ABE96AE-1171-D205-9DEF-48444B9E1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C3FC-8DD8-4435-B5A7-583A0DC579DD}" type="datetimeFigureOut">
              <a:rPr lang="it-IT" smtClean="0"/>
              <a:t>03/10/2025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6AACDA4-9AD6-B83F-F944-EB2238881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1ED1231-7263-897A-069F-9C55EC3D7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EAD5A-0568-4762-BBA2-D663B6ADBF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54495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ABC6BC-6663-47C1-99C0-445B93F38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D053995-B7EC-11D7-5A1E-27CC55F45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B72F18E-66FA-14F9-4CF1-C47B5AF05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A49EE0E-0F9E-1C00-870A-D51D396839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C6FA08D-755F-A611-7690-38FACFAA7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810B0E8-7A8C-5DA2-7E63-B0221E7DC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C3FC-8DD8-4435-B5A7-583A0DC579DD}" type="datetimeFigureOut">
              <a:rPr lang="it-IT" smtClean="0"/>
              <a:t>03/10/2025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15CB1D1-9C8B-58A5-912E-406262FBF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1F612A7-4775-8446-DE0A-6B820110D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EAD5A-0568-4762-BBA2-D663B6ADBF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47092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BFC2D-27E7-0A66-BECF-337E0E83A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3F201E9-C841-ECDC-99DB-B2DD4E2E4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C3FC-8DD8-4435-B5A7-583A0DC579DD}" type="datetimeFigureOut">
              <a:rPr lang="it-IT" smtClean="0"/>
              <a:t>03/10/2025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95E4D06-7EF3-D261-C310-12C40F7E9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4D2C191-5C00-CD8F-71BF-250795736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EAD5A-0568-4762-BBA2-D663B6ADBF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53564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AB8E028-53F4-967D-A2BB-CA4BEF4B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C3FC-8DD8-4435-B5A7-583A0DC579DD}" type="datetimeFigureOut">
              <a:rPr lang="it-IT" smtClean="0"/>
              <a:t>03/10/2025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76BC9BC-B91B-F73D-A586-2A14BFC30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164A5AC-9B58-ECA3-5F8F-696E1645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EAD5A-0568-4762-BBA2-D663B6ADBF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5393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6410D7-899C-9A9E-EAE5-A3A1A1DD6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01378C-CA4D-2037-80D5-4E5E2AB0E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9C34DD3-099B-73E7-2B70-0BA6E57EB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6715430-D5F6-13A2-B084-53E14446C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C3FC-8DD8-4435-B5A7-583A0DC579DD}" type="datetimeFigureOut">
              <a:rPr lang="it-IT" smtClean="0"/>
              <a:t>03/10/2025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826A5D0-B1AA-EB2D-B6C5-ABEB7962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AD62AF9-13A1-6594-2A70-2E1B579CD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EAD5A-0568-4762-BBA2-D663B6ADBF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11478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4A0C95-2A5A-E3D6-E5C2-303E4B157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D709954-2517-DA5E-AC2A-1FA226B35D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197EA3F-FD3A-5CF1-3C66-639C687D7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ECC8857-BB05-A6D5-40E4-3521C8DD2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C3FC-8DD8-4435-B5A7-583A0DC579DD}" type="datetimeFigureOut">
              <a:rPr lang="it-IT" smtClean="0"/>
              <a:t>03/10/2025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C442E85-C8D0-EE3E-8DD1-93D8E9CE7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B49DD24-FFC6-7180-B7D7-5769504BB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EAD5A-0568-4762-BBA2-D663B6ADBF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28983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416C10-45A0-C05F-D7BA-E89A723FB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FC5188-EC72-8169-D399-C5467AEA8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BF88AA-9FED-D2D4-633E-9CD6AC695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C3FC-8DD8-4435-B5A7-583A0DC579DD}" type="datetimeFigureOut">
              <a:rPr lang="it-IT" smtClean="0"/>
              <a:t>03/10/2025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31FBA5-6258-ECC8-153F-AE0B08356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4F05E5-6216-BE82-F6CB-1C16191C2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EAD5A-0568-4762-BBA2-D663B6ADBF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67661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A1A3E76-E13B-57E8-9B7A-2786C311C3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AC4192B-6C5E-0691-1592-9E3E811FA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97F466-9058-20B3-D726-A96AFA4BE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C3FC-8DD8-4435-B5A7-583A0DC579DD}" type="datetimeFigureOut">
              <a:rPr lang="it-IT" smtClean="0"/>
              <a:t>03/10/2025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3D8F5D-4D69-E35C-C20A-E3130F980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4F03AB-531D-DA2B-E58A-5E83DB3ED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EAD5A-0568-4762-BBA2-D663B6ADBF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500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B">
    <p:bg>
      <p:bgPr>
        <a:solidFill>
          <a:srgbClr val="4B4C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F1C7DAC0-84C1-2998-1ED2-FC2ED6849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77" y="2574921"/>
            <a:ext cx="3727450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40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C294DAC-720C-486D-6A0B-41A962009A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677" y="3835373"/>
            <a:ext cx="3727450" cy="3139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156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rgbClr val="4B4C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3C8B6666-5305-8A1E-C138-F8C789D6459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93748" y="2135878"/>
            <a:ext cx="816402" cy="897144"/>
          </a:xfrm>
          <a:custGeom>
            <a:avLst/>
            <a:gdLst>
              <a:gd name="T0" fmla="*/ 1611 w 8426"/>
              <a:gd name="T1" fmla="*/ 1739 h 9260"/>
              <a:gd name="T2" fmla="*/ 1611 w 8426"/>
              <a:gd name="T3" fmla="*/ 1739 h 9260"/>
              <a:gd name="T4" fmla="*/ 0 w 8426"/>
              <a:gd name="T5" fmla="*/ 1739 h 9260"/>
              <a:gd name="T6" fmla="*/ 65 w 8426"/>
              <a:gd name="T7" fmla="*/ 1880 h 9260"/>
              <a:gd name="T8" fmla="*/ 1611 w 8426"/>
              <a:gd name="T9" fmla="*/ 3426 h 9260"/>
              <a:gd name="T10" fmla="*/ 1688 w 8426"/>
              <a:gd name="T11" fmla="*/ 3400 h 9260"/>
              <a:gd name="T12" fmla="*/ 1688 w 8426"/>
              <a:gd name="T13" fmla="*/ 1816 h 9260"/>
              <a:gd name="T14" fmla="*/ 1611 w 8426"/>
              <a:gd name="T15" fmla="*/ 1739 h 9260"/>
              <a:gd name="T16" fmla="*/ 5333 w 8426"/>
              <a:gd name="T17" fmla="*/ 0 h 9260"/>
              <a:gd name="T18" fmla="*/ 5333 w 8426"/>
              <a:gd name="T19" fmla="*/ 0 h 9260"/>
              <a:gd name="T20" fmla="*/ 5217 w 8426"/>
              <a:gd name="T21" fmla="*/ 0 h 9260"/>
              <a:gd name="T22" fmla="*/ 5217 w 8426"/>
              <a:gd name="T23" fmla="*/ 1571 h 9260"/>
              <a:gd name="T24" fmla="*/ 5050 w 8426"/>
              <a:gd name="T25" fmla="*/ 1739 h 9260"/>
              <a:gd name="T26" fmla="*/ 3581 w 8426"/>
              <a:gd name="T27" fmla="*/ 1739 h 9260"/>
              <a:gd name="T28" fmla="*/ 3517 w 8426"/>
              <a:gd name="T29" fmla="*/ 1816 h 9260"/>
              <a:gd name="T30" fmla="*/ 3517 w 8426"/>
              <a:gd name="T31" fmla="*/ 7572 h 9260"/>
              <a:gd name="T32" fmla="*/ 3349 w 8426"/>
              <a:gd name="T33" fmla="*/ 7740 h 9260"/>
              <a:gd name="T34" fmla="*/ 1894 w 8426"/>
              <a:gd name="T35" fmla="*/ 7740 h 9260"/>
              <a:gd name="T36" fmla="*/ 1855 w 8426"/>
              <a:gd name="T37" fmla="*/ 7817 h 9260"/>
              <a:gd name="T38" fmla="*/ 3143 w 8426"/>
              <a:gd name="T39" fmla="*/ 9092 h 9260"/>
              <a:gd name="T40" fmla="*/ 3478 w 8426"/>
              <a:gd name="T41" fmla="*/ 9259 h 9260"/>
              <a:gd name="T42" fmla="*/ 4869 w 8426"/>
              <a:gd name="T43" fmla="*/ 9259 h 9260"/>
              <a:gd name="T44" fmla="*/ 5114 w 8426"/>
              <a:gd name="T45" fmla="*/ 9015 h 9260"/>
              <a:gd name="T46" fmla="*/ 5114 w 8426"/>
              <a:gd name="T47" fmla="*/ 5769 h 9260"/>
              <a:gd name="T48" fmla="*/ 5191 w 8426"/>
              <a:gd name="T49" fmla="*/ 5692 h 9260"/>
              <a:gd name="T50" fmla="*/ 5333 w 8426"/>
              <a:gd name="T51" fmla="*/ 5692 h 9260"/>
              <a:gd name="T52" fmla="*/ 8425 w 8426"/>
              <a:gd name="T53" fmla="*/ 2834 h 9260"/>
              <a:gd name="T54" fmla="*/ 5333 w 8426"/>
              <a:gd name="T55" fmla="*/ 0 h 9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426" h="9260">
                <a:moveTo>
                  <a:pt x="1611" y="1739"/>
                </a:moveTo>
                <a:lnTo>
                  <a:pt x="1611" y="1739"/>
                </a:lnTo>
                <a:cubicBezTo>
                  <a:pt x="0" y="1739"/>
                  <a:pt x="0" y="1739"/>
                  <a:pt x="0" y="1739"/>
                </a:cubicBezTo>
                <a:cubicBezTo>
                  <a:pt x="13" y="1803"/>
                  <a:pt x="39" y="1842"/>
                  <a:pt x="65" y="1880"/>
                </a:cubicBezTo>
                <a:cubicBezTo>
                  <a:pt x="529" y="2331"/>
                  <a:pt x="1160" y="2962"/>
                  <a:pt x="1611" y="3426"/>
                </a:cubicBezTo>
                <a:cubicBezTo>
                  <a:pt x="1649" y="3452"/>
                  <a:pt x="1688" y="3439"/>
                  <a:pt x="1688" y="3400"/>
                </a:cubicBezTo>
                <a:cubicBezTo>
                  <a:pt x="1688" y="1816"/>
                  <a:pt x="1688" y="1816"/>
                  <a:pt x="1688" y="1816"/>
                </a:cubicBezTo>
                <a:cubicBezTo>
                  <a:pt x="1688" y="1777"/>
                  <a:pt x="1649" y="1739"/>
                  <a:pt x="1611" y="1739"/>
                </a:cubicBezTo>
                <a:close/>
                <a:moveTo>
                  <a:pt x="5333" y="0"/>
                </a:moveTo>
                <a:lnTo>
                  <a:pt x="5333" y="0"/>
                </a:lnTo>
                <a:cubicBezTo>
                  <a:pt x="5217" y="0"/>
                  <a:pt x="5217" y="0"/>
                  <a:pt x="5217" y="0"/>
                </a:cubicBezTo>
                <a:cubicBezTo>
                  <a:pt x="5217" y="1571"/>
                  <a:pt x="5217" y="1571"/>
                  <a:pt x="5217" y="1571"/>
                </a:cubicBezTo>
                <a:cubicBezTo>
                  <a:pt x="5217" y="1674"/>
                  <a:pt x="5140" y="1739"/>
                  <a:pt x="5050" y="1739"/>
                </a:cubicBezTo>
                <a:cubicBezTo>
                  <a:pt x="3581" y="1739"/>
                  <a:pt x="3581" y="1739"/>
                  <a:pt x="3581" y="1739"/>
                </a:cubicBezTo>
                <a:cubicBezTo>
                  <a:pt x="3543" y="1739"/>
                  <a:pt x="3517" y="1777"/>
                  <a:pt x="3517" y="1816"/>
                </a:cubicBezTo>
                <a:cubicBezTo>
                  <a:pt x="3517" y="7572"/>
                  <a:pt x="3517" y="7572"/>
                  <a:pt x="3517" y="7572"/>
                </a:cubicBezTo>
                <a:cubicBezTo>
                  <a:pt x="3517" y="7662"/>
                  <a:pt x="3440" y="7740"/>
                  <a:pt x="3349" y="7740"/>
                </a:cubicBezTo>
                <a:cubicBezTo>
                  <a:pt x="1894" y="7740"/>
                  <a:pt x="1894" y="7740"/>
                  <a:pt x="1894" y="7740"/>
                </a:cubicBezTo>
                <a:cubicBezTo>
                  <a:pt x="1855" y="7740"/>
                  <a:pt x="1830" y="7791"/>
                  <a:pt x="1855" y="7817"/>
                </a:cubicBezTo>
                <a:cubicBezTo>
                  <a:pt x="2177" y="8139"/>
                  <a:pt x="2808" y="8770"/>
                  <a:pt x="3143" y="9092"/>
                </a:cubicBezTo>
                <a:cubicBezTo>
                  <a:pt x="3221" y="9182"/>
                  <a:pt x="3336" y="9259"/>
                  <a:pt x="3478" y="9259"/>
                </a:cubicBezTo>
                <a:cubicBezTo>
                  <a:pt x="4869" y="9259"/>
                  <a:pt x="4869" y="9259"/>
                  <a:pt x="4869" y="9259"/>
                </a:cubicBezTo>
                <a:cubicBezTo>
                  <a:pt x="5011" y="9259"/>
                  <a:pt x="5114" y="9143"/>
                  <a:pt x="5114" y="9015"/>
                </a:cubicBezTo>
                <a:cubicBezTo>
                  <a:pt x="5114" y="5769"/>
                  <a:pt x="5114" y="5769"/>
                  <a:pt x="5114" y="5769"/>
                </a:cubicBezTo>
                <a:cubicBezTo>
                  <a:pt x="5114" y="5730"/>
                  <a:pt x="5140" y="5692"/>
                  <a:pt x="5191" y="5692"/>
                </a:cubicBezTo>
                <a:cubicBezTo>
                  <a:pt x="5333" y="5692"/>
                  <a:pt x="5333" y="5692"/>
                  <a:pt x="5333" y="5692"/>
                </a:cubicBezTo>
                <a:cubicBezTo>
                  <a:pt x="6904" y="5692"/>
                  <a:pt x="8425" y="4739"/>
                  <a:pt x="8425" y="2834"/>
                </a:cubicBezTo>
                <a:cubicBezTo>
                  <a:pt x="8425" y="1146"/>
                  <a:pt x="7252" y="0"/>
                  <a:pt x="53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BR"/>
          </a:p>
        </p:txBody>
      </p:sp>
      <p:sp>
        <p:nvSpPr>
          <p:cNvPr id="7" name="Freeform 1">
            <a:extLst>
              <a:ext uri="{FF2B5EF4-FFF2-40B4-BE49-F238E27FC236}">
                <a16:creationId xmlns:a16="http://schemas.microsoft.com/office/drawing/2014/main" id="{AF03B35A-FDA6-E638-42C0-C95024AA42B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9544" y="236483"/>
            <a:ext cx="892284" cy="401621"/>
          </a:xfrm>
          <a:custGeom>
            <a:avLst/>
            <a:gdLst>
              <a:gd name="T0" fmla="*/ 3809 w 19047"/>
              <a:gd name="T1" fmla="*/ 6568 h 8571"/>
              <a:gd name="T2" fmla="*/ 16335 w 19047"/>
              <a:gd name="T3" fmla="*/ 2467 h 8571"/>
              <a:gd name="T4" fmla="*/ 15480 w 19047"/>
              <a:gd name="T5" fmla="*/ 2296 h 8571"/>
              <a:gd name="T6" fmla="*/ 16873 w 19047"/>
              <a:gd name="T7" fmla="*/ 2565 h 8571"/>
              <a:gd name="T8" fmla="*/ 5201 w 19047"/>
              <a:gd name="T9" fmla="*/ 3468 h 8571"/>
              <a:gd name="T10" fmla="*/ 8644 w 19047"/>
              <a:gd name="T11" fmla="*/ 5616 h 8571"/>
              <a:gd name="T12" fmla="*/ 4346 w 19047"/>
              <a:gd name="T13" fmla="*/ 2613 h 8571"/>
              <a:gd name="T14" fmla="*/ 3809 w 19047"/>
              <a:gd name="T15" fmla="*/ 1319 h 8571"/>
              <a:gd name="T16" fmla="*/ 1245 w 19047"/>
              <a:gd name="T17" fmla="*/ 1808 h 8571"/>
              <a:gd name="T18" fmla="*/ 13210 w 19047"/>
              <a:gd name="T19" fmla="*/ 2394 h 8571"/>
              <a:gd name="T20" fmla="*/ 14651 w 19047"/>
              <a:gd name="T21" fmla="*/ 3566 h 8571"/>
              <a:gd name="T22" fmla="*/ 14089 w 19047"/>
              <a:gd name="T23" fmla="*/ 4468 h 8571"/>
              <a:gd name="T24" fmla="*/ 14431 w 19047"/>
              <a:gd name="T25" fmla="*/ 3785 h 8571"/>
              <a:gd name="T26" fmla="*/ 13893 w 19047"/>
              <a:gd name="T27" fmla="*/ 3859 h 8571"/>
              <a:gd name="T28" fmla="*/ 14894 w 19047"/>
              <a:gd name="T29" fmla="*/ 1759 h 8571"/>
              <a:gd name="T30" fmla="*/ 13796 w 19047"/>
              <a:gd name="T31" fmla="*/ 2613 h 8571"/>
              <a:gd name="T32" fmla="*/ 14040 w 19047"/>
              <a:gd name="T33" fmla="*/ 2101 h 8571"/>
              <a:gd name="T34" fmla="*/ 9571 w 19047"/>
              <a:gd name="T35" fmla="*/ 4713 h 8571"/>
              <a:gd name="T36" fmla="*/ 9742 w 19047"/>
              <a:gd name="T37" fmla="*/ 2515 h 8571"/>
              <a:gd name="T38" fmla="*/ 10817 w 19047"/>
              <a:gd name="T39" fmla="*/ 2589 h 8571"/>
              <a:gd name="T40" fmla="*/ 8644 w 19047"/>
              <a:gd name="T41" fmla="*/ 2589 h 8571"/>
              <a:gd name="T42" fmla="*/ 8791 w 19047"/>
              <a:gd name="T43" fmla="*/ 1417 h 8571"/>
              <a:gd name="T44" fmla="*/ 13112 w 19047"/>
              <a:gd name="T45" fmla="*/ 1368 h 8571"/>
              <a:gd name="T46" fmla="*/ 12697 w 19047"/>
              <a:gd name="T47" fmla="*/ 2589 h 8571"/>
              <a:gd name="T48" fmla="*/ 12526 w 19047"/>
              <a:gd name="T49" fmla="*/ 1441 h 8571"/>
              <a:gd name="T50" fmla="*/ 15041 w 19047"/>
              <a:gd name="T51" fmla="*/ 4663 h 8571"/>
              <a:gd name="T52" fmla="*/ 16921 w 19047"/>
              <a:gd name="T53" fmla="*/ 4786 h 8571"/>
              <a:gd name="T54" fmla="*/ 16702 w 19047"/>
              <a:gd name="T55" fmla="*/ 3761 h 8571"/>
              <a:gd name="T56" fmla="*/ 15530 w 19047"/>
              <a:gd name="T57" fmla="*/ 6910 h 8571"/>
              <a:gd name="T58" fmla="*/ 15041 w 19047"/>
              <a:gd name="T59" fmla="*/ 6812 h 8571"/>
              <a:gd name="T60" fmla="*/ 15115 w 19047"/>
              <a:gd name="T61" fmla="*/ 6861 h 8571"/>
              <a:gd name="T62" fmla="*/ 16873 w 19047"/>
              <a:gd name="T63" fmla="*/ 6128 h 8571"/>
              <a:gd name="T64" fmla="*/ 15432 w 19047"/>
              <a:gd name="T65" fmla="*/ 4713 h 8571"/>
              <a:gd name="T66" fmla="*/ 16018 w 19047"/>
              <a:gd name="T67" fmla="*/ 3859 h 8571"/>
              <a:gd name="T68" fmla="*/ 15139 w 19047"/>
              <a:gd name="T69" fmla="*/ 3785 h 8571"/>
              <a:gd name="T70" fmla="*/ 17532 w 19047"/>
              <a:gd name="T71" fmla="*/ 4663 h 8571"/>
              <a:gd name="T72" fmla="*/ 19022 w 19047"/>
              <a:gd name="T73" fmla="*/ 4688 h 8571"/>
              <a:gd name="T74" fmla="*/ 19022 w 19047"/>
              <a:gd name="T75" fmla="*/ 4688 h 8571"/>
              <a:gd name="T76" fmla="*/ 17605 w 19047"/>
              <a:gd name="T77" fmla="*/ 4517 h 8571"/>
              <a:gd name="T78" fmla="*/ 18216 w 19047"/>
              <a:gd name="T79" fmla="*/ 4370 h 8571"/>
              <a:gd name="T80" fmla="*/ 17190 w 19047"/>
              <a:gd name="T81" fmla="*/ 6495 h 8571"/>
              <a:gd name="T82" fmla="*/ 17312 w 19047"/>
              <a:gd name="T83" fmla="*/ 3663 h 8571"/>
              <a:gd name="T84" fmla="*/ 13625 w 19047"/>
              <a:gd name="T85" fmla="*/ 5958 h 8571"/>
              <a:gd name="T86" fmla="*/ 14089 w 19047"/>
              <a:gd name="T87" fmla="*/ 7130 h 8571"/>
              <a:gd name="T88" fmla="*/ 13820 w 19047"/>
              <a:gd name="T89" fmla="*/ 6373 h 8571"/>
              <a:gd name="T90" fmla="*/ 9084 w 19047"/>
              <a:gd name="T91" fmla="*/ 6983 h 8571"/>
              <a:gd name="T92" fmla="*/ 12087 w 19047"/>
              <a:gd name="T93" fmla="*/ 2101 h 8571"/>
              <a:gd name="T94" fmla="*/ 11378 w 19047"/>
              <a:gd name="T95" fmla="*/ 2076 h 8571"/>
              <a:gd name="T96" fmla="*/ 11109 w 19047"/>
              <a:gd name="T97" fmla="*/ 5958 h 8571"/>
              <a:gd name="T98" fmla="*/ 11109 w 19047"/>
              <a:gd name="T99" fmla="*/ 4810 h 8571"/>
              <a:gd name="T100" fmla="*/ 11109 w 19047"/>
              <a:gd name="T101" fmla="*/ 4810 h 8571"/>
              <a:gd name="T102" fmla="*/ 8986 w 19047"/>
              <a:gd name="T103" fmla="*/ 3761 h 8571"/>
              <a:gd name="T104" fmla="*/ 9279 w 19047"/>
              <a:gd name="T105" fmla="*/ 4761 h 8571"/>
              <a:gd name="T106" fmla="*/ 12648 w 19047"/>
              <a:gd name="T107" fmla="*/ 3420 h 8571"/>
              <a:gd name="T108" fmla="*/ 13136 w 19047"/>
              <a:gd name="T109" fmla="*/ 4713 h 8571"/>
              <a:gd name="T110" fmla="*/ 10475 w 19047"/>
              <a:gd name="T111" fmla="*/ 6153 h 8571"/>
              <a:gd name="T112" fmla="*/ 10010 w 19047"/>
              <a:gd name="T113" fmla="*/ 6080 h 8571"/>
              <a:gd name="T114" fmla="*/ 13014 w 19047"/>
              <a:gd name="T115" fmla="*/ 6812 h 8571"/>
              <a:gd name="T116" fmla="*/ 12819 w 19047"/>
              <a:gd name="T117" fmla="*/ 5860 h 8571"/>
              <a:gd name="T118" fmla="*/ 12013 w 19047"/>
              <a:gd name="T119" fmla="*/ 6812 h 8571"/>
              <a:gd name="T120" fmla="*/ 12599 w 19047"/>
              <a:gd name="T121" fmla="*/ 6861 h 8571"/>
              <a:gd name="T122" fmla="*/ 12599 w 19047"/>
              <a:gd name="T123" fmla="*/ 6861 h 8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047" h="8571">
                <a:moveTo>
                  <a:pt x="1513" y="4420"/>
                </a:moveTo>
                <a:lnTo>
                  <a:pt x="1513" y="4420"/>
                </a:lnTo>
                <a:cubicBezTo>
                  <a:pt x="1269" y="4420"/>
                  <a:pt x="781" y="4444"/>
                  <a:pt x="414" y="4541"/>
                </a:cubicBezTo>
                <a:cubicBezTo>
                  <a:pt x="293" y="4566"/>
                  <a:pt x="0" y="4615"/>
                  <a:pt x="48" y="5006"/>
                </a:cubicBezTo>
                <a:cubicBezTo>
                  <a:pt x="73" y="5030"/>
                  <a:pt x="73" y="5030"/>
                  <a:pt x="73" y="5030"/>
                </a:cubicBezTo>
                <a:cubicBezTo>
                  <a:pt x="121" y="5249"/>
                  <a:pt x="146" y="5420"/>
                  <a:pt x="414" y="5396"/>
                </a:cubicBezTo>
                <a:cubicBezTo>
                  <a:pt x="586" y="5372"/>
                  <a:pt x="879" y="5299"/>
                  <a:pt x="1391" y="5299"/>
                </a:cubicBezTo>
                <a:cubicBezTo>
                  <a:pt x="2149" y="5299"/>
                  <a:pt x="2466" y="5518"/>
                  <a:pt x="2563" y="5982"/>
                </a:cubicBezTo>
                <a:cubicBezTo>
                  <a:pt x="2173" y="5982"/>
                  <a:pt x="2173" y="5982"/>
                  <a:pt x="2173" y="5982"/>
                </a:cubicBezTo>
                <a:cubicBezTo>
                  <a:pt x="903" y="5982"/>
                  <a:pt x="48" y="6080"/>
                  <a:pt x="48" y="7228"/>
                </a:cubicBezTo>
                <a:cubicBezTo>
                  <a:pt x="48" y="8058"/>
                  <a:pt x="464" y="8570"/>
                  <a:pt x="1782" y="8570"/>
                </a:cubicBezTo>
                <a:cubicBezTo>
                  <a:pt x="3150" y="8570"/>
                  <a:pt x="3809" y="7984"/>
                  <a:pt x="3809" y="6568"/>
                </a:cubicBezTo>
                <a:cubicBezTo>
                  <a:pt x="3809" y="6446"/>
                  <a:pt x="3809" y="6446"/>
                  <a:pt x="3809" y="6446"/>
                </a:cubicBezTo>
                <a:cubicBezTo>
                  <a:pt x="3809" y="4981"/>
                  <a:pt x="3003" y="4420"/>
                  <a:pt x="1513" y="4420"/>
                </a:cubicBezTo>
                <a:close/>
                <a:moveTo>
                  <a:pt x="1806" y="7691"/>
                </a:moveTo>
                <a:lnTo>
                  <a:pt x="1806" y="7691"/>
                </a:lnTo>
                <a:cubicBezTo>
                  <a:pt x="1343" y="7691"/>
                  <a:pt x="1172" y="7472"/>
                  <a:pt x="1172" y="7203"/>
                </a:cubicBezTo>
                <a:cubicBezTo>
                  <a:pt x="1172" y="6837"/>
                  <a:pt x="1513" y="6739"/>
                  <a:pt x="2124" y="6739"/>
                </a:cubicBezTo>
                <a:cubicBezTo>
                  <a:pt x="2613" y="6739"/>
                  <a:pt x="2613" y="6739"/>
                  <a:pt x="2613" y="6739"/>
                </a:cubicBezTo>
                <a:cubicBezTo>
                  <a:pt x="2588" y="7398"/>
                  <a:pt x="2368" y="7691"/>
                  <a:pt x="1806" y="7691"/>
                </a:cubicBezTo>
                <a:close/>
                <a:moveTo>
                  <a:pt x="15945" y="2613"/>
                </a:moveTo>
                <a:lnTo>
                  <a:pt x="15945" y="2613"/>
                </a:lnTo>
                <a:cubicBezTo>
                  <a:pt x="16092" y="2613"/>
                  <a:pt x="16213" y="2565"/>
                  <a:pt x="16262" y="2565"/>
                </a:cubicBezTo>
                <a:cubicBezTo>
                  <a:pt x="16335" y="2540"/>
                  <a:pt x="16335" y="2515"/>
                  <a:pt x="16335" y="2467"/>
                </a:cubicBezTo>
                <a:cubicBezTo>
                  <a:pt x="16335" y="1905"/>
                  <a:pt x="16335" y="1905"/>
                  <a:pt x="16335" y="1905"/>
                </a:cubicBezTo>
                <a:cubicBezTo>
                  <a:pt x="16335" y="1661"/>
                  <a:pt x="16238" y="1564"/>
                  <a:pt x="15945" y="1564"/>
                </a:cubicBezTo>
                <a:cubicBezTo>
                  <a:pt x="15871" y="1564"/>
                  <a:pt x="15701" y="1588"/>
                  <a:pt x="15627" y="1588"/>
                </a:cubicBezTo>
                <a:cubicBezTo>
                  <a:pt x="15554" y="1612"/>
                  <a:pt x="15554" y="1612"/>
                  <a:pt x="15554" y="1686"/>
                </a:cubicBezTo>
                <a:cubicBezTo>
                  <a:pt x="15578" y="1710"/>
                  <a:pt x="15578" y="1710"/>
                  <a:pt x="15578" y="1710"/>
                </a:cubicBezTo>
                <a:cubicBezTo>
                  <a:pt x="15578" y="1759"/>
                  <a:pt x="15578" y="1783"/>
                  <a:pt x="15652" y="1759"/>
                </a:cubicBezTo>
                <a:cubicBezTo>
                  <a:pt x="15701" y="1759"/>
                  <a:pt x="15799" y="1734"/>
                  <a:pt x="15896" y="1734"/>
                </a:cubicBezTo>
                <a:cubicBezTo>
                  <a:pt x="16067" y="1734"/>
                  <a:pt x="16116" y="1808"/>
                  <a:pt x="16116" y="1905"/>
                </a:cubicBezTo>
                <a:cubicBezTo>
                  <a:pt x="16116" y="2027"/>
                  <a:pt x="16116" y="2027"/>
                  <a:pt x="16116" y="2027"/>
                </a:cubicBezTo>
                <a:cubicBezTo>
                  <a:pt x="16042" y="2003"/>
                  <a:pt x="15945" y="1979"/>
                  <a:pt x="15871" y="1979"/>
                </a:cubicBezTo>
                <a:cubicBezTo>
                  <a:pt x="15627" y="1979"/>
                  <a:pt x="15480" y="2076"/>
                  <a:pt x="15480" y="2272"/>
                </a:cubicBezTo>
                <a:cubicBezTo>
                  <a:pt x="15480" y="2296"/>
                  <a:pt x="15480" y="2296"/>
                  <a:pt x="15480" y="2296"/>
                </a:cubicBezTo>
                <a:cubicBezTo>
                  <a:pt x="15480" y="2540"/>
                  <a:pt x="15701" y="2613"/>
                  <a:pt x="15945" y="2613"/>
                </a:cubicBezTo>
                <a:close/>
                <a:moveTo>
                  <a:pt x="15725" y="2272"/>
                </a:moveTo>
                <a:lnTo>
                  <a:pt x="15725" y="2272"/>
                </a:lnTo>
                <a:cubicBezTo>
                  <a:pt x="15725" y="2198"/>
                  <a:pt x="15799" y="2150"/>
                  <a:pt x="15920" y="2150"/>
                </a:cubicBezTo>
                <a:cubicBezTo>
                  <a:pt x="16018" y="2150"/>
                  <a:pt x="16092" y="2150"/>
                  <a:pt x="16116" y="2174"/>
                </a:cubicBezTo>
                <a:cubicBezTo>
                  <a:pt x="16116" y="2418"/>
                  <a:pt x="16116" y="2418"/>
                  <a:pt x="16116" y="2418"/>
                </a:cubicBezTo>
                <a:cubicBezTo>
                  <a:pt x="16092" y="2443"/>
                  <a:pt x="16018" y="2443"/>
                  <a:pt x="15945" y="2443"/>
                </a:cubicBezTo>
                <a:cubicBezTo>
                  <a:pt x="15799" y="2443"/>
                  <a:pt x="15725" y="2394"/>
                  <a:pt x="15725" y="2296"/>
                </a:cubicBezTo>
                <a:lnTo>
                  <a:pt x="15725" y="2272"/>
                </a:lnTo>
                <a:close/>
                <a:moveTo>
                  <a:pt x="16750" y="2589"/>
                </a:moveTo>
                <a:lnTo>
                  <a:pt x="16750" y="2589"/>
                </a:lnTo>
                <a:cubicBezTo>
                  <a:pt x="16800" y="2589"/>
                  <a:pt x="16848" y="2589"/>
                  <a:pt x="16873" y="2565"/>
                </a:cubicBezTo>
                <a:cubicBezTo>
                  <a:pt x="16921" y="2565"/>
                  <a:pt x="16921" y="2540"/>
                  <a:pt x="16921" y="2491"/>
                </a:cubicBezTo>
                <a:cubicBezTo>
                  <a:pt x="16921" y="2467"/>
                  <a:pt x="16921" y="2467"/>
                  <a:pt x="16921" y="2467"/>
                </a:cubicBezTo>
                <a:cubicBezTo>
                  <a:pt x="16921" y="2418"/>
                  <a:pt x="16921" y="2394"/>
                  <a:pt x="16873" y="2394"/>
                </a:cubicBezTo>
                <a:cubicBezTo>
                  <a:pt x="16873" y="2394"/>
                  <a:pt x="16848" y="2418"/>
                  <a:pt x="16824" y="2418"/>
                </a:cubicBezTo>
                <a:cubicBezTo>
                  <a:pt x="16800" y="2418"/>
                  <a:pt x="16775" y="2394"/>
                  <a:pt x="16775" y="2320"/>
                </a:cubicBezTo>
                <a:cubicBezTo>
                  <a:pt x="16775" y="1246"/>
                  <a:pt x="16775" y="1246"/>
                  <a:pt x="16775" y="1246"/>
                </a:cubicBezTo>
                <a:cubicBezTo>
                  <a:pt x="16775" y="1197"/>
                  <a:pt x="16750" y="1173"/>
                  <a:pt x="16702" y="1173"/>
                </a:cubicBezTo>
                <a:cubicBezTo>
                  <a:pt x="16628" y="1173"/>
                  <a:pt x="16628" y="1173"/>
                  <a:pt x="16628" y="1173"/>
                </a:cubicBezTo>
                <a:cubicBezTo>
                  <a:pt x="16580" y="1173"/>
                  <a:pt x="16555" y="1197"/>
                  <a:pt x="16555" y="1246"/>
                </a:cubicBezTo>
                <a:cubicBezTo>
                  <a:pt x="16555" y="2320"/>
                  <a:pt x="16555" y="2320"/>
                  <a:pt x="16555" y="2320"/>
                </a:cubicBezTo>
                <a:cubicBezTo>
                  <a:pt x="16555" y="2515"/>
                  <a:pt x="16628" y="2589"/>
                  <a:pt x="16750" y="2589"/>
                </a:cubicBezTo>
                <a:close/>
                <a:moveTo>
                  <a:pt x="5201" y="3468"/>
                </a:moveTo>
                <a:lnTo>
                  <a:pt x="5201" y="3468"/>
                </a:lnTo>
                <a:cubicBezTo>
                  <a:pt x="4810" y="3468"/>
                  <a:pt x="4810" y="3468"/>
                  <a:pt x="4810" y="3468"/>
                </a:cubicBezTo>
                <a:cubicBezTo>
                  <a:pt x="4517" y="3468"/>
                  <a:pt x="4371" y="3590"/>
                  <a:pt x="4371" y="3883"/>
                </a:cubicBezTo>
                <a:cubicBezTo>
                  <a:pt x="4371" y="6544"/>
                  <a:pt x="4371" y="6544"/>
                  <a:pt x="4371" y="6544"/>
                </a:cubicBezTo>
                <a:cubicBezTo>
                  <a:pt x="4371" y="6861"/>
                  <a:pt x="4493" y="6983"/>
                  <a:pt x="4810" y="6983"/>
                </a:cubicBezTo>
                <a:cubicBezTo>
                  <a:pt x="5177" y="6983"/>
                  <a:pt x="5177" y="6983"/>
                  <a:pt x="5177" y="6983"/>
                </a:cubicBezTo>
                <a:cubicBezTo>
                  <a:pt x="5494" y="6983"/>
                  <a:pt x="5616" y="6861"/>
                  <a:pt x="5616" y="6544"/>
                </a:cubicBezTo>
                <a:cubicBezTo>
                  <a:pt x="5616" y="3883"/>
                  <a:pt x="5616" y="3883"/>
                  <a:pt x="5616" y="3883"/>
                </a:cubicBezTo>
                <a:cubicBezTo>
                  <a:pt x="5616" y="3590"/>
                  <a:pt x="5494" y="3468"/>
                  <a:pt x="5201" y="3468"/>
                </a:cubicBezTo>
                <a:close/>
                <a:moveTo>
                  <a:pt x="8717" y="5616"/>
                </a:moveTo>
                <a:lnTo>
                  <a:pt x="8717" y="5616"/>
                </a:lnTo>
                <a:cubicBezTo>
                  <a:pt x="8644" y="5616"/>
                  <a:pt x="8644" y="5616"/>
                  <a:pt x="8644" y="5616"/>
                </a:cubicBezTo>
                <a:cubicBezTo>
                  <a:pt x="8595" y="5616"/>
                  <a:pt x="8571" y="5640"/>
                  <a:pt x="8571" y="5713"/>
                </a:cubicBezTo>
                <a:cubicBezTo>
                  <a:pt x="8571" y="6910"/>
                  <a:pt x="8571" y="6910"/>
                  <a:pt x="8571" y="6910"/>
                </a:cubicBezTo>
                <a:cubicBezTo>
                  <a:pt x="8571" y="6959"/>
                  <a:pt x="8595" y="6983"/>
                  <a:pt x="8644" y="6983"/>
                </a:cubicBezTo>
                <a:cubicBezTo>
                  <a:pt x="8717" y="6983"/>
                  <a:pt x="8717" y="6983"/>
                  <a:pt x="8717" y="6983"/>
                </a:cubicBezTo>
                <a:cubicBezTo>
                  <a:pt x="8767" y="6983"/>
                  <a:pt x="8791" y="6959"/>
                  <a:pt x="8791" y="6910"/>
                </a:cubicBezTo>
                <a:cubicBezTo>
                  <a:pt x="8791" y="5713"/>
                  <a:pt x="8791" y="5713"/>
                  <a:pt x="8791" y="5713"/>
                </a:cubicBezTo>
                <a:cubicBezTo>
                  <a:pt x="8791" y="5640"/>
                  <a:pt x="8767" y="5616"/>
                  <a:pt x="8717" y="5616"/>
                </a:cubicBezTo>
                <a:close/>
                <a:moveTo>
                  <a:pt x="5225" y="1759"/>
                </a:moveTo>
                <a:lnTo>
                  <a:pt x="5225" y="1759"/>
                </a:lnTo>
                <a:cubicBezTo>
                  <a:pt x="4786" y="1759"/>
                  <a:pt x="4786" y="1759"/>
                  <a:pt x="4786" y="1759"/>
                </a:cubicBezTo>
                <a:cubicBezTo>
                  <a:pt x="4469" y="1759"/>
                  <a:pt x="4346" y="1905"/>
                  <a:pt x="4346" y="2198"/>
                </a:cubicBezTo>
                <a:cubicBezTo>
                  <a:pt x="4346" y="2613"/>
                  <a:pt x="4346" y="2613"/>
                  <a:pt x="4346" y="2613"/>
                </a:cubicBezTo>
                <a:cubicBezTo>
                  <a:pt x="4346" y="2906"/>
                  <a:pt x="4469" y="3029"/>
                  <a:pt x="4786" y="3029"/>
                </a:cubicBezTo>
                <a:cubicBezTo>
                  <a:pt x="5225" y="3029"/>
                  <a:pt x="5225" y="3029"/>
                  <a:pt x="5225" y="3029"/>
                </a:cubicBezTo>
                <a:cubicBezTo>
                  <a:pt x="5543" y="3029"/>
                  <a:pt x="5665" y="2906"/>
                  <a:pt x="5665" y="2613"/>
                </a:cubicBezTo>
                <a:cubicBezTo>
                  <a:pt x="5665" y="2198"/>
                  <a:pt x="5665" y="2198"/>
                  <a:pt x="5665" y="2198"/>
                </a:cubicBezTo>
                <a:cubicBezTo>
                  <a:pt x="5665" y="1905"/>
                  <a:pt x="5543" y="1759"/>
                  <a:pt x="5225" y="1759"/>
                </a:cubicBezTo>
                <a:close/>
                <a:moveTo>
                  <a:pt x="3785" y="3517"/>
                </a:moveTo>
                <a:lnTo>
                  <a:pt x="3785" y="3517"/>
                </a:lnTo>
                <a:cubicBezTo>
                  <a:pt x="3760" y="3322"/>
                  <a:pt x="3711" y="3151"/>
                  <a:pt x="3443" y="3175"/>
                </a:cubicBezTo>
                <a:cubicBezTo>
                  <a:pt x="3271" y="3199"/>
                  <a:pt x="2978" y="3248"/>
                  <a:pt x="2466" y="3248"/>
                </a:cubicBezTo>
                <a:cubicBezTo>
                  <a:pt x="1709" y="3248"/>
                  <a:pt x="1391" y="3029"/>
                  <a:pt x="1294" y="2589"/>
                </a:cubicBezTo>
                <a:cubicBezTo>
                  <a:pt x="1684" y="2589"/>
                  <a:pt x="1684" y="2589"/>
                  <a:pt x="1684" y="2589"/>
                </a:cubicBezTo>
                <a:cubicBezTo>
                  <a:pt x="2954" y="2589"/>
                  <a:pt x="3809" y="2491"/>
                  <a:pt x="3809" y="1319"/>
                </a:cubicBezTo>
                <a:cubicBezTo>
                  <a:pt x="3809" y="514"/>
                  <a:pt x="3394" y="0"/>
                  <a:pt x="2099" y="0"/>
                </a:cubicBezTo>
                <a:cubicBezTo>
                  <a:pt x="708" y="0"/>
                  <a:pt x="48" y="587"/>
                  <a:pt x="48" y="2003"/>
                </a:cubicBezTo>
                <a:cubicBezTo>
                  <a:pt x="48" y="2125"/>
                  <a:pt x="48" y="2125"/>
                  <a:pt x="48" y="2125"/>
                </a:cubicBezTo>
                <a:cubicBezTo>
                  <a:pt x="48" y="3590"/>
                  <a:pt x="854" y="4127"/>
                  <a:pt x="2344" y="4127"/>
                </a:cubicBezTo>
                <a:cubicBezTo>
                  <a:pt x="2588" y="4127"/>
                  <a:pt x="3076" y="4103"/>
                  <a:pt x="3443" y="4030"/>
                </a:cubicBezTo>
                <a:cubicBezTo>
                  <a:pt x="3564" y="4006"/>
                  <a:pt x="3858" y="3932"/>
                  <a:pt x="3809" y="3566"/>
                </a:cubicBezTo>
                <a:lnTo>
                  <a:pt x="3785" y="3517"/>
                </a:lnTo>
                <a:close/>
                <a:moveTo>
                  <a:pt x="2051" y="880"/>
                </a:moveTo>
                <a:lnTo>
                  <a:pt x="2051" y="880"/>
                </a:lnTo>
                <a:cubicBezTo>
                  <a:pt x="2515" y="880"/>
                  <a:pt x="2685" y="1100"/>
                  <a:pt x="2685" y="1368"/>
                </a:cubicBezTo>
                <a:cubicBezTo>
                  <a:pt x="2685" y="1734"/>
                  <a:pt x="2368" y="1808"/>
                  <a:pt x="1734" y="1808"/>
                </a:cubicBezTo>
                <a:cubicBezTo>
                  <a:pt x="1245" y="1808"/>
                  <a:pt x="1245" y="1808"/>
                  <a:pt x="1245" y="1808"/>
                </a:cubicBezTo>
                <a:cubicBezTo>
                  <a:pt x="1269" y="1173"/>
                  <a:pt x="1489" y="880"/>
                  <a:pt x="2051" y="880"/>
                </a:cubicBezTo>
                <a:close/>
                <a:moveTo>
                  <a:pt x="13112" y="1661"/>
                </a:moveTo>
                <a:lnTo>
                  <a:pt x="13112" y="1661"/>
                </a:lnTo>
                <a:cubicBezTo>
                  <a:pt x="13112" y="1612"/>
                  <a:pt x="13088" y="1588"/>
                  <a:pt x="13038" y="1588"/>
                </a:cubicBezTo>
                <a:cubicBezTo>
                  <a:pt x="12966" y="1588"/>
                  <a:pt x="12966" y="1588"/>
                  <a:pt x="12966" y="1588"/>
                </a:cubicBezTo>
                <a:cubicBezTo>
                  <a:pt x="12917" y="1588"/>
                  <a:pt x="12892" y="1612"/>
                  <a:pt x="12892" y="1661"/>
                </a:cubicBezTo>
                <a:cubicBezTo>
                  <a:pt x="12892" y="2320"/>
                  <a:pt x="12892" y="2320"/>
                  <a:pt x="12892" y="2320"/>
                </a:cubicBezTo>
                <a:cubicBezTo>
                  <a:pt x="12892" y="2540"/>
                  <a:pt x="12966" y="2589"/>
                  <a:pt x="13112" y="2589"/>
                </a:cubicBezTo>
                <a:cubicBezTo>
                  <a:pt x="13136" y="2589"/>
                  <a:pt x="13185" y="2589"/>
                  <a:pt x="13210" y="2565"/>
                </a:cubicBezTo>
                <a:cubicBezTo>
                  <a:pt x="13258" y="2565"/>
                  <a:pt x="13258" y="2515"/>
                  <a:pt x="13258" y="2467"/>
                </a:cubicBezTo>
                <a:lnTo>
                  <a:pt x="13258" y="2467"/>
                </a:lnTo>
                <a:cubicBezTo>
                  <a:pt x="13258" y="2418"/>
                  <a:pt x="13234" y="2394"/>
                  <a:pt x="13210" y="2394"/>
                </a:cubicBezTo>
                <a:cubicBezTo>
                  <a:pt x="13210" y="2418"/>
                  <a:pt x="13185" y="2418"/>
                  <a:pt x="13161" y="2418"/>
                </a:cubicBezTo>
                <a:cubicBezTo>
                  <a:pt x="13136" y="2418"/>
                  <a:pt x="13112" y="2394"/>
                  <a:pt x="13112" y="2320"/>
                </a:cubicBezTo>
                <a:lnTo>
                  <a:pt x="13112" y="1661"/>
                </a:lnTo>
                <a:close/>
                <a:moveTo>
                  <a:pt x="14724" y="3663"/>
                </a:moveTo>
                <a:lnTo>
                  <a:pt x="14724" y="3663"/>
                </a:lnTo>
                <a:cubicBezTo>
                  <a:pt x="14822" y="3663"/>
                  <a:pt x="14822" y="3663"/>
                  <a:pt x="14822" y="3663"/>
                </a:cubicBezTo>
                <a:cubicBezTo>
                  <a:pt x="14870" y="3663"/>
                  <a:pt x="14894" y="3639"/>
                  <a:pt x="14894" y="3566"/>
                </a:cubicBezTo>
                <a:cubicBezTo>
                  <a:pt x="14894" y="3492"/>
                  <a:pt x="14894" y="3492"/>
                  <a:pt x="14894" y="3492"/>
                </a:cubicBezTo>
                <a:cubicBezTo>
                  <a:pt x="14894" y="3444"/>
                  <a:pt x="14870" y="3420"/>
                  <a:pt x="14822" y="3420"/>
                </a:cubicBezTo>
                <a:cubicBezTo>
                  <a:pt x="14724" y="3420"/>
                  <a:pt x="14724" y="3420"/>
                  <a:pt x="14724" y="3420"/>
                </a:cubicBezTo>
                <a:cubicBezTo>
                  <a:pt x="14675" y="3420"/>
                  <a:pt x="14651" y="3444"/>
                  <a:pt x="14651" y="3492"/>
                </a:cubicBezTo>
                <a:cubicBezTo>
                  <a:pt x="14651" y="3566"/>
                  <a:pt x="14651" y="3566"/>
                  <a:pt x="14651" y="3566"/>
                </a:cubicBezTo>
                <a:cubicBezTo>
                  <a:pt x="14651" y="3639"/>
                  <a:pt x="14675" y="3663"/>
                  <a:pt x="14724" y="3663"/>
                </a:cubicBezTo>
                <a:close/>
                <a:moveTo>
                  <a:pt x="14211" y="3566"/>
                </a:moveTo>
                <a:lnTo>
                  <a:pt x="14211" y="3566"/>
                </a:lnTo>
                <a:cubicBezTo>
                  <a:pt x="14162" y="3566"/>
                  <a:pt x="14162" y="3566"/>
                  <a:pt x="14162" y="3566"/>
                </a:cubicBezTo>
                <a:cubicBezTo>
                  <a:pt x="14113" y="3566"/>
                  <a:pt x="14089" y="3590"/>
                  <a:pt x="14089" y="3639"/>
                </a:cubicBezTo>
                <a:cubicBezTo>
                  <a:pt x="14089" y="3785"/>
                  <a:pt x="14089" y="3785"/>
                  <a:pt x="14089" y="3785"/>
                </a:cubicBezTo>
                <a:cubicBezTo>
                  <a:pt x="14040" y="3785"/>
                  <a:pt x="14040" y="3785"/>
                  <a:pt x="14040" y="3785"/>
                </a:cubicBezTo>
                <a:cubicBezTo>
                  <a:pt x="13991" y="3785"/>
                  <a:pt x="13967" y="3810"/>
                  <a:pt x="13967" y="3859"/>
                </a:cubicBezTo>
                <a:cubicBezTo>
                  <a:pt x="13967" y="3883"/>
                  <a:pt x="13967" y="3883"/>
                  <a:pt x="13967" y="3883"/>
                </a:cubicBezTo>
                <a:cubicBezTo>
                  <a:pt x="13967" y="3932"/>
                  <a:pt x="13991" y="3956"/>
                  <a:pt x="14040" y="3956"/>
                </a:cubicBezTo>
                <a:cubicBezTo>
                  <a:pt x="14089" y="3956"/>
                  <a:pt x="14089" y="3956"/>
                  <a:pt x="14089" y="3956"/>
                </a:cubicBezTo>
                <a:cubicBezTo>
                  <a:pt x="14089" y="4468"/>
                  <a:pt x="14089" y="4468"/>
                  <a:pt x="14089" y="4468"/>
                </a:cubicBezTo>
                <a:cubicBezTo>
                  <a:pt x="14089" y="4688"/>
                  <a:pt x="14162" y="4786"/>
                  <a:pt x="14406" y="4786"/>
                </a:cubicBezTo>
                <a:cubicBezTo>
                  <a:pt x="14431" y="4786"/>
                  <a:pt x="14455" y="4786"/>
                  <a:pt x="14479" y="4786"/>
                </a:cubicBezTo>
                <a:cubicBezTo>
                  <a:pt x="14528" y="4761"/>
                  <a:pt x="14528" y="4761"/>
                  <a:pt x="14528" y="4713"/>
                </a:cubicBezTo>
                <a:cubicBezTo>
                  <a:pt x="14528" y="4688"/>
                  <a:pt x="14528" y="4688"/>
                  <a:pt x="14528" y="4688"/>
                </a:cubicBezTo>
                <a:cubicBezTo>
                  <a:pt x="14528" y="4639"/>
                  <a:pt x="14528" y="4591"/>
                  <a:pt x="14479" y="4615"/>
                </a:cubicBezTo>
                <a:cubicBezTo>
                  <a:pt x="14455" y="4615"/>
                  <a:pt x="14431" y="4615"/>
                  <a:pt x="14431" y="4615"/>
                </a:cubicBezTo>
                <a:cubicBezTo>
                  <a:pt x="14333" y="4615"/>
                  <a:pt x="14308" y="4541"/>
                  <a:pt x="14308" y="4468"/>
                </a:cubicBezTo>
                <a:cubicBezTo>
                  <a:pt x="14308" y="3956"/>
                  <a:pt x="14308" y="3956"/>
                  <a:pt x="14308" y="3956"/>
                </a:cubicBezTo>
                <a:cubicBezTo>
                  <a:pt x="14431" y="3956"/>
                  <a:pt x="14431" y="3956"/>
                  <a:pt x="14431" y="3956"/>
                </a:cubicBezTo>
                <a:cubicBezTo>
                  <a:pt x="14479" y="3956"/>
                  <a:pt x="14504" y="3932"/>
                  <a:pt x="14504" y="3883"/>
                </a:cubicBezTo>
                <a:cubicBezTo>
                  <a:pt x="14504" y="3859"/>
                  <a:pt x="14504" y="3859"/>
                  <a:pt x="14504" y="3859"/>
                </a:cubicBezTo>
                <a:cubicBezTo>
                  <a:pt x="14504" y="3810"/>
                  <a:pt x="14479" y="3785"/>
                  <a:pt x="14431" y="3785"/>
                </a:cubicBezTo>
                <a:cubicBezTo>
                  <a:pt x="14308" y="3785"/>
                  <a:pt x="14308" y="3785"/>
                  <a:pt x="14308" y="3785"/>
                </a:cubicBezTo>
                <a:cubicBezTo>
                  <a:pt x="14308" y="3639"/>
                  <a:pt x="14308" y="3639"/>
                  <a:pt x="14308" y="3639"/>
                </a:cubicBezTo>
                <a:cubicBezTo>
                  <a:pt x="14308" y="3590"/>
                  <a:pt x="14284" y="3566"/>
                  <a:pt x="14211" y="3566"/>
                </a:cubicBezTo>
                <a:close/>
                <a:moveTo>
                  <a:pt x="13381" y="4786"/>
                </a:moveTo>
                <a:lnTo>
                  <a:pt x="13381" y="4786"/>
                </a:lnTo>
                <a:cubicBezTo>
                  <a:pt x="13454" y="4786"/>
                  <a:pt x="13454" y="4786"/>
                  <a:pt x="13454" y="4786"/>
                </a:cubicBezTo>
                <a:cubicBezTo>
                  <a:pt x="13503" y="4786"/>
                  <a:pt x="13527" y="4761"/>
                  <a:pt x="13527" y="4713"/>
                </a:cubicBezTo>
                <a:cubicBezTo>
                  <a:pt x="13527" y="3981"/>
                  <a:pt x="13527" y="3981"/>
                  <a:pt x="13527" y="3981"/>
                </a:cubicBezTo>
                <a:cubicBezTo>
                  <a:pt x="13600" y="3956"/>
                  <a:pt x="13674" y="3956"/>
                  <a:pt x="13722" y="3956"/>
                </a:cubicBezTo>
                <a:cubicBezTo>
                  <a:pt x="13771" y="3956"/>
                  <a:pt x="13796" y="3956"/>
                  <a:pt x="13845" y="3956"/>
                </a:cubicBezTo>
                <a:cubicBezTo>
                  <a:pt x="13893" y="3956"/>
                  <a:pt x="13893" y="3932"/>
                  <a:pt x="13893" y="3883"/>
                </a:cubicBezTo>
                <a:cubicBezTo>
                  <a:pt x="13893" y="3859"/>
                  <a:pt x="13893" y="3859"/>
                  <a:pt x="13893" y="3859"/>
                </a:cubicBezTo>
                <a:cubicBezTo>
                  <a:pt x="13918" y="3810"/>
                  <a:pt x="13893" y="3785"/>
                  <a:pt x="13845" y="3785"/>
                </a:cubicBezTo>
                <a:cubicBezTo>
                  <a:pt x="13820" y="3761"/>
                  <a:pt x="13771" y="3761"/>
                  <a:pt x="13698" y="3761"/>
                </a:cubicBezTo>
                <a:cubicBezTo>
                  <a:pt x="13600" y="3761"/>
                  <a:pt x="13478" y="3785"/>
                  <a:pt x="13381" y="3810"/>
                </a:cubicBezTo>
                <a:cubicBezTo>
                  <a:pt x="13332" y="3834"/>
                  <a:pt x="13307" y="3859"/>
                  <a:pt x="13307" y="3908"/>
                </a:cubicBezTo>
                <a:cubicBezTo>
                  <a:pt x="13307" y="4713"/>
                  <a:pt x="13307" y="4713"/>
                  <a:pt x="13307" y="4713"/>
                </a:cubicBezTo>
                <a:cubicBezTo>
                  <a:pt x="13307" y="4761"/>
                  <a:pt x="13332" y="4786"/>
                  <a:pt x="13381" y="4786"/>
                </a:cubicBezTo>
                <a:close/>
                <a:moveTo>
                  <a:pt x="14528" y="2589"/>
                </a:moveTo>
                <a:lnTo>
                  <a:pt x="14528" y="2589"/>
                </a:lnTo>
                <a:cubicBezTo>
                  <a:pt x="14601" y="2589"/>
                  <a:pt x="14601" y="2589"/>
                  <a:pt x="14601" y="2589"/>
                </a:cubicBezTo>
                <a:cubicBezTo>
                  <a:pt x="14651" y="2589"/>
                  <a:pt x="14675" y="2565"/>
                  <a:pt x="14675" y="2515"/>
                </a:cubicBezTo>
                <a:cubicBezTo>
                  <a:pt x="14675" y="1808"/>
                  <a:pt x="14675" y="1808"/>
                  <a:pt x="14675" y="1808"/>
                </a:cubicBezTo>
                <a:cubicBezTo>
                  <a:pt x="14724" y="1783"/>
                  <a:pt x="14822" y="1759"/>
                  <a:pt x="14894" y="1759"/>
                </a:cubicBezTo>
                <a:cubicBezTo>
                  <a:pt x="15041" y="1759"/>
                  <a:pt x="15090" y="1832"/>
                  <a:pt x="15090" y="1954"/>
                </a:cubicBezTo>
                <a:cubicBezTo>
                  <a:pt x="15090" y="2515"/>
                  <a:pt x="15090" y="2515"/>
                  <a:pt x="15090" y="2515"/>
                </a:cubicBezTo>
                <a:cubicBezTo>
                  <a:pt x="15090" y="2565"/>
                  <a:pt x="15115" y="2589"/>
                  <a:pt x="15187" y="2589"/>
                </a:cubicBezTo>
                <a:cubicBezTo>
                  <a:pt x="15237" y="2589"/>
                  <a:pt x="15237" y="2589"/>
                  <a:pt x="15237" y="2589"/>
                </a:cubicBezTo>
                <a:cubicBezTo>
                  <a:pt x="15310" y="2589"/>
                  <a:pt x="15310" y="2565"/>
                  <a:pt x="15310" y="2515"/>
                </a:cubicBezTo>
                <a:cubicBezTo>
                  <a:pt x="15310" y="1929"/>
                  <a:pt x="15310" y="1929"/>
                  <a:pt x="15310" y="1929"/>
                </a:cubicBezTo>
                <a:cubicBezTo>
                  <a:pt x="15310" y="1710"/>
                  <a:pt x="15212" y="1564"/>
                  <a:pt x="14919" y="1564"/>
                </a:cubicBezTo>
                <a:cubicBezTo>
                  <a:pt x="14773" y="1564"/>
                  <a:pt x="14626" y="1612"/>
                  <a:pt x="14528" y="1636"/>
                </a:cubicBezTo>
                <a:cubicBezTo>
                  <a:pt x="14479" y="1661"/>
                  <a:pt x="14455" y="1710"/>
                  <a:pt x="14455" y="1759"/>
                </a:cubicBezTo>
                <a:cubicBezTo>
                  <a:pt x="14455" y="2515"/>
                  <a:pt x="14455" y="2515"/>
                  <a:pt x="14455" y="2515"/>
                </a:cubicBezTo>
                <a:cubicBezTo>
                  <a:pt x="14455" y="2565"/>
                  <a:pt x="14479" y="2589"/>
                  <a:pt x="14528" y="2589"/>
                </a:cubicBezTo>
                <a:close/>
                <a:moveTo>
                  <a:pt x="13796" y="2613"/>
                </a:moveTo>
                <a:lnTo>
                  <a:pt x="13796" y="2613"/>
                </a:lnTo>
                <a:cubicBezTo>
                  <a:pt x="14113" y="2613"/>
                  <a:pt x="14284" y="2443"/>
                  <a:pt x="14284" y="2101"/>
                </a:cubicBezTo>
                <a:cubicBezTo>
                  <a:pt x="14284" y="2076"/>
                  <a:pt x="14284" y="2076"/>
                  <a:pt x="14284" y="2076"/>
                </a:cubicBezTo>
                <a:cubicBezTo>
                  <a:pt x="14284" y="1734"/>
                  <a:pt x="14113" y="1564"/>
                  <a:pt x="13796" y="1564"/>
                </a:cubicBezTo>
                <a:cubicBezTo>
                  <a:pt x="13503" y="1564"/>
                  <a:pt x="13332" y="1734"/>
                  <a:pt x="13332" y="2076"/>
                </a:cubicBezTo>
                <a:cubicBezTo>
                  <a:pt x="13332" y="2101"/>
                  <a:pt x="13332" y="2101"/>
                  <a:pt x="13332" y="2101"/>
                </a:cubicBezTo>
                <a:cubicBezTo>
                  <a:pt x="13332" y="2443"/>
                  <a:pt x="13503" y="2613"/>
                  <a:pt x="13796" y="2613"/>
                </a:cubicBezTo>
                <a:close/>
                <a:moveTo>
                  <a:pt x="13576" y="2076"/>
                </a:moveTo>
                <a:lnTo>
                  <a:pt x="13576" y="2076"/>
                </a:lnTo>
                <a:cubicBezTo>
                  <a:pt x="13576" y="1857"/>
                  <a:pt x="13649" y="1734"/>
                  <a:pt x="13796" y="1734"/>
                </a:cubicBezTo>
                <a:cubicBezTo>
                  <a:pt x="13967" y="1734"/>
                  <a:pt x="14040" y="1857"/>
                  <a:pt x="14040" y="2076"/>
                </a:cubicBezTo>
                <a:cubicBezTo>
                  <a:pt x="14040" y="2101"/>
                  <a:pt x="14040" y="2101"/>
                  <a:pt x="14040" y="2101"/>
                </a:cubicBezTo>
                <a:cubicBezTo>
                  <a:pt x="14040" y="2320"/>
                  <a:pt x="13967" y="2443"/>
                  <a:pt x="13796" y="2443"/>
                </a:cubicBezTo>
                <a:cubicBezTo>
                  <a:pt x="13649" y="2443"/>
                  <a:pt x="13576" y="2320"/>
                  <a:pt x="13576" y="2101"/>
                </a:cubicBezTo>
                <a:lnTo>
                  <a:pt x="13576" y="2076"/>
                </a:lnTo>
                <a:close/>
                <a:moveTo>
                  <a:pt x="10279" y="4786"/>
                </a:moveTo>
                <a:lnTo>
                  <a:pt x="10279" y="4786"/>
                </a:lnTo>
                <a:cubicBezTo>
                  <a:pt x="10353" y="4786"/>
                  <a:pt x="10353" y="4786"/>
                  <a:pt x="10353" y="4786"/>
                </a:cubicBezTo>
                <a:cubicBezTo>
                  <a:pt x="10401" y="4786"/>
                  <a:pt x="10426" y="4761"/>
                  <a:pt x="10426" y="4713"/>
                </a:cubicBezTo>
                <a:cubicBezTo>
                  <a:pt x="10426" y="4127"/>
                  <a:pt x="10426" y="4127"/>
                  <a:pt x="10426" y="4127"/>
                </a:cubicBezTo>
                <a:cubicBezTo>
                  <a:pt x="10426" y="3908"/>
                  <a:pt x="10328" y="3761"/>
                  <a:pt x="10035" y="3761"/>
                </a:cubicBezTo>
                <a:cubicBezTo>
                  <a:pt x="9888" y="3761"/>
                  <a:pt x="9717" y="3810"/>
                  <a:pt x="9645" y="3834"/>
                </a:cubicBezTo>
                <a:cubicBezTo>
                  <a:pt x="9595" y="3859"/>
                  <a:pt x="9571" y="3908"/>
                  <a:pt x="9571" y="3956"/>
                </a:cubicBezTo>
                <a:cubicBezTo>
                  <a:pt x="9571" y="4713"/>
                  <a:pt x="9571" y="4713"/>
                  <a:pt x="9571" y="4713"/>
                </a:cubicBezTo>
                <a:cubicBezTo>
                  <a:pt x="9571" y="4761"/>
                  <a:pt x="9595" y="4786"/>
                  <a:pt x="9645" y="4786"/>
                </a:cubicBezTo>
                <a:cubicBezTo>
                  <a:pt x="9717" y="4786"/>
                  <a:pt x="9717" y="4786"/>
                  <a:pt x="9717" y="4786"/>
                </a:cubicBezTo>
                <a:cubicBezTo>
                  <a:pt x="9767" y="4786"/>
                  <a:pt x="9791" y="4761"/>
                  <a:pt x="9791" y="4713"/>
                </a:cubicBezTo>
                <a:cubicBezTo>
                  <a:pt x="9791" y="4006"/>
                  <a:pt x="9791" y="4006"/>
                  <a:pt x="9791" y="4006"/>
                </a:cubicBezTo>
                <a:cubicBezTo>
                  <a:pt x="9839" y="3981"/>
                  <a:pt x="9938" y="3956"/>
                  <a:pt x="10010" y="3956"/>
                </a:cubicBezTo>
                <a:cubicBezTo>
                  <a:pt x="10157" y="3956"/>
                  <a:pt x="10206" y="4030"/>
                  <a:pt x="10206" y="4176"/>
                </a:cubicBezTo>
                <a:cubicBezTo>
                  <a:pt x="10206" y="4713"/>
                  <a:pt x="10206" y="4713"/>
                  <a:pt x="10206" y="4713"/>
                </a:cubicBezTo>
                <a:cubicBezTo>
                  <a:pt x="10206" y="4761"/>
                  <a:pt x="10230" y="4786"/>
                  <a:pt x="10279" y="4786"/>
                </a:cubicBezTo>
                <a:close/>
                <a:moveTo>
                  <a:pt x="9595" y="2589"/>
                </a:moveTo>
                <a:lnTo>
                  <a:pt x="9595" y="2589"/>
                </a:lnTo>
                <a:cubicBezTo>
                  <a:pt x="9669" y="2589"/>
                  <a:pt x="9669" y="2589"/>
                  <a:pt x="9669" y="2589"/>
                </a:cubicBezTo>
                <a:cubicBezTo>
                  <a:pt x="9717" y="2589"/>
                  <a:pt x="9742" y="2565"/>
                  <a:pt x="9742" y="2515"/>
                </a:cubicBezTo>
                <a:cubicBezTo>
                  <a:pt x="9742" y="1808"/>
                  <a:pt x="9742" y="1808"/>
                  <a:pt x="9742" y="1808"/>
                </a:cubicBezTo>
                <a:cubicBezTo>
                  <a:pt x="9791" y="1783"/>
                  <a:pt x="9864" y="1759"/>
                  <a:pt x="9938" y="1759"/>
                </a:cubicBezTo>
                <a:cubicBezTo>
                  <a:pt x="10060" y="1759"/>
                  <a:pt x="10108" y="1808"/>
                  <a:pt x="10133" y="1881"/>
                </a:cubicBezTo>
                <a:cubicBezTo>
                  <a:pt x="10133" y="2515"/>
                  <a:pt x="10133" y="2515"/>
                  <a:pt x="10133" y="2515"/>
                </a:cubicBezTo>
                <a:cubicBezTo>
                  <a:pt x="10133" y="2565"/>
                  <a:pt x="10157" y="2589"/>
                  <a:pt x="10206" y="2589"/>
                </a:cubicBezTo>
                <a:cubicBezTo>
                  <a:pt x="10279" y="2589"/>
                  <a:pt x="10279" y="2589"/>
                  <a:pt x="10279" y="2589"/>
                </a:cubicBezTo>
                <a:cubicBezTo>
                  <a:pt x="10328" y="2589"/>
                  <a:pt x="10353" y="2565"/>
                  <a:pt x="10353" y="2515"/>
                </a:cubicBezTo>
                <a:cubicBezTo>
                  <a:pt x="10353" y="1808"/>
                  <a:pt x="10353" y="1808"/>
                  <a:pt x="10353" y="1808"/>
                </a:cubicBezTo>
                <a:cubicBezTo>
                  <a:pt x="10401" y="1783"/>
                  <a:pt x="10475" y="1759"/>
                  <a:pt x="10548" y="1759"/>
                </a:cubicBezTo>
                <a:cubicBezTo>
                  <a:pt x="10670" y="1759"/>
                  <a:pt x="10743" y="1832"/>
                  <a:pt x="10743" y="1979"/>
                </a:cubicBezTo>
                <a:cubicBezTo>
                  <a:pt x="10743" y="2515"/>
                  <a:pt x="10743" y="2515"/>
                  <a:pt x="10743" y="2515"/>
                </a:cubicBezTo>
                <a:cubicBezTo>
                  <a:pt x="10743" y="2565"/>
                  <a:pt x="10768" y="2589"/>
                  <a:pt x="10817" y="2589"/>
                </a:cubicBezTo>
                <a:cubicBezTo>
                  <a:pt x="10890" y="2589"/>
                  <a:pt x="10890" y="2589"/>
                  <a:pt x="10890" y="2589"/>
                </a:cubicBezTo>
                <a:cubicBezTo>
                  <a:pt x="10939" y="2589"/>
                  <a:pt x="10963" y="2565"/>
                  <a:pt x="10963" y="2515"/>
                </a:cubicBezTo>
                <a:cubicBezTo>
                  <a:pt x="10963" y="1954"/>
                  <a:pt x="10963" y="1954"/>
                  <a:pt x="10963" y="1954"/>
                </a:cubicBezTo>
                <a:cubicBezTo>
                  <a:pt x="10963" y="1710"/>
                  <a:pt x="10841" y="1564"/>
                  <a:pt x="10572" y="1564"/>
                </a:cubicBezTo>
                <a:cubicBezTo>
                  <a:pt x="10450" y="1564"/>
                  <a:pt x="10328" y="1588"/>
                  <a:pt x="10230" y="1636"/>
                </a:cubicBezTo>
                <a:cubicBezTo>
                  <a:pt x="10182" y="1588"/>
                  <a:pt x="10084" y="1564"/>
                  <a:pt x="9962" y="1564"/>
                </a:cubicBezTo>
                <a:cubicBezTo>
                  <a:pt x="9815" y="1564"/>
                  <a:pt x="9669" y="1612"/>
                  <a:pt x="9595" y="1636"/>
                </a:cubicBezTo>
                <a:cubicBezTo>
                  <a:pt x="9548" y="1661"/>
                  <a:pt x="9523" y="1710"/>
                  <a:pt x="9523" y="1759"/>
                </a:cubicBezTo>
                <a:cubicBezTo>
                  <a:pt x="9523" y="2515"/>
                  <a:pt x="9523" y="2515"/>
                  <a:pt x="9523" y="2515"/>
                </a:cubicBezTo>
                <a:cubicBezTo>
                  <a:pt x="9523" y="2565"/>
                  <a:pt x="9548" y="2589"/>
                  <a:pt x="9595" y="2589"/>
                </a:cubicBezTo>
                <a:close/>
                <a:moveTo>
                  <a:pt x="8644" y="2589"/>
                </a:moveTo>
                <a:lnTo>
                  <a:pt x="8644" y="2589"/>
                </a:lnTo>
                <a:cubicBezTo>
                  <a:pt x="9279" y="2589"/>
                  <a:pt x="9279" y="2589"/>
                  <a:pt x="9279" y="2589"/>
                </a:cubicBezTo>
                <a:cubicBezTo>
                  <a:pt x="9328" y="2589"/>
                  <a:pt x="9353" y="2565"/>
                  <a:pt x="9353" y="2515"/>
                </a:cubicBezTo>
                <a:cubicBezTo>
                  <a:pt x="9353" y="2467"/>
                  <a:pt x="9353" y="2467"/>
                  <a:pt x="9353" y="2467"/>
                </a:cubicBezTo>
                <a:cubicBezTo>
                  <a:pt x="9353" y="2418"/>
                  <a:pt x="9328" y="2394"/>
                  <a:pt x="9279" y="2394"/>
                </a:cubicBezTo>
                <a:cubicBezTo>
                  <a:pt x="8791" y="2394"/>
                  <a:pt x="8791" y="2394"/>
                  <a:pt x="8791" y="2394"/>
                </a:cubicBezTo>
                <a:cubicBezTo>
                  <a:pt x="8791" y="1979"/>
                  <a:pt x="8791" y="1979"/>
                  <a:pt x="8791" y="1979"/>
                </a:cubicBezTo>
                <a:cubicBezTo>
                  <a:pt x="9206" y="1979"/>
                  <a:pt x="9206" y="1979"/>
                  <a:pt x="9206" y="1979"/>
                </a:cubicBezTo>
                <a:cubicBezTo>
                  <a:pt x="9255" y="1979"/>
                  <a:pt x="9279" y="1954"/>
                  <a:pt x="9279" y="1905"/>
                </a:cubicBezTo>
                <a:cubicBezTo>
                  <a:pt x="9279" y="1881"/>
                  <a:pt x="9279" y="1881"/>
                  <a:pt x="9279" y="1881"/>
                </a:cubicBezTo>
                <a:cubicBezTo>
                  <a:pt x="9279" y="1832"/>
                  <a:pt x="9255" y="1808"/>
                  <a:pt x="9206" y="1808"/>
                </a:cubicBezTo>
                <a:cubicBezTo>
                  <a:pt x="8791" y="1808"/>
                  <a:pt x="8791" y="1808"/>
                  <a:pt x="8791" y="1808"/>
                </a:cubicBezTo>
                <a:cubicBezTo>
                  <a:pt x="8791" y="1417"/>
                  <a:pt x="8791" y="1417"/>
                  <a:pt x="8791" y="1417"/>
                </a:cubicBezTo>
                <a:cubicBezTo>
                  <a:pt x="9279" y="1417"/>
                  <a:pt x="9279" y="1417"/>
                  <a:pt x="9279" y="1417"/>
                </a:cubicBezTo>
                <a:cubicBezTo>
                  <a:pt x="9328" y="1417"/>
                  <a:pt x="9353" y="1393"/>
                  <a:pt x="9353" y="1343"/>
                </a:cubicBezTo>
                <a:cubicBezTo>
                  <a:pt x="9353" y="1295"/>
                  <a:pt x="9353" y="1295"/>
                  <a:pt x="9353" y="1295"/>
                </a:cubicBezTo>
                <a:cubicBezTo>
                  <a:pt x="9353" y="1246"/>
                  <a:pt x="9328" y="1222"/>
                  <a:pt x="9279" y="1222"/>
                </a:cubicBezTo>
                <a:cubicBezTo>
                  <a:pt x="8644" y="1222"/>
                  <a:pt x="8644" y="1222"/>
                  <a:pt x="8644" y="1222"/>
                </a:cubicBezTo>
                <a:cubicBezTo>
                  <a:pt x="8595" y="1222"/>
                  <a:pt x="8571" y="1246"/>
                  <a:pt x="8571" y="1295"/>
                </a:cubicBezTo>
                <a:cubicBezTo>
                  <a:pt x="8571" y="2515"/>
                  <a:pt x="8571" y="2515"/>
                  <a:pt x="8571" y="2515"/>
                </a:cubicBezTo>
                <a:cubicBezTo>
                  <a:pt x="8571" y="2565"/>
                  <a:pt x="8595" y="2589"/>
                  <a:pt x="8644" y="2589"/>
                </a:cubicBezTo>
                <a:close/>
                <a:moveTo>
                  <a:pt x="12966" y="1466"/>
                </a:moveTo>
                <a:lnTo>
                  <a:pt x="12966" y="1466"/>
                </a:lnTo>
                <a:cubicBezTo>
                  <a:pt x="13038" y="1466"/>
                  <a:pt x="13038" y="1466"/>
                  <a:pt x="13038" y="1466"/>
                </a:cubicBezTo>
                <a:cubicBezTo>
                  <a:pt x="13088" y="1466"/>
                  <a:pt x="13112" y="1441"/>
                  <a:pt x="13112" y="1368"/>
                </a:cubicBezTo>
                <a:cubicBezTo>
                  <a:pt x="13112" y="1295"/>
                  <a:pt x="13112" y="1295"/>
                  <a:pt x="13112" y="1295"/>
                </a:cubicBezTo>
                <a:cubicBezTo>
                  <a:pt x="13112" y="1246"/>
                  <a:pt x="13088" y="1222"/>
                  <a:pt x="13038" y="1222"/>
                </a:cubicBezTo>
                <a:cubicBezTo>
                  <a:pt x="12966" y="1222"/>
                  <a:pt x="12966" y="1222"/>
                  <a:pt x="12966" y="1222"/>
                </a:cubicBezTo>
                <a:cubicBezTo>
                  <a:pt x="12917" y="1222"/>
                  <a:pt x="12892" y="1246"/>
                  <a:pt x="12892" y="1295"/>
                </a:cubicBezTo>
                <a:cubicBezTo>
                  <a:pt x="12892" y="1368"/>
                  <a:pt x="12892" y="1368"/>
                  <a:pt x="12892" y="1368"/>
                </a:cubicBezTo>
                <a:cubicBezTo>
                  <a:pt x="12892" y="1441"/>
                  <a:pt x="12917" y="1466"/>
                  <a:pt x="12966" y="1466"/>
                </a:cubicBezTo>
                <a:close/>
                <a:moveTo>
                  <a:pt x="12257" y="1759"/>
                </a:moveTo>
                <a:lnTo>
                  <a:pt x="12257" y="1759"/>
                </a:lnTo>
                <a:cubicBezTo>
                  <a:pt x="12306" y="1759"/>
                  <a:pt x="12306" y="1759"/>
                  <a:pt x="12306" y="1759"/>
                </a:cubicBezTo>
                <a:cubicBezTo>
                  <a:pt x="12306" y="2272"/>
                  <a:pt x="12306" y="2272"/>
                  <a:pt x="12306" y="2272"/>
                </a:cubicBezTo>
                <a:cubicBezTo>
                  <a:pt x="12306" y="2491"/>
                  <a:pt x="12404" y="2589"/>
                  <a:pt x="12624" y="2589"/>
                </a:cubicBezTo>
                <a:cubicBezTo>
                  <a:pt x="12648" y="2589"/>
                  <a:pt x="12673" y="2589"/>
                  <a:pt x="12697" y="2589"/>
                </a:cubicBezTo>
                <a:cubicBezTo>
                  <a:pt x="12745" y="2565"/>
                  <a:pt x="12770" y="2565"/>
                  <a:pt x="12770" y="2515"/>
                </a:cubicBezTo>
                <a:cubicBezTo>
                  <a:pt x="12770" y="2467"/>
                  <a:pt x="12770" y="2467"/>
                  <a:pt x="12770" y="2467"/>
                </a:cubicBezTo>
                <a:cubicBezTo>
                  <a:pt x="12770" y="2443"/>
                  <a:pt x="12745" y="2394"/>
                  <a:pt x="12721" y="2394"/>
                </a:cubicBezTo>
                <a:cubicBezTo>
                  <a:pt x="12697" y="2418"/>
                  <a:pt x="12673" y="2418"/>
                  <a:pt x="12648" y="2418"/>
                </a:cubicBezTo>
                <a:cubicBezTo>
                  <a:pt x="12550" y="2418"/>
                  <a:pt x="12526" y="2345"/>
                  <a:pt x="12526" y="2272"/>
                </a:cubicBezTo>
                <a:cubicBezTo>
                  <a:pt x="12526" y="1759"/>
                  <a:pt x="12526" y="1759"/>
                  <a:pt x="12526" y="1759"/>
                </a:cubicBezTo>
                <a:cubicBezTo>
                  <a:pt x="12648" y="1759"/>
                  <a:pt x="12648" y="1759"/>
                  <a:pt x="12648" y="1759"/>
                </a:cubicBezTo>
                <a:cubicBezTo>
                  <a:pt x="12721" y="1759"/>
                  <a:pt x="12721" y="1734"/>
                  <a:pt x="12721" y="1686"/>
                </a:cubicBezTo>
                <a:cubicBezTo>
                  <a:pt x="12721" y="1661"/>
                  <a:pt x="12721" y="1661"/>
                  <a:pt x="12721" y="1661"/>
                </a:cubicBezTo>
                <a:cubicBezTo>
                  <a:pt x="12721" y="1612"/>
                  <a:pt x="12721" y="1588"/>
                  <a:pt x="12648" y="1588"/>
                </a:cubicBezTo>
                <a:cubicBezTo>
                  <a:pt x="12526" y="1588"/>
                  <a:pt x="12526" y="1588"/>
                  <a:pt x="12526" y="1588"/>
                </a:cubicBezTo>
                <a:cubicBezTo>
                  <a:pt x="12526" y="1441"/>
                  <a:pt x="12526" y="1441"/>
                  <a:pt x="12526" y="1441"/>
                </a:cubicBezTo>
                <a:cubicBezTo>
                  <a:pt x="12526" y="1393"/>
                  <a:pt x="12502" y="1368"/>
                  <a:pt x="12452" y="1368"/>
                </a:cubicBezTo>
                <a:cubicBezTo>
                  <a:pt x="12379" y="1368"/>
                  <a:pt x="12379" y="1368"/>
                  <a:pt x="12379" y="1368"/>
                </a:cubicBezTo>
                <a:cubicBezTo>
                  <a:pt x="12330" y="1368"/>
                  <a:pt x="12306" y="1393"/>
                  <a:pt x="12306" y="1441"/>
                </a:cubicBezTo>
                <a:cubicBezTo>
                  <a:pt x="12306" y="1588"/>
                  <a:pt x="12306" y="1588"/>
                  <a:pt x="12306" y="1588"/>
                </a:cubicBezTo>
                <a:cubicBezTo>
                  <a:pt x="12257" y="1588"/>
                  <a:pt x="12257" y="1588"/>
                  <a:pt x="12257" y="1588"/>
                </a:cubicBezTo>
                <a:cubicBezTo>
                  <a:pt x="12209" y="1588"/>
                  <a:pt x="12184" y="1612"/>
                  <a:pt x="12184" y="1661"/>
                </a:cubicBezTo>
                <a:cubicBezTo>
                  <a:pt x="12184" y="1686"/>
                  <a:pt x="12184" y="1686"/>
                  <a:pt x="12184" y="1686"/>
                </a:cubicBezTo>
                <a:cubicBezTo>
                  <a:pt x="12184" y="1734"/>
                  <a:pt x="12209" y="1759"/>
                  <a:pt x="12257" y="1759"/>
                </a:cubicBezTo>
                <a:close/>
                <a:moveTo>
                  <a:pt x="14870" y="4786"/>
                </a:moveTo>
                <a:lnTo>
                  <a:pt x="14870" y="4786"/>
                </a:lnTo>
                <a:cubicBezTo>
                  <a:pt x="14919" y="4786"/>
                  <a:pt x="14944" y="4786"/>
                  <a:pt x="14992" y="4761"/>
                </a:cubicBezTo>
                <a:cubicBezTo>
                  <a:pt x="15041" y="4761"/>
                  <a:pt x="15041" y="4737"/>
                  <a:pt x="15041" y="4663"/>
                </a:cubicBezTo>
                <a:lnTo>
                  <a:pt x="15041" y="4663"/>
                </a:lnTo>
                <a:cubicBezTo>
                  <a:pt x="15017" y="4615"/>
                  <a:pt x="15017" y="4591"/>
                  <a:pt x="14992" y="4615"/>
                </a:cubicBezTo>
                <a:cubicBezTo>
                  <a:pt x="14992" y="4615"/>
                  <a:pt x="14968" y="4615"/>
                  <a:pt x="14944" y="4615"/>
                </a:cubicBezTo>
                <a:cubicBezTo>
                  <a:pt x="14894" y="4615"/>
                  <a:pt x="14894" y="4591"/>
                  <a:pt x="14894" y="4517"/>
                </a:cubicBezTo>
                <a:cubicBezTo>
                  <a:pt x="14894" y="3859"/>
                  <a:pt x="14894" y="3859"/>
                  <a:pt x="14894" y="3859"/>
                </a:cubicBezTo>
                <a:cubicBezTo>
                  <a:pt x="14894" y="3810"/>
                  <a:pt x="14870" y="3785"/>
                  <a:pt x="14822" y="3785"/>
                </a:cubicBezTo>
                <a:cubicBezTo>
                  <a:pt x="14748" y="3785"/>
                  <a:pt x="14748" y="3785"/>
                  <a:pt x="14748" y="3785"/>
                </a:cubicBezTo>
                <a:cubicBezTo>
                  <a:pt x="14699" y="3785"/>
                  <a:pt x="14675" y="3810"/>
                  <a:pt x="14675" y="3859"/>
                </a:cubicBezTo>
                <a:cubicBezTo>
                  <a:pt x="14675" y="4517"/>
                  <a:pt x="14675" y="4517"/>
                  <a:pt x="14675" y="4517"/>
                </a:cubicBezTo>
                <a:cubicBezTo>
                  <a:pt x="14675" y="4737"/>
                  <a:pt x="14748" y="4786"/>
                  <a:pt x="14870" y="4786"/>
                </a:cubicBezTo>
                <a:close/>
                <a:moveTo>
                  <a:pt x="16921" y="4786"/>
                </a:moveTo>
                <a:lnTo>
                  <a:pt x="16921" y="4786"/>
                </a:lnTo>
                <a:cubicBezTo>
                  <a:pt x="16971" y="4786"/>
                  <a:pt x="16971" y="4761"/>
                  <a:pt x="16971" y="4713"/>
                </a:cubicBezTo>
                <a:cubicBezTo>
                  <a:pt x="16971" y="4688"/>
                  <a:pt x="16971" y="4688"/>
                  <a:pt x="16971" y="4688"/>
                </a:cubicBezTo>
                <a:cubicBezTo>
                  <a:pt x="16971" y="4639"/>
                  <a:pt x="16946" y="4615"/>
                  <a:pt x="16921" y="4615"/>
                </a:cubicBezTo>
                <a:cubicBezTo>
                  <a:pt x="16873" y="4615"/>
                  <a:pt x="16824" y="4639"/>
                  <a:pt x="16750" y="4639"/>
                </a:cubicBezTo>
                <a:cubicBezTo>
                  <a:pt x="16555" y="4639"/>
                  <a:pt x="16457" y="4517"/>
                  <a:pt x="16457" y="4298"/>
                </a:cubicBezTo>
                <a:cubicBezTo>
                  <a:pt x="16457" y="4274"/>
                  <a:pt x="16457" y="4274"/>
                  <a:pt x="16457" y="4274"/>
                </a:cubicBezTo>
                <a:cubicBezTo>
                  <a:pt x="16457" y="4054"/>
                  <a:pt x="16555" y="3932"/>
                  <a:pt x="16750" y="3932"/>
                </a:cubicBezTo>
                <a:cubicBezTo>
                  <a:pt x="16824" y="3932"/>
                  <a:pt x="16848" y="3932"/>
                  <a:pt x="16921" y="3956"/>
                </a:cubicBezTo>
                <a:cubicBezTo>
                  <a:pt x="16946" y="3956"/>
                  <a:pt x="16971" y="3932"/>
                  <a:pt x="16971" y="3883"/>
                </a:cubicBezTo>
                <a:cubicBezTo>
                  <a:pt x="16971" y="3859"/>
                  <a:pt x="16971" y="3859"/>
                  <a:pt x="16971" y="3859"/>
                </a:cubicBezTo>
                <a:cubicBezTo>
                  <a:pt x="16995" y="3810"/>
                  <a:pt x="16946" y="3785"/>
                  <a:pt x="16921" y="3785"/>
                </a:cubicBezTo>
                <a:cubicBezTo>
                  <a:pt x="16848" y="3761"/>
                  <a:pt x="16775" y="3761"/>
                  <a:pt x="16702" y="3761"/>
                </a:cubicBezTo>
                <a:cubicBezTo>
                  <a:pt x="16385" y="3761"/>
                  <a:pt x="16238" y="3932"/>
                  <a:pt x="16238" y="4274"/>
                </a:cubicBezTo>
                <a:cubicBezTo>
                  <a:pt x="16238" y="4298"/>
                  <a:pt x="16238" y="4298"/>
                  <a:pt x="16238" y="4298"/>
                </a:cubicBezTo>
                <a:cubicBezTo>
                  <a:pt x="16238" y="4639"/>
                  <a:pt x="16385" y="4810"/>
                  <a:pt x="16702" y="4810"/>
                </a:cubicBezTo>
                <a:cubicBezTo>
                  <a:pt x="16750" y="4810"/>
                  <a:pt x="16824" y="4810"/>
                  <a:pt x="16921" y="4786"/>
                </a:cubicBezTo>
                <a:close/>
                <a:moveTo>
                  <a:pt x="15774" y="5958"/>
                </a:moveTo>
                <a:lnTo>
                  <a:pt x="15774" y="5958"/>
                </a:lnTo>
                <a:cubicBezTo>
                  <a:pt x="15627" y="5958"/>
                  <a:pt x="15480" y="6006"/>
                  <a:pt x="15383" y="6031"/>
                </a:cubicBezTo>
                <a:cubicBezTo>
                  <a:pt x="15334" y="6056"/>
                  <a:pt x="15310" y="6104"/>
                  <a:pt x="15310" y="6153"/>
                </a:cubicBezTo>
                <a:cubicBezTo>
                  <a:pt x="15310" y="6910"/>
                  <a:pt x="15310" y="6910"/>
                  <a:pt x="15310" y="6910"/>
                </a:cubicBezTo>
                <a:cubicBezTo>
                  <a:pt x="15310" y="6959"/>
                  <a:pt x="15334" y="6983"/>
                  <a:pt x="15383" y="6983"/>
                </a:cubicBezTo>
                <a:cubicBezTo>
                  <a:pt x="15456" y="6983"/>
                  <a:pt x="15456" y="6983"/>
                  <a:pt x="15456" y="6983"/>
                </a:cubicBezTo>
                <a:cubicBezTo>
                  <a:pt x="15506" y="6983"/>
                  <a:pt x="15530" y="6959"/>
                  <a:pt x="15530" y="6910"/>
                </a:cubicBezTo>
                <a:cubicBezTo>
                  <a:pt x="15530" y="6202"/>
                  <a:pt x="15530" y="6202"/>
                  <a:pt x="15530" y="6202"/>
                </a:cubicBezTo>
                <a:cubicBezTo>
                  <a:pt x="15578" y="6178"/>
                  <a:pt x="15676" y="6153"/>
                  <a:pt x="15749" y="6153"/>
                </a:cubicBezTo>
                <a:cubicBezTo>
                  <a:pt x="15896" y="6153"/>
                  <a:pt x="15945" y="6226"/>
                  <a:pt x="15945" y="6373"/>
                </a:cubicBezTo>
                <a:cubicBezTo>
                  <a:pt x="15945" y="6910"/>
                  <a:pt x="15945" y="6910"/>
                  <a:pt x="15945" y="6910"/>
                </a:cubicBezTo>
                <a:cubicBezTo>
                  <a:pt x="15945" y="6959"/>
                  <a:pt x="15969" y="6983"/>
                  <a:pt x="16042" y="6983"/>
                </a:cubicBezTo>
                <a:cubicBezTo>
                  <a:pt x="16092" y="6983"/>
                  <a:pt x="16092" y="6983"/>
                  <a:pt x="16092" y="6983"/>
                </a:cubicBezTo>
                <a:cubicBezTo>
                  <a:pt x="16164" y="6983"/>
                  <a:pt x="16189" y="6959"/>
                  <a:pt x="16189" y="6910"/>
                </a:cubicBezTo>
                <a:cubicBezTo>
                  <a:pt x="16189" y="6324"/>
                  <a:pt x="16189" y="6324"/>
                  <a:pt x="16189" y="6324"/>
                </a:cubicBezTo>
                <a:cubicBezTo>
                  <a:pt x="16189" y="6104"/>
                  <a:pt x="16067" y="5958"/>
                  <a:pt x="15774" y="5958"/>
                </a:cubicBezTo>
                <a:close/>
                <a:moveTo>
                  <a:pt x="15115" y="6861"/>
                </a:moveTo>
                <a:lnTo>
                  <a:pt x="15115" y="6861"/>
                </a:lnTo>
                <a:cubicBezTo>
                  <a:pt x="15115" y="6812"/>
                  <a:pt x="15090" y="6812"/>
                  <a:pt x="15041" y="6812"/>
                </a:cubicBezTo>
                <a:cubicBezTo>
                  <a:pt x="14992" y="6812"/>
                  <a:pt x="14919" y="6837"/>
                  <a:pt x="14797" y="6837"/>
                </a:cubicBezTo>
                <a:cubicBezTo>
                  <a:pt x="14577" y="6837"/>
                  <a:pt x="14479" y="6764"/>
                  <a:pt x="14479" y="6568"/>
                </a:cubicBezTo>
                <a:cubicBezTo>
                  <a:pt x="15066" y="6568"/>
                  <a:pt x="15066" y="6568"/>
                  <a:pt x="15066" y="6568"/>
                </a:cubicBezTo>
                <a:cubicBezTo>
                  <a:pt x="15115" y="6568"/>
                  <a:pt x="15139" y="6519"/>
                  <a:pt x="15139" y="6471"/>
                </a:cubicBezTo>
                <a:cubicBezTo>
                  <a:pt x="15139" y="6446"/>
                  <a:pt x="15139" y="6446"/>
                  <a:pt x="15139" y="6446"/>
                </a:cubicBezTo>
                <a:cubicBezTo>
                  <a:pt x="15139" y="6104"/>
                  <a:pt x="14968" y="5958"/>
                  <a:pt x="14675" y="5958"/>
                </a:cubicBezTo>
                <a:cubicBezTo>
                  <a:pt x="14382" y="5958"/>
                  <a:pt x="14236" y="6128"/>
                  <a:pt x="14236" y="6471"/>
                </a:cubicBezTo>
                <a:cubicBezTo>
                  <a:pt x="14236" y="6495"/>
                  <a:pt x="14236" y="6495"/>
                  <a:pt x="14236" y="6495"/>
                </a:cubicBezTo>
                <a:cubicBezTo>
                  <a:pt x="14236" y="6861"/>
                  <a:pt x="14431" y="7007"/>
                  <a:pt x="14773" y="7007"/>
                </a:cubicBezTo>
                <a:cubicBezTo>
                  <a:pt x="14894" y="7007"/>
                  <a:pt x="14992" y="6983"/>
                  <a:pt x="15066" y="6983"/>
                </a:cubicBezTo>
                <a:cubicBezTo>
                  <a:pt x="15115" y="6959"/>
                  <a:pt x="15139" y="6935"/>
                  <a:pt x="15139" y="6886"/>
                </a:cubicBezTo>
                <a:lnTo>
                  <a:pt x="15115" y="6861"/>
                </a:lnTo>
                <a:close/>
                <a:moveTo>
                  <a:pt x="14699" y="6128"/>
                </a:moveTo>
                <a:lnTo>
                  <a:pt x="14699" y="6128"/>
                </a:lnTo>
                <a:cubicBezTo>
                  <a:pt x="14846" y="6128"/>
                  <a:pt x="14919" y="6226"/>
                  <a:pt x="14919" y="6421"/>
                </a:cubicBezTo>
                <a:cubicBezTo>
                  <a:pt x="14479" y="6421"/>
                  <a:pt x="14479" y="6421"/>
                  <a:pt x="14479" y="6421"/>
                </a:cubicBezTo>
                <a:cubicBezTo>
                  <a:pt x="14479" y="6226"/>
                  <a:pt x="14553" y="6128"/>
                  <a:pt x="14699" y="6128"/>
                </a:cubicBezTo>
                <a:close/>
                <a:moveTo>
                  <a:pt x="17093" y="6886"/>
                </a:moveTo>
                <a:lnTo>
                  <a:pt x="17093" y="6886"/>
                </a:lnTo>
                <a:cubicBezTo>
                  <a:pt x="17093" y="6837"/>
                  <a:pt x="17093" y="6812"/>
                  <a:pt x="17043" y="6812"/>
                </a:cubicBezTo>
                <a:cubicBezTo>
                  <a:pt x="16995" y="6837"/>
                  <a:pt x="16946" y="6837"/>
                  <a:pt x="16897" y="6837"/>
                </a:cubicBezTo>
                <a:cubicBezTo>
                  <a:pt x="16678" y="6837"/>
                  <a:pt x="16604" y="6739"/>
                  <a:pt x="16604" y="6495"/>
                </a:cubicBezTo>
                <a:cubicBezTo>
                  <a:pt x="16604" y="6471"/>
                  <a:pt x="16604" y="6471"/>
                  <a:pt x="16604" y="6471"/>
                </a:cubicBezTo>
                <a:cubicBezTo>
                  <a:pt x="16604" y="6251"/>
                  <a:pt x="16678" y="6128"/>
                  <a:pt x="16873" y="6128"/>
                </a:cubicBezTo>
                <a:cubicBezTo>
                  <a:pt x="16946" y="6128"/>
                  <a:pt x="16971" y="6153"/>
                  <a:pt x="17043" y="6153"/>
                </a:cubicBezTo>
                <a:cubicBezTo>
                  <a:pt x="17093" y="6153"/>
                  <a:pt x="17093" y="6128"/>
                  <a:pt x="17093" y="6080"/>
                </a:cubicBezTo>
                <a:cubicBezTo>
                  <a:pt x="17093" y="6056"/>
                  <a:pt x="17093" y="6056"/>
                  <a:pt x="17093" y="6056"/>
                </a:cubicBezTo>
                <a:cubicBezTo>
                  <a:pt x="17117" y="6006"/>
                  <a:pt x="17093" y="5982"/>
                  <a:pt x="17043" y="5982"/>
                </a:cubicBezTo>
                <a:cubicBezTo>
                  <a:pt x="16971" y="5982"/>
                  <a:pt x="16921" y="5958"/>
                  <a:pt x="16824" y="5958"/>
                </a:cubicBezTo>
                <a:cubicBezTo>
                  <a:pt x="16507" y="5958"/>
                  <a:pt x="16360" y="6128"/>
                  <a:pt x="16360" y="6471"/>
                </a:cubicBezTo>
                <a:cubicBezTo>
                  <a:pt x="16360" y="6495"/>
                  <a:pt x="16360" y="6495"/>
                  <a:pt x="16360" y="6495"/>
                </a:cubicBezTo>
                <a:cubicBezTo>
                  <a:pt x="16360" y="6837"/>
                  <a:pt x="16507" y="7007"/>
                  <a:pt x="16824" y="7007"/>
                </a:cubicBezTo>
                <a:cubicBezTo>
                  <a:pt x="16873" y="7007"/>
                  <a:pt x="16946" y="7007"/>
                  <a:pt x="17043" y="6983"/>
                </a:cubicBezTo>
                <a:cubicBezTo>
                  <a:pt x="17093" y="6983"/>
                  <a:pt x="17117" y="6959"/>
                  <a:pt x="17117" y="6910"/>
                </a:cubicBezTo>
                <a:lnTo>
                  <a:pt x="17093" y="6886"/>
                </a:lnTo>
                <a:close/>
                <a:moveTo>
                  <a:pt x="15432" y="4713"/>
                </a:moveTo>
                <a:lnTo>
                  <a:pt x="15432" y="4713"/>
                </a:lnTo>
                <a:cubicBezTo>
                  <a:pt x="15432" y="3956"/>
                  <a:pt x="15432" y="3956"/>
                  <a:pt x="15432" y="3956"/>
                </a:cubicBezTo>
                <a:cubicBezTo>
                  <a:pt x="15799" y="3956"/>
                  <a:pt x="15799" y="3956"/>
                  <a:pt x="15799" y="3956"/>
                </a:cubicBezTo>
                <a:cubicBezTo>
                  <a:pt x="15799" y="4517"/>
                  <a:pt x="15799" y="4517"/>
                  <a:pt x="15799" y="4517"/>
                </a:cubicBezTo>
                <a:cubicBezTo>
                  <a:pt x="15799" y="4737"/>
                  <a:pt x="15871" y="4786"/>
                  <a:pt x="15994" y="4786"/>
                </a:cubicBezTo>
                <a:cubicBezTo>
                  <a:pt x="16042" y="4786"/>
                  <a:pt x="16067" y="4786"/>
                  <a:pt x="16116" y="4761"/>
                </a:cubicBezTo>
                <a:cubicBezTo>
                  <a:pt x="16164" y="4761"/>
                  <a:pt x="16164" y="4737"/>
                  <a:pt x="16164" y="4663"/>
                </a:cubicBezTo>
                <a:cubicBezTo>
                  <a:pt x="16164" y="4639"/>
                  <a:pt x="16164" y="4639"/>
                  <a:pt x="16164" y="4639"/>
                </a:cubicBezTo>
                <a:cubicBezTo>
                  <a:pt x="16140" y="4615"/>
                  <a:pt x="16140" y="4591"/>
                  <a:pt x="16116" y="4615"/>
                </a:cubicBezTo>
                <a:cubicBezTo>
                  <a:pt x="16116" y="4615"/>
                  <a:pt x="16092" y="4615"/>
                  <a:pt x="16067" y="4615"/>
                </a:cubicBezTo>
                <a:cubicBezTo>
                  <a:pt x="16018" y="4615"/>
                  <a:pt x="16018" y="4591"/>
                  <a:pt x="16018" y="4517"/>
                </a:cubicBezTo>
                <a:cubicBezTo>
                  <a:pt x="16018" y="3859"/>
                  <a:pt x="16018" y="3859"/>
                  <a:pt x="16018" y="3859"/>
                </a:cubicBezTo>
                <a:cubicBezTo>
                  <a:pt x="16018" y="3810"/>
                  <a:pt x="15994" y="3785"/>
                  <a:pt x="15920" y="3785"/>
                </a:cubicBezTo>
                <a:cubicBezTo>
                  <a:pt x="15432" y="3785"/>
                  <a:pt x="15432" y="3785"/>
                  <a:pt x="15432" y="3785"/>
                </a:cubicBezTo>
                <a:cubicBezTo>
                  <a:pt x="15432" y="3713"/>
                  <a:pt x="15432" y="3713"/>
                  <a:pt x="15432" y="3713"/>
                </a:cubicBezTo>
                <a:cubicBezTo>
                  <a:pt x="15432" y="3615"/>
                  <a:pt x="15506" y="3541"/>
                  <a:pt x="15701" y="3541"/>
                </a:cubicBezTo>
                <a:cubicBezTo>
                  <a:pt x="15799" y="3541"/>
                  <a:pt x="15847" y="3566"/>
                  <a:pt x="15896" y="3566"/>
                </a:cubicBezTo>
                <a:cubicBezTo>
                  <a:pt x="15945" y="3590"/>
                  <a:pt x="15969" y="3566"/>
                  <a:pt x="15994" y="3517"/>
                </a:cubicBezTo>
                <a:cubicBezTo>
                  <a:pt x="15994" y="3492"/>
                  <a:pt x="15994" y="3492"/>
                  <a:pt x="15994" y="3492"/>
                </a:cubicBezTo>
                <a:cubicBezTo>
                  <a:pt x="16018" y="3444"/>
                  <a:pt x="15994" y="3420"/>
                  <a:pt x="15945" y="3420"/>
                </a:cubicBezTo>
                <a:cubicBezTo>
                  <a:pt x="15871" y="3395"/>
                  <a:pt x="15774" y="3370"/>
                  <a:pt x="15676" y="3370"/>
                </a:cubicBezTo>
                <a:cubicBezTo>
                  <a:pt x="15383" y="3370"/>
                  <a:pt x="15212" y="3492"/>
                  <a:pt x="15212" y="3713"/>
                </a:cubicBezTo>
                <a:cubicBezTo>
                  <a:pt x="15212" y="3785"/>
                  <a:pt x="15212" y="3785"/>
                  <a:pt x="15212" y="3785"/>
                </a:cubicBezTo>
                <a:cubicBezTo>
                  <a:pt x="15139" y="3785"/>
                  <a:pt x="15139" y="3785"/>
                  <a:pt x="15139" y="3785"/>
                </a:cubicBezTo>
                <a:cubicBezTo>
                  <a:pt x="15090" y="3785"/>
                  <a:pt x="15066" y="3810"/>
                  <a:pt x="15066" y="3859"/>
                </a:cubicBezTo>
                <a:cubicBezTo>
                  <a:pt x="15066" y="3883"/>
                  <a:pt x="15066" y="3883"/>
                  <a:pt x="15066" y="3883"/>
                </a:cubicBezTo>
                <a:cubicBezTo>
                  <a:pt x="15066" y="3932"/>
                  <a:pt x="15090" y="3956"/>
                  <a:pt x="15139" y="3956"/>
                </a:cubicBezTo>
                <a:cubicBezTo>
                  <a:pt x="15212" y="3956"/>
                  <a:pt x="15212" y="3956"/>
                  <a:pt x="15212" y="3956"/>
                </a:cubicBezTo>
                <a:cubicBezTo>
                  <a:pt x="15212" y="4713"/>
                  <a:pt x="15212" y="4713"/>
                  <a:pt x="15212" y="4713"/>
                </a:cubicBezTo>
                <a:cubicBezTo>
                  <a:pt x="15212" y="4761"/>
                  <a:pt x="15237" y="4786"/>
                  <a:pt x="15285" y="4786"/>
                </a:cubicBezTo>
                <a:cubicBezTo>
                  <a:pt x="15359" y="4786"/>
                  <a:pt x="15359" y="4786"/>
                  <a:pt x="15359" y="4786"/>
                </a:cubicBezTo>
                <a:cubicBezTo>
                  <a:pt x="15408" y="4786"/>
                  <a:pt x="15432" y="4761"/>
                  <a:pt x="15432" y="4713"/>
                </a:cubicBezTo>
                <a:close/>
                <a:moveTo>
                  <a:pt x="17361" y="4786"/>
                </a:moveTo>
                <a:lnTo>
                  <a:pt x="17361" y="4786"/>
                </a:lnTo>
                <a:cubicBezTo>
                  <a:pt x="17410" y="4786"/>
                  <a:pt x="17434" y="4786"/>
                  <a:pt x="17483" y="4761"/>
                </a:cubicBezTo>
                <a:cubicBezTo>
                  <a:pt x="17532" y="4761"/>
                  <a:pt x="17532" y="4737"/>
                  <a:pt x="17532" y="4663"/>
                </a:cubicBezTo>
                <a:cubicBezTo>
                  <a:pt x="17508" y="4663"/>
                  <a:pt x="17508" y="4663"/>
                  <a:pt x="17508" y="4663"/>
                </a:cubicBezTo>
                <a:cubicBezTo>
                  <a:pt x="17508" y="4615"/>
                  <a:pt x="17508" y="4591"/>
                  <a:pt x="17483" y="4615"/>
                </a:cubicBezTo>
                <a:cubicBezTo>
                  <a:pt x="17459" y="4615"/>
                  <a:pt x="17459" y="4615"/>
                  <a:pt x="17434" y="4615"/>
                </a:cubicBezTo>
                <a:cubicBezTo>
                  <a:pt x="17386" y="4615"/>
                  <a:pt x="17386" y="4591"/>
                  <a:pt x="17386" y="4517"/>
                </a:cubicBezTo>
                <a:cubicBezTo>
                  <a:pt x="17386" y="3859"/>
                  <a:pt x="17386" y="3859"/>
                  <a:pt x="17386" y="3859"/>
                </a:cubicBezTo>
                <a:cubicBezTo>
                  <a:pt x="17386" y="3810"/>
                  <a:pt x="17361" y="3785"/>
                  <a:pt x="17288" y="3785"/>
                </a:cubicBezTo>
                <a:cubicBezTo>
                  <a:pt x="17239" y="3785"/>
                  <a:pt x="17239" y="3785"/>
                  <a:pt x="17239" y="3785"/>
                </a:cubicBezTo>
                <a:cubicBezTo>
                  <a:pt x="17166" y="3785"/>
                  <a:pt x="17141" y="3810"/>
                  <a:pt x="17141" y="3859"/>
                </a:cubicBezTo>
                <a:cubicBezTo>
                  <a:pt x="17141" y="4517"/>
                  <a:pt x="17141" y="4517"/>
                  <a:pt x="17141" y="4517"/>
                </a:cubicBezTo>
                <a:cubicBezTo>
                  <a:pt x="17141" y="4737"/>
                  <a:pt x="17239" y="4786"/>
                  <a:pt x="17361" y="4786"/>
                </a:cubicBezTo>
                <a:close/>
                <a:moveTo>
                  <a:pt x="19022" y="4688"/>
                </a:moveTo>
                <a:lnTo>
                  <a:pt x="19022" y="4688"/>
                </a:lnTo>
                <a:cubicBezTo>
                  <a:pt x="19022" y="4663"/>
                  <a:pt x="19022" y="4663"/>
                  <a:pt x="19022" y="4663"/>
                </a:cubicBezTo>
                <a:cubicBezTo>
                  <a:pt x="19022" y="4639"/>
                  <a:pt x="19022" y="4591"/>
                  <a:pt x="18997" y="4615"/>
                </a:cubicBezTo>
                <a:cubicBezTo>
                  <a:pt x="18973" y="4615"/>
                  <a:pt x="18949" y="4615"/>
                  <a:pt x="18949" y="4615"/>
                </a:cubicBezTo>
                <a:cubicBezTo>
                  <a:pt x="18899" y="4615"/>
                  <a:pt x="18875" y="4591"/>
                  <a:pt x="18875" y="4517"/>
                </a:cubicBezTo>
                <a:cubicBezTo>
                  <a:pt x="18875" y="3468"/>
                  <a:pt x="18875" y="3468"/>
                  <a:pt x="18875" y="3468"/>
                </a:cubicBezTo>
                <a:cubicBezTo>
                  <a:pt x="18875" y="3395"/>
                  <a:pt x="18851" y="3370"/>
                  <a:pt x="18802" y="3370"/>
                </a:cubicBezTo>
                <a:cubicBezTo>
                  <a:pt x="18729" y="3370"/>
                  <a:pt x="18729" y="3370"/>
                  <a:pt x="18729" y="3370"/>
                </a:cubicBezTo>
                <a:cubicBezTo>
                  <a:pt x="18680" y="3370"/>
                  <a:pt x="18655" y="3395"/>
                  <a:pt x="18655" y="3468"/>
                </a:cubicBezTo>
                <a:cubicBezTo>
                  <a:pt x="18655" y="4517"/>
                  <a:pt x="18655" y="4517"/>
                  <a:pt x="18655" y="4517"/>
                </a:cubicBezTo>
                <a:cubicBezTo>
                  <a:pt x="18655" y="4713"/>
                  <a:pt x="18729" y="4786"/>
                  <a:pt x="18875" y="4786"/>
                </a:cubicBezTo>
                <a:cubicBezTo>
                  <a:pt x="18899" y="4786"/>
                  <a:pt x="18949" y="4786"/>
                  <a:pt x="18973" y="4761"/>
                </a:cubicBezTo>
                <a:cubicBezTo>
                  <a:pt x="19022" y="4761"/>
                  <a:pt x="19046" y="4761"/>
                  <a:pt x="19022" y="4688"/>
                </a:cubicBezTo>
                <a:close/>
                <a:moveTo>
                  <a:pt x="18069" y="3761"/>
                </a:moveTo>
                <a:lnTo>
                  <a:pt x="18069" y="3761"/>
                </a:lnTo>
                <a:cubicBezTo>
                  <a:pt x="17972" y="3761"/>
                  <a:pt x="17825" y="3785"/>
                  <a:pt x="17727" y="3785"/>
                </a:cubicBezTo>
                <a:cubicBezTo>
                  <a:pt x="17679" y="3810"/>
                  <a:pt x="17654" y="3810"/>
                  <a:pt x="17679" y="3883"/>
                </a:cubicBezTo>
                <a:cubicBezTo>
                  <a:pt x="17679" y="3908"/>
                  <a:pt x="17679" y="3908"/>
                  <a:pt x="17679" y="3908"/>
                </a:cubicBezTo>
                <a:cubicBezTo>
                  <a:pt x="17679" y="3956"/>
                  <a:pt x="17703" y="3981"/>
                  <a:pt x="17752" y="3956"/>
                </a:cubicBezTo>
                <a:cubicBezTo>
                  <a:pt x="17801" y="3956"/>
                  <a:pt x="17898" y="3932"/>
                  <a:pt x="17996" y="3932"/>
                </a:cubicBezTo>
                <a:cubicBezTo>
                  <a:pt x="18191" y="3932"/>
                  <a:pt x="18216" y="4006"/>
                  <a:pt x="18216" y="4103"/>
                </a:cubicBezTo>
                <a:cubicBezTo>
                  <a:pt x="18216" y="4225"/>
                  <a:pt x="18216" y="4225"/>
                  <a:pt x="18216" y="4225"/>
                </a:cubicBezTo>
                <a:cubicBezTo>
                  <a:pt x="18143" y="4201"/>
                  <a:pt x="18069" y="4176"/>
                  <a:pt x="17972" y="4176"/>
                </a:cubicBezTo>
                <a:cubicBezTo>
                  <a:pt x="17727" y="4176"/>
                  <a:pt x="17605" y="4298"/>
                  <a:pt x="17605" y="4468"/>
                </a:cubicBezTo>
                <a:cubicBezTo>
                  <a:pt x="17605" y="4517"/>
                  <a:pt x="17605" y="4517"/>
                  <a:pt x="17605" y="4517"/>
                </a:cubicBezTo>
                <a:cubicBezTo>
                  <a:pt x="17605" y="4737"/>
                  <a:pt x="17801" y="4810"/>
                  <a:pt x="18045" y="4810"/>
                </a:cubicBezTo>
                <a:cubicBezTo>
                  <a:pt x="18191" y="4810"/>
                  <a:pt x="18313" y="4786"/>
                  <a:pt x="18362" y="4761"/>
                </a:cubicBezTo>
                <a:cubicBezTo>
                  <a:pt x="18436" y="4737"/>
                  <a:pt x="18436" y="4713"/>
                  <a:pt x="18436" y="4663"/>
                </a:cubicBezTo>
                <a:cubicBezTo>
                  <a:pt x="18436" y="4103"/>
                  <a:pt x="18436" y="4103"/>
                  <a:pt x="18436" y="4103"/>
                </a:cubicBezTo>
                <a:cubicBezTo>
                  <a:pt x="18436" y="3859"/>
                  <a:pt x="18362" y="3761"/>
                  <a:pt x="18069" y="3761"/>
                </a:cubicBezTo>
                <a:close/>
                <a:moveTo>
                  <a:pt x="18216" y="4615"/>
                </a:moveTo>
                <a:lnTo>
                  <a:pt x="18216" y="4615"/>
                </a:lnTo>
                <a:cubicBezTo>
                  <a:pt x="18191" y="4639"/>
                  <a:pt x="18143" y="4639"/>
                  <a:pt x="18045" y="4639"/>
                </a:cubicBezTo>
                <a:cubicBezTo>
                  <a:pt x="17923" y="4639"/>
                  <a:pt x="17825" y="4615"/>
                  <a:pt x="17825" y="4493"/>
                </a:cubicBezTo>
                <a:lnTo>
                  <a:pt x="17825" y="4493"/>
                </a:lnTo>
                <a:cubicBezTo>
                  <a:pt x="17825" y="4395"/>
                  <a:pt x="17898" y="4346"/>
                  <a:pt x="18045" y="4346"/>
                </a:cubicBezTo>
                <a:cubicBezTo>
                  <a:pt x="18118" y="4346"/>
                  <a:pt x="18191" y="4346"/>
                  <a:pt x="18216" y="4370"/>
                </a:cubicBezTo>
                <a:lnTo>
                  <a:pt x="18216" y="4615"/>
                </a:lnTo>
                <a:close/>
                <a:moveTo>
                  <a:pt x="18094" y="6861"/>
                </a:moveTo>
                <a:lnTo>
                  <a:pt x="18094" y="6861"/>
                </a:lnTo>
                <a:cubicBezTo>
                  <a:pt x="18069" y="6812"/>
                  <a:pt x="18069" y="6812"/>
                  <a:pt x="18020" y="6812"/>
                </a:cubicBezTo>
                <a:cubicBezTo>
                  <a:pt x="17948" y="6812"/>
                  <a:pt x="17874" y="6837"/>
                  <a:pt x="17752" y="6837"/>
                </a:cubicBezTo>
                <a:cubicBezTo>
                  <a:pt x="17532" y="6837"/>
                  <a:pt x="17459" y="6764"/>
                  <a:pt x="17434" y="6568"/>
                </a:cubicBezTo>
                <a:cubicBezTo>
                  <a:pt x="18020" y="6568"/>
                  <a:pt x="18020" y="6568"/>
                  <a:pt x="18020" y="6568"/>
                </a:cubicBezTo>
                <a:cubicBezTo>
                  <a:pt x="18069" y="6568"/>
                  <a:pt x="18094" y="6519"/>
                  <a:pt x="18094" y="6471"/>
                </a:cubicBezTo>
                <a:cubicBezTo>
                  <a:pt x="18094" y="6446"/>
                  <a:pt x="18094" y="6446"/>
                  <a:pt x="18094" y="6446"/>
                </a:cubicBezTo>
                <a:cubicBezTo>
                  <a:pt x="18094" y="6104"/>
                  <a:pt x="17948" y="5958"/>
                  <a:pt x="17654" y="5958"/>
                </a:cubicBezTo>
                <a:cubicBezTo>
                  <a:pt x="17361" y="5958"/>
                  <a:pt x="17190" y="6128"/>
                  <a:pt x="17190" y="6471"/>
                </a:cubicBezTo>
                <a:cubicBezTo>
                  <a:pt x="17190" y="6495"/>
                  <a:pt x="17190" y="6495"/>
                  <a:pt x="17190" y="6495"/>
                </a:cubicBezTo>
                <a:cubicBezTo>
                  <a:pt x="17190" y="6861"/>
                  <a:pt x="17386" y="7007"/>
                  <a:pt x="17727" y="7007"/>
                </a:cubicBezTo>
                <a:cubicBezTo>
                  <a:pt x="17850" y="7007"/>
                  <a:pt x="17972" y="6983"/>
                  <a:pt x="18020" y="6983"/>
                </a:cubicBezTo>
                <a:cubicBezTo>
                  <a:pt x="18069" y="6959"/>
                  <a:pt x="18094" y="6935"/>
                  <a:pt x="18094" y="6886"/>
                </a:cubicBezTo>
                <a:lnTo>
                  <a:pt x="18094" y="6861"/>
                </a:lnTo>
                <a:close/>
                <a:moveTo>
                  <a:pt x="17654" y="6128"/>
                </a:moveTo>
                <a:lnTo>
                  <a:pt x="17654" y="6128"/>
                </a:lnTo>
                <a:cubicBezTo>
                  <a:pt x="17801" y="6128"/>
                  <a:pt x="17874" y="6226"/>
                  <a:pt x="17874" y="6421"/>
                </a:cubicBezTo>
                <a:cubicBezTo>
                  <a:pt x="17434" y="6421"/>
                  <a:pt x="17434" y="6421"/>
                  <a:pt x="17434" y="6421"/>
                </a:cubicBezTo>
                <a:cubicBezTo>
                  <a:pt x="17459" y="6226"/>
                  <a:pt x="17508" y="6128"/>
                  <a:pt x="17654" y="6128"/>
                </a:cubicBezTo>
                <a:close/>
                <a:moveTo>
                  <a:pt x="17215" y="3663"/>
                </a:moveTo>
                <a:lnTo>
                  <a:pt x="17215" y="3663"/>
                </a:lnTo>
                <a:cubicBezTo>
                  <a:pt x="17312" y="3663"/>
                  <a:pt x="17312" y="3663"/>
                  <a:pt x="17312" y="3663"/>
                </a:cubicBezTo>
                <a:cubicBezTo>
                  <a:pt x="17361" y="3663"/>
                  <a:pt x="17386" y="3639"/>
                  <a:pt x="17386" y="3566"/>
                </a:cubicBezTo>
                <a:cubicBezTo>
                  <a:pt x="17386" y="3492"/>
                  <a:pt x="17386" y="3492"/>
                  <a:pt x="17386" y="3492"/>
                </a:cubicBezTo>
                <a:cubicBezTo>
                  <a:pt x="17386" y="3444"/>
                  <a:pt x="17361" y="3420"/>
                  <a:pt x="17312" y="3420"/>
                </a:cubicBezTo>
                <a:cubicBezTo>
                  <a:pt x="17215" y="3420"/>
                  <a:pt x="17215" y="3420"/>
                  <a:pt x="17215" y="3420"/>
                </a:cubicBezTo>
                <a:cubicBezTo>
                  <a:pt x="17166" y="3420"/>
                  <a:pt x="17141" y="3444"/>
                  <a:pt x="17141" y="3492"/>
                </a:cubicBezTo>
                <a:cubicBezTo>
                  <a:pt x="17141" y="3566"/>
                  <a:pt x="17141" y="3566"/>
                  <a:pt x="17141" y="3566"/>
                </a:cubicBezTo>
                <a:cubicBezTo>
                  <a:pt x="17141" y="3639"/>
                  <a:pt x="17166" y="3663"/>
                  <a:pt x="17215" y="3663"/>
                </a:cubicBezTo>
                <a:close/>
                <a:moveTo>
                  <a:pt x="14162" y="5982"/>
                </a:moveTo>
                <a:lnTo>
                  <a:pt x="14162" y="5982"/>
                </a:lnTo>
                <a:cubicBezTo>
                  <a:pt x="14137" y="5958"/>
                  <a:pt x="14089" y="5958"/>
                  <a:pt x="14065" y="5958"/>
                </a:cubicBezTo>
                <a:cubicBezTo>
                  <a:pt x="13991" y="5958"/>
                  <a:pt x="13943" y="5982"/>
                  <a:pt x="13893" y="6031"/>
                </a:cubicBezTo>
                <a:cubicBezTo>
                  <a:pt x="13820" y="5982"/>
                  <a:pt x="13722" y="5958"/>
                  <a:pt x="13625" y="5958"/>
                </a:cubicBezTo>
                <a:cubicBezTo>
                  <a:pt x="13332" y="5958"/>
                  <a:pt x="13185" y="6080"/>
                  <a:pt x="13185" y="6349"/>
                </a:cubicBezTo>
                <a:cubicBezTo>
                  <a:pt x="13185" y="6373"/>
                  <a:pt x="13185" y="6373"/>
                  <a:pt x="13185" y="6373"/>
                </a:cubicBezTo>
                <a:cubicBezTo>
                  <a:pt x="13185" y="6544"/>
                  <a:pt x="13258" y="6642"/>
                  <a:pt x="13357" y="6690"/>
                </a:cubicBezTo>
                <a:cubicBezTo>
                  <a:pt x="13332" y="6739"/>
                  <a:pt x="13283" y="6764"/>
                  <a:pt x="13283" y="6837"/>
                </a:cubicBezTo>
                <a:cubicBezTo>
                  <a:pt x="13283" y="7154"/>
                  <a:pt x="13845" y="6983"/>
                  <a:pt x="13845" y="7130"/>
                </a:cubicBezTo>
                <a:cubicBezTo>
                  <a:pt x="13845" y="7203"/>
                  <a:pt x="13722" y="7228"/>
                  <a:pt x="13552" y="7228"/>
                </a:cubicBezTo>
                <a:cubicBezTo>
                  <a:pt x="13478" y="7228"/>
                  <a:pt x="13381" y="7203"/>
                  <a:pt x="13283" y="7203"/>
                </a:cubicBezTo>
                <a:cubicBezTo>
                  <a:pt x="13210" y="7203"/>
                  <a:pt x="13210" y="7203"/>
                  <a:pt x="13185" y="7276"/>
                </a:cubicBezTo>
                <a:lnTo>
                  <a:pt x="13185" y="7276"/>
                </a:lnTo>
                <a:cubicBezTo>
                  <a:pt x="13185" y="7350"/>
                  <a:pt x="13210" y="7350"/>
                  <a:pt x="13258" y="7374"/>
                </a:cubicBezTo>
                <a:cubicBezTo>
                  <a:pt x="13381" y="7374"/>
                  <a:pt x="13503" y="7374"/>
                  <a:pt x="13625" y="7374"/>
                </a:cubicBezTo>
                <a:cubicBezTo>
                  <a:pt x="13845" y="7374"/>
                  <a:pt x="14089" y="7350"/>
                  <a:pt x="14089" y="7130"/>
                </a:cubicBezTo>
                <a:cubicBezTo>
                  <a:pt x="14089" y="6812"/>
                  <a:pt x="13527" y="6959"/>
                  <a:pt x="13527" y="6812"/>
                </a:cubicBezTo>
                <a:cubicBezTo>
                  <a:pt x="13527" y="6764"/>
                  <a:pt x="13576" y="6764"/>
                  <a:pt x="13625" y="6764"/>
                </a:cubicBezTo>
                <a:cubicBezTo>
                  <a:pt x="13893" y="6764"/>
                  <a:pt x="14040" y="6642"/>
                  <a:pt x="14040" y="6373"/>
                </a:cubicBezTo>
                <a:cubicBezTo>
                  <a:pt x="14040" y="6349"/>
                  <a:pt x="14040" y="6349"/>
                  <a:pt x="14040" y="6349"/>
                </a:cubicBezTo>
                <a:cubicBezTo>
                  <a:pt x="14040" y="6300"/>
                  <a:pt x="14040" y="6251"/>
                  <a:pt x="14040" y="6202"/>
                </a:cubicBezTo>
                <a:cubicBezTo>
                  <a:pt x="14040" y="6153"/>
                  <a:pt x="14065" y="6128"/>
                  <a:pt x="14089" y="6128"/>
                </a:cubicBezTo>
                <a:cubicBezTo>
                  <a:pt x="14113" y="6128"/>
                  <a:pt x="14137" y="6153"/>
                  <a:pt x="14162" y="6153"/>
                </a:cubicBezTo>
                <a:cubicBezTo>
                  <a:pt x="14186" y="6153"/>
                  <a:pt x="14186" y="6128"/>
                  <a:pt x="14186" y="6080"/>
                </a:cubicBezTo>
                <a:cubicBezTo>
                  <a:pt x="14211" y="6056"/>
                  <a:pt x="14211" y="6056"/>
                  <a:pt x="14211" y="6056"/>
                </a:cubicBezTo>
                <a:cubicBezTo>
                  <a:pt x="14211" y="6006"/>
                  <a:pt x="14211" y="6006"/>
                  <a:pt x="14162" y="5982"/>
                </a:cubicBezTo>
                <a:close/>
                <a:moveTo>
                  <a:pt x="13820" y="6373"/>
                </a:moveTo>
                <a:lnTo>
                  <a:pt x="13820" y="6373"/>
                </a:lnTo>
                <a:cubicBezTo>
                  <a:pt x="13820" y="6495"/>
                  <a:pt x="13747" y="6593"/>
                  <a:pt x="13625" y="6593"/>
                </a:cubicBezTo>
                <a:cubicBezTo>
                  <a:pt x="13478" y="6593"/>
                  <a:pt x="13429" y="6519"/>
                  <a:pt x="13429" y="6373"/>
                </a:cubicBezTo>
                <a:cubicBezTo>
                  <a:pt x="13429" y="6349"/>
                  <a:pt x="13429" y="6349"/>
                  <a:pt x="13429" y="6349"/>
                </a:cubicBezTo>
                <a:cubicBezTo>
                  <a:pt x="13429" y="6202"/>
                  <a:pt x="13478" y="6128"/>
                  <a:pt x="13625" y="6128"/>
                </a:cubicBezTo>
                <a:cubicBezTo>
                  <a:pt x="13747" y="6128"/>
                  <a:pt x="13820" y="6202"/>
                  <a:pt x="13820" y="6349"/>
                </a:cubicBezTo>
                <a:lnTo>
                  <a:pt x="13820" y="6373"/>
                </a:lnTo>
                <a:close/>
                <a:moveTo>
                  <a:pt x="9475" y="5958"/>
                </a:moveTo>
                <a:lnTo>
                  <a:pt x="9475" y="5958"/>
                </a:lnTo>
                <a:cubicBezTo>
                  <a:pt x="9328" y="5958"/>
                  <a:pt x="9182" y="6006"/>
                  <a:pt x="9084" y="6031"/>
                </a:cubicBezTo>
                <a:cubicBezTo>
                  <a:pt x="9035" y="6056"/>
                  <a:pt x="9010" y="6104"/>
                  <a:pt x="9010" y="6153"/>
                </a:cubicBezTo>
                <a:cubicBezTo>
                  <a:pt x="9010" y="6910"/>
                  <a:pt x="9010" y="6910"/>
                  <a:pt x="9010" y="6910"/>
                </a:cubicBezTo>
                <a:cubicBezTo>
                  <a:pt x="9010" y="6959"/>
                  <a:pt x="9035" y="6983"/>
                  <a:pt x="9084" y="6983"/>
                </a:cubicBezTo>
                <a:cubicBezTo>
                  <a:pt x="9157" y="6983"/>
                  <a:pt x="9157" y="6983"/>
                  <a:pt x="9157" y="6983"/>
                </a:cubicBezTo>
                <a:cubicBezTo>
                  <a:pt x="9230" y="6983"/>
                  <a:pt x="9230" y="6959"/>
                  <a:pt x="9230" y="6910"/>
                </a:cubicBezTo>
                <a:cubicBezTo>
                  <a:pt x="9230" y="6202"/>
                  <a:pt x="9230" y="6202"/>
                  <a:pt x="9230" y="6202"/>
                </a:cubicBezTo>
                <a:cubicBezTo>
                  <a:pt x="9279" y="6178"/>
                  <a:pt x="9377" y="6153"/>
                  <a:pt x="9450" y="6153"/>
                </a:cubicBezTo>
                <a:cubicBezTo>
                  <a:pt x="9595" y="6153"/>
                  <a:pt x="9645" y="6226"/>
                  <a:pt x="9645" y="6373"/>
                </a:cubicBezTo>
                <a:cubicBezTo>
                  <a:pt x="9645" y="6910"/>
                  <a:pt x="9645" y="6910"/>
                  <a:pt x="9645" y="6910"/>
                </a:cubicBezTo>
                <a:cubicBezTo>
                  <a:pt x="9645" y="6959"/>
                  <a:pt x="9669" y="6983"/>
                  <a:pt x="9742" y="6983"/>
                </a:cubicBezTo>
                <a:cubicBezTo>
                  <a:pt x="9815" y="6983"/>
                  <a:pt x="9815" y="6983"/>
                  <a:pt x="9815" y="6983"/>
                </a:cubicBezTo>
                <a:cubicBezTo>
                  <a:pt x="9864" y="6983"/>
                  <a:pt x="9888" y="6959"/>
                  <a:pt x="9888" y="6910"/>
                </a:cubicBezTo>
                <a:cubicBezTo>
                  <a:pt x="9888" y="6324"/>
                  <a:pt x="9888" y="6324"/>
                  <a:pt x="9888" y="6324"/>
                </a:cubicBezTo>
                <a:cubicBezTo>
                  <a:pt x="9888" y="6104"/>
                  <a:pt x="9767" y="5958"/>
                  <a:pt x="9475" y="5958"/>
                </a:cubicBezTo>
                <a:close/>
                <a:moveTo>
                  <a:pt x="12087" y="2101"/>
                </a:moveTo>
                <a:lnTo>
                  <a:pt x="12087" y="2101"/>
                </a:lnTo>
                <a:cubicBezTo>
                  <a:pt x="12087" y="2076"/>
                  <a:pt x="12087" y="2076"/>
                  <a:pt x="12087" y="2076"/>
                </a:cubicBezTo>
                <a:cubicBezTo>
                  <a:pt x="12087" y="1734"/>
                  <a:pt x="11916" y="1564"/>
                  <a:pt x="11598" y="1564"/>
                </a:cubicBezTo>
                <a:cubicBezTo>
                  <a:pt x="11305" y="1564"/>
                  <a:pt x="11134" y="1734"/>
                  <a:pt x="11134" y="2076"/>
                </a:cubicBezTo>
                <a:cubicBezTo>
                  <a:pt x="11134" y="2101"/>
                  <a:pt x="11134" y="2101"/>
                  <a:pt x="11134" y="2101"/>
                </a:cubicBezTo>
                <a:cubicBezTo>
                  <a:pt x="11134" y="2443"/>
                  <a:pt x="11305" y="2613"/>
                  <a:pt x="11598" y="2613"/>
                </a:cubicBezTo>
                <a:cubicBezTo>
                  <a:pt x="11916" y="2613"/>
                  <a:pt x="12087" y="2443"/>
                  <a:pt x="12087" y="2101"/>
                </a:cubicBezTo>
                <a:close/>
                <a:moveTo>
                  <a:pt x="11842" y="2101"/>
                </a:moveTo>
                <a:lnTo>
                  <a:pt x="11842" y="2101"/>
                </a:lnTo>
                <a:cubicBezTo>
                  <a:pt x="11842" y="2320"/>
                  <a:pt x="11769" y="2443"/>
                  <a:pt x="11598" y="2443"/>
                </a:cubicBezTo>
                <a:cubicBezTo>
                  <a:pt x="11451" y="2443"/>
                  <a:pt x="11378" y="2320"/>
                  <a:pt x="11378" y="2101"/>
                </a:cubicBezTo>
                <a:cubicBezTo>
                  <a:pt x="11378" y="2076"/>
                  <a:pt x="11378" y="2076"/>
                  <a:pt x="11378" y="2076"/>
                </a:cubicBezTo>
                <a:cubicBezTo>
                  <a:pt x="11378" y="1857"/>
                  <a:pt x="11451" y="1734"/>
                  <a:pt x="11598" y="1734"/>
                </a:cubicBezTo>
                <a:cubicBezTo>
                  <a:pt x="11769" y="1734"/>
                  <a:pt x="11842" y="1857"/>
                  <a:pt x="11842" y="2076"/>
                </a:cubicBezTo>
                <a:lnTo>
                  <a:pt x="11842" y="2101"/>
                </a:lnTo>
                <a:close/>
                <a:moveTo>
                  <a:pt x="11549" y="6861"/>
                </a:moveTo>
                <a:lnTo>
                  <a:pt x="11549" y="6861"/>
                </a:lnTo>
                <a:cubicBezTo>
                  <a:pt x="11525" y="6812"/>
                  <a:pt x="11525" y="6812"/>
                  <a:pt x="11476" y="6812"/>
                </a:cubicBezTo>
                <a:cubicBezTo>
                  <a:pt x="11403" y="6812"/>
                  <a:pt x="11329" y="6837"/>
                  <a:pt x="11232" y="6837"/>
                </a:cubicBezTo>
                <a:cubicBezTo>
                  <a:pt x="10987" y="6837"/>
                  <a:pt x="10915" y="6764"/>
                  <a:pt x="10890" y="6568"/>
                </a:cubicBezTo>
                <a:cubicBezTo>
                  <a:pt x="11476" y="6568"/>
                  <a:pt x="11476" y="6568"/>
                  <a:pt x="11476" y="6568"/>
                </a:cubicBezTo>
                <a:cubicBezTo>
                  <a:pt x="11525" y="6568"/>
                  <a:pt x="11549" y="6519"/>
                  <a:pt x="11549" y="6471"/>
                </a:cubicBezTo>
                <a:cubicBezTo>
                  <a:pt x="11549" y="6446"/>
                  <a:pt x="11549" y="6446"/>
                  <a:pt x="11549" y="6446"/>
                </a:cubicBezTo>
                <a:cubicBezTo>
                  <a:pt x="11549" y="6104"/>
                  <a:pt x="11403" y="5958"/>
                  <a:pt x="11109" y="5958"/>
                </a:cubicBezTo>
                <a:cubicBezTo>
                  <a:pt x="10817" y="5958"/>
                  <a:pt x="10670" y="6128"/>
                  <a:pt x="10670" y="6471"/>
                </a:cubicBezTo>
                <a:cubicBezTo>
                  <a:pt x="10670" y="6495"/>
                  <a:pt x="10670" y="6495"/>
                  <a:pt x="10670" y="6495"/>
                </a:cubicBezTo>
                <a:cubicBezTo>
                  <a:pt x="10670" y="6861"/>
                  <a:pt x="10841" y="7007"/>
                  <a:pt x="11183" y="7007"/>
                </a:cubicBezTo>
                <a:cubicBezTo>
                  <a:pt x="11305" y="7007"/>
                  <a:pt x="11427" y="6983"/>
                  <a:pt x="11501" y="6983"/>
                </a:cubicBezTo>
                <a:cubicBezTo>
                  <a:pt x="11549" y="6959"/>
                  <a:pt x="11549" y="6935"/>
                  <a:pt x="11549" y="6886"/>
                </a:cubicBezTo>
                <a:lnTo>
                  <a:pt x="11549" y="6861"/>
                </a:lnTo>
                <a:close/>
                <a:moveTo>
                  <a:pt x="11109" y="6128"/>
                </a:moveTo>
                <a:lnTo>
                  <a:pt x="11109" y="6128"/>
                </a:lnTo>
                <a:cubicBezTo>
                  <a:pt x="11256" y="6128"/>
                  <a:pt x="11329" y="6226"/>
                  <a:pt x="11329" y="6421"/>
                </a:cubicBezTo>
                <a:cubicBezTo>
                  <a:pt x="10890" y="6421"/>
                  <a:pt x="10890" y="6421"/>
                  <a:pt x="10890" y="6421"/>
                </a:cubicBezTo>
                <a:cubicBezTo>
                  <a:pt x="10915" y="6226"/>
                  <a:pt x="10963" y="6128"/>
                  <a:pt x="11109" y="6128"/>
                </a:cubicBezTo>
                <a:close/>
                <a:moveTo>
                  <a:pt x="11109" y="4810"/>
                </a:moveTo>
                <a:lnTo>
                  <a:pt x="11109" y="4810"/>
                </a:lnTo>
                <a:cubicBezTo>
                  <a:pt x="11232" y="4810"/>
                  <a:pt x="11378" y="4786"/>
                  <a:pt x="11427" y="4761"/>
                </a:cubicBezTo>
                <a:cubicBezTo>
                  <a:pt x="11501" y="4761"/>
                  <a:pt x="11501" y="4737"/>
                  <a:pt x="11501" y="4663"/>
                </a:cubicBezTo>
                <a:cubicBezTo>
                  <a:pt x="11501" y="3468"/>
                  <a:pt x="11501" y="3468"/>
                  <a:pt x="11501" y="3468"/>
                </a:cubicBezTo>
                <a:cubicBezTo>
                  <a:pt x="11501" y="3420"/>
                  <a:pt x="11476" y="3395"/>
                  <a:pt x="11427" y="3395"/>
                </a:cubicBezTo>
                <a:cubicBezTo>
                  <a:pt x="11354" y="3395"/>
                  <a:pt x="11354" y="3395"/>
                  <a:pt x="11354" y="3395"/>
                </a:cubicBezTo>
                <a:cubicBezTo>
                  <a:pt x="11305" y="3395"/>
                  <a:pt x="11280" y="3420"/>
                  <a:pt x="11280" y="3468"/>
                </a:cubicBezTo>
                <a:cubicBezTo>
                  <a:pt x="11280" y="3834"/>
                  <a:pt x="11280" y="3834"/>
                  <a:pt x="11280" y="3834"/>
                </a:cubicBezTo>
                <a:cubicBezTo>
                  <a:pt x="11208" y="3785"/>
                  <a:pt x="11134" y="3761"/>
                  <a:pt x="11036" y="3761"/>
                </a:cubicBezTo>
                <a:cubicBezTo>
                  <a:pt x="10743" y="3761"/>
                  <a:pt x="10621" y="3956"/>
                  <a:pt x="10621" y="4274"/>
                </a:cubicBezTo>
                <a:cubicBezTo>
                  <a:pt x="10621" y="4298"/>
                  <a:pt x="10621" y="4298"/>
                  <a:pt x="10621" y="4298"/>
                </a:cubicBezTo>
                <a:cubicBezTo>
                  <a:pt x="10621" y="4688"/>
                  <a:pt x="10817" y="4810"/>
                  <a:pt x="11109" y="4810"/>
                </a:cubicBezTo>
                <a:close/>
                <a:moveTo>
                  <a:pt x="10841" y="4274"/>
                </a:moveTo>
                <a:lnTo>
                  <a:pt x="10841" y="4274"/>
                </a:lnTo>
                <a:cubicBezTo>
                  <a:pt x="10841" y="4078"/>
                  <a:pt x="10915" y="3956"/>
                  <a:pt x="11109" y="3956"/>
                </a:cubicBezTo>
                <a:cubicBezTo>
                  <a:pt x="11158" y="3956"/>
                  <a:pt x="11232" y="3956"/>
                  <a:pt x="11280" y="4006"/>
                </a:cubicBezTo>
                <a:cubicBezTo>
                  <a:pt x="11280" y="4615"/>
                  <a:pt x="11280" y="4615"/>
                  <a:pt x="11280" y="4615"/>
                </a:cubicBezTo>
                <a:cubicBezTo>
                  <a:pt x="11256" y="4615"/>
                  <a:pt x="11183" y="4639"/>
                  <a:pt x="11109" y="4639"/>
                </a:cubicBezTo>
                <a:cubicBezTo>
                  <a:pt x="10939" y="4639"/>
                  <a:pt x="10841" y="4517"/>
                  <a:pt x="10841" y="4298"/>
                </a:cubicBezTo>
                <a:lnTo>
                  <a:pt x="10841" y="4274"/>
                </a:lnTo>
                <a:close/>
                <a:moveTo>
                  <a:pt x="9353" y="4663"/>
                </a:moveTo>
                <a:lnTo>
                  <a:pt x="9353" y="4663"/>
                </a:lnTo>
                <a:cubicBezTo>
                  <a:pt x="9353" y="4103"/>
                  <a:pt x="9353" y="4103"/>
                  <a:pt x="9353" y="4103"/>
                </a:cubicBezTo>
                <a:cubicBezTo>
                  <a:pt x="9353" y="3859"/>
                  <a:pt x="9279" y="3761"/>
                  <a:pt x="8986" y="3761"/>
                </a:cubicBezTo>
                <a:cubicBezTo>
                  <a:pt x="8888" y="3761"/>
                  <a:pt x="8742" y="3785"/>
                  <a:pt x="8644" y="3785"/>
                </a:cubicBezTo>
                <a:cubicBezTo>
                  <a:pt x="8595" y="3810"/>
                  <a:pt x="8571" y="3810"/>
                  <a:pt x="8595" y="3883"/>
                </a:cubicBezTo>
                <a:cubicBezTo>
                  <a:pt x="8595" y="3908"/>
                  <a:pt x="8595" y="3908"/>
                  <a:pt x="8595" y="3908"/>
                </a:cubicBezTo>
                <a:cubicBezTo>
                  <a:pt x="8595" y="3956"/>
                  <a:pt x="8620" y="3981"/>
                  <a:pt x="8669" y="3956"/>
                </a:cubicBezTo>
                <a:cubicBezTo>
                  <a:pt x="8717" y="3956"/>
                  <a:pt x="8815" y="3932"/>
                  <a:pt x="8913" y="3932"/>
                </a:cubicBezTo>
                <a:cubicBezTo>
                  <a:pt x="9108" y="3932"/>
                  <a:pt x="9132" y="4006"/>
                  <a:pt x="9132" y="4103"/>
                </a:cubicBezTo>
                <a:cubicBezTo>
                  <a:pt x="9132" y="4225"/>
                  <a:pt x="9132" y="4225"/>
                  <a:pt x="9132" y="4225"/>
                </a:cubicBezTo>
                <a:cubicBezTo>
                  <a:pt x="9060" y="4201"/>
                  <a:pt x="8986" y="4176"/>
                  <a:pt x="8888" y="4176"/>
                </a:cubicBezTo>
                <a:cubicBezTo>
                  <a:pt x="8644" y="4176"/>
                  <a:pt x="8522" y="4298"/>
                  <a:pt x="8522" y="4468"/>
                </a:cubicBezTo>
                <a:cubicBezTo>
                  <a:pt x="8522" y="4517"/>
                  <a:pt x="8522" y="4517"/>
                  <a:pt x="8522" y="4517"/>
                </a:cubicBezTo>
                <a:cubicBezTo>
                  <a:pt x="8522" y="4737"/>
                  <a:pt x="8717" y="4810"/>
                  <a:pt x="8962" y="4810"/>
                </a:cubicBezTo>
                <a:cubicBezTo>
                  <a:pt x="9108" y="4810"/>
                  <a:pt x="9230" y="4786"/>
                  <a:pt x="9279" y="4761"/>
                </a:cubicBezTo>
                <a:cubicBezTo>
                  <a:pt x="9353" y="4737"/>
                  <a:pt x="9353" y="4713"/>
                  <a:pt x="9353" y="4663"/>
                </a:cubicBezTo>
                <a:close/>
                <a:moveTo>
                  <a:pt x="9132" y="4615"/>
                </a:moveTo>
                <a:lnTo>
                  <a:pt x="9132" y="4615"/>
                </a:lnTo>
                <a:cubicBezTo>
                  <a:pt x="9108" y="4639"/>
                  <a:pt x="9060" y="4639"/>
                  <a:pt x="8962" y="4639"/>
                </a:cubicBezTo>
                <a:cubicBezTo>
                  <a:pt x="8839" y="4639"/>
                  <a:pt x="8742" y="4615"/>
                  <a:pt x="8742" y="4493"/>
                </a:cubicBezTo>
                <a:lnTo>
                  <a:pt x="8742" y="4493"/>
                </a:lnTo>
                <a:cubicBezTo>
                  <a:pt x="8742" y="4395"/>
                  <a:pt x="8815" y="4346"/>
                  <a:pt x="8962" y="4346"/>
                </a:cubicBezTo>
                <a:cubicBezTo>
                  <a:pt x="9035" y="4346"/>
                  <a:pt x="9108" y="4346"/>
                  <a:pt x="9132" y="4370"/>
                </a:cubicBezTo>
                <a:lnTo>
                  <a:pt x="9132" y="4615"/>
                </a:lnTo>
                <a:close/>
                <a:moveTo>
                  <a:pt x="12770" y="3492"/>
                </a:moveTo>
                <a:lnTo>
                  <a:pt x="12770" y="3492"/>
                </a:lnTo>
                <a:cubicBezTo>
                  <a:pt x="12721" y="3444"/>
                  <a:pt x="12721" y="3420"/>
                  <a:pt x="12648" y="3420"/>
                </a:cubicBezTo>
                <a:cubicBezTo>
                  <a:pt x="12599" y="3420"/>
                  <a:pt x="12599" y="3420"/>
                  <a:pt x="12599" y="3420"/>
                </a:cubicBezTo>
                <a:cubicBezTo>
                  <a:pt x="12550" y="3420"/>
                  <a:pt x="12526" y="3444"/>
                  <a:pt x="12477" y="3492"/>
                </a:cubicBezTo>
                <a:cubicBezTo>
                  <a:pt x="12428" y="3566"/>
                  <a:pt x="12159" y="4006"/>
                  <a:pt x="12111" y="4713"/>
                </a:cubicBezTo>
                <a:cubicBezTo>
                  <a:pt x="12111" y="4761"/>
                  <a:pt x="12111" y="4786"/>
                  <a:pt x="12159" y="4786"/>
                </a:cubicBezTo>
                <a:cubicBezTo>
                  <a:pt x="12257" y="4786"/>
                  <a:pt x="12257" y="4786"/>
                  <a:pt x="12257" y="4786"/>
                </a:cubicBezTo>
                <a:cubicBezTo>
                  <a:pt x="12306" y="4786"/>
                  <a:pt x="12330" y="4761"/>
                  <a:pt x="12330" y="4713"/>
                </a:cubicBezTo>
                <a:cubicBezTo>
                  <a:pt x="12330" y="4615"/>
                  <a:pt x="12355" y="4517"/>
                  <a:pt x="12355" y="4444"/>
                </a:cubicBezTo>
                <a:cubicBezTo>
                  <a:pt x="12892" y="4444"/>
                  <a:pt x="12892" y="4444"/>
                  <a:pt x="12892" y="4444"/>
                </a:cubicBezTo>
                <a:cubicBezTo>
                  <a:pt x="12892" y="4517"/>
                  <a:pt x="12917" y="4615"/>
                  <a:pt x="12917" y="4713"/>
                </a:cubicBezTo>
                <a:cubicBezTo>
                  <a:pt x="12917" y="4761"/>
                  <a:pt x="12941" y="4786"/>
                  <a:pt x="12990" y="4786"/>
                </a:cubicBezTo>
                <a:cubicBezTo>
                  <a:pt x="13063" y="4786"/>
                  <a:pt x="13063" y="4786"/>
                  <a:pt x="13063" y="4786"/>
                </a:cubicBezTo>
                <a:cubicBezTo>
                  <a:pt x="13136" y="4786"/>
                  <a:pt x="13136" y="4761"/>
                  <a:pt x="13136" y="4713"/>
                </a:cubicBezTo>
                <a:cubicBezTo>
                  <a:pt x="13088" y="3981"/>
                  <a:pt x="12819" y="3541"/>
                  <a:pt x="12770" y="3492"/>
                </a:cubicBezTo>
                <a:close/>
                <a:moveTo>
                  <a:pt x="12404" y="4274"/>
                </a:moveTo>
                <a:lnTo>
                  <a:pt x="12404" y="4274"/>
                </a:lnTo>
                <a:cubicBezTo>
                  <a:pt x="12477" y="3908"/>
                  <a:pt x="12575" y="3688"/>
                  <a:pt x="12624" y="3639"/>
                </a:cubicBezTo>
                <a:cubicBezTo>
                  <a:pt x="12648" y="3688"/>
                  <a:pt x="12770" y="3908"/>
                  <a:pt x="12843" y="4274"/>
                </a:cubicBezTo>
                <a:lnTo>
                  <a:pt x="12404" y="4274"/>
                </a:lnTo>
                <a:close/>
                <a:moveTo>
                  <a:pt x="10524" y="6812"/>
                </a:moveTo>
                <a:lnTo>
                  <a:pt x="10524" y="6812"/>
                </a:lnTo>
                <a:cubicBezTo>
                  <a:pt x="10499" y="6812"/>
                  <a:pt x="10475" y="6812"/>
                  <a:pt x="10450" y="6812"/>
                </a:cubicBezTo>
                <a:cubicBezTo>
                  <a:pt x="10377" y="6812"/>
                  <a:pt x="10328" y="6764"/>
                  <a:pt x="10328" y="6666"/>
                </a:cubicBezTo>
                <a:cubicBezTo>
                  <a:pt x="10328" y="6153"/>
                  <a:pt x="10328" y="6153"/>
                  <a:pt x="10328" y="6153"/>
                </a:cubicBezTo>
                <a:cubicBezTo>
                  <a:pt x="10475" y="6153"/>
                  <a:pt x="10475" y="6153"/>
                  <a:pt x="10475" y="6153"/>
                </a:cubicBezTo>
                <a:cubicBezTo>
                  <a:pt x="10524" y="6153"/>
                  <a:pt x="10548" y="6128"/>
                  <a:pt x="10548" y="6080"/>
                </a:cubicBezTo>
                <a:cubicBezTo>
                  <a:pt x="10548" y="6056"/>
                  <a:pt x="10548" y="6056"/>
                  <a:pt x="10548" y="6056"/>
                </a:cubicBezTo>
                <a:cubicBezTo>
                  <a:pt x="10548" y="6006"/>
                  <a:pt x="10524" y="5982"/>
                  <a:pt x="10475" y="5982"/>
                </a:cubicBezTo>
                <a:cubicBezTo>
                  <a:pt x="10328" y="5982"/>
                  <a:pt x="10328" y="5982"/>
                  <a:pt x="10328" y="5982"/>
                </a:cubicBezTo>
                <a:cubicBezTo>
                  <a:pt x="10328" y="5835"/>
                  <a:pt x="10328" y="5835"/>
                  <a:pt x="10328" y="5835"/>
                </a:cubicBezTo>
                <a:cubicBezTo>
                  <a:pt x="10328" y="5787"/>
                  <a:pt x="10328" y="5763"/>
                  <a:pt x="10255" y="5763"/>
                </a:cubicBezTo>
                <a:cubicBezTo>
                  <a:pt x="10182" y="5763"/>
                  <a:pt x="10182" y="5763"/>
                  <a:pt x="10182" y="5763"/>
                </a:cubicBezTo>
                <a:cubicBezTo>
                  <a:pt x="10133" y="5763"/>
                  <a:pt x="10108" y="5787"/>
                  <a:pt x="10108" y="5835"/>
                </a:cubicBezTo>
                <a:cubicBezTo>
                  <a:pt x="10108" y="5982"/>
                  <a:pt x="10108" y="5982"/>
                  <a:pt x="10108" y="5982"/>
                </a:cubicBezTo>
                <a:cubicBezTo>
                  <a:pt x="10084" y="5982"/>
                  <a:pt x="10084" y="5982"/>
                  <a:pt x="10084" y="5982"/>
                </a:cubicBezTo>
                <a:cubicBezTo>
                  <a:pt x="10035" y="5982"/>
                  <a:pt x="10010" y="6006"/>
                  <a:pt x="10010" y="6056"/>
                </a:cubicBezTo>
                <a:cubicBezTo>
                  <a:pt x="10010" y="6080"/>
                  <a:pt x="10010" y="6080"/>
                  <a:pt x="10010" y="6080"/>
                </a:cubicBezTo>
                <a:cubicBezTo>
                  <a:pt x="10010" y="6128"/>
                  <a:pt x="10035" y="6153"/>
                  <a:pt x="10084" y="6153"/>
                </a:cubicBezTo>
                <a:cubicBezTo>
                  <a:pt x="10108" y="6153"/>
                  <a:pt x="10108" y="6153"/>
                  <a:pt x="10108" y="6153"/>
                </a:cubicBezTo>
                <a:cubicBezTo>
                  <a:pt x="10108" y="6666"/>
                  <a:pt x="10108" y="6666"/>
                  <a:pt x="10108" y="6666"/>
                </a:cubicBezTo>
                <a:cubicBezTo>
                  <a:pt x="10108" y="6886"/>
                  <a:pt x="10206" y="6983"/>
                  <a:pt x="10426" y="6983"/>
                </a:cubicBezTo>
                <a:cubicBezTo>
                  <a:pt x="10450" y="6983"/>
                  <a:pt x="10499" y="6983"/>
                  <a:pt x="10524" y="6983"/>
                </a:cubicBezTo>
                <a:cubicBezTo>
                  <a:pt x="10548" y="6983"/>
                  <a:pt x="10572" y="6959"/>
                  <a:pt x="10572" y="6910"/>
                </a:cubicBezTo>
                <a:cubicBezTo>
                  <a:pt x="10572" y="6886"/>
                  <a:pt x="10572" y="6886"/>
                  <a:pt x="10572" y="6886"/>
                </a:cubicBezTo>
                <a:cubicBezTo>
                  <a:pt x="10572" y="6837"/>
                  <a:pt x="10548" y="6788"/>
                  <a:pt x="10524" y="6812"/>
                </a:cubicBezTo>
                <a:close/>
                <a:moveTo>
                  <a:pt x="13112" y="6861"/>
                </a:moveTo>
                <a:lnTo>
                  <a:pt x="13112" y="6861"/>
                </a:lnTo>
                <a:cubicBezTo>
                  <a:pt x="13088" y="6812"/>
                  <a:pt x="13088" y="6812"/>
                  <a:pt x="13063" y="6812"/>
                </a:cubicBezTo>
                <a:cubicBezTo>
                  <a:pt x="13063" y="6812"/>
                  <a:pt x="13038" y="6812"/>
                  <a:pt x="13014" y="6812"/>
                </a:cubicBezTo>
                <a:cubicBezTo>
                  <a:pt x="12966" y="6812"/>
                  <a:pt x="12966" y="6788"/>
                  <a:pt x="12966" y="6714"/>
                </a:cubicBezTo>
                <a:cubicBezTo>
                  <a:pt x="12966" y="6056"/>
                  <a:pt x="12966" y="6056"/>
                  <a:pt x="12966" y="6056"/>
                </a:cubicBezTo>
                <a:cubicBezTo>
                  <a:pt x="12966" y="6006"/>
                  <a:pt x="12941" y="5982"/>
                  <a:pt x="12892" y="5982"/>
                </a:cubicBezTo>
                <a:cubicBezTo>
                  <a:pt x="12819" y="5982"/>
                  <a:pt x="12819" y="5982"/>
                  <a:pt x="12819" y="5982"/>
                </a:cubicBezTo>
                <a:cubicBezTo>
                  <a:pt x="12770" y="5982"/>
                  <a:pt x="12745" y="6006"/>
                  <a:pt x="12745" y="6056"/>
                </a:cubicBezTo>
                <a:cubicBezTo>
                  <a:pt x="12745" y="6714"/>
                  <a:pt x="12745" y="6714"/>
                  <a:pt x="12745" y="6714"/>
                </a:cubicBezTo>
                <a:cubicBezTo>
                  <a:pt x="12745" y="6935"/>
                  <a:pt x="12819" y="6983"/>
                  <a:pt x="12966" y="6983"/>
                </a:cubicBezTo>
                <a:cubicBezTo>
                  <a:pt x="12990" y="6983"/>
                  <a:pt x="13014" y="6983"/>
                  <a:pt x="13063" y="6959"/>
                </a:cubicBezTo>
                <a:cubicBezTo>
                  <a:pt x="13112" y="6959"/>
                  <a:pt x="13112" y="6935"/>
                  <a:pt x="13112" y="6886"/>
                </a:cubicBezTo>
                <a:lnTo>
                  <a:pt x="13112" y="6861"/>
                </a:lnTo>
                <a:close/>
                <a:moveTo>
                  <a:pt x="12819" y="5860"/>
                </a:moveTo>
                <a:lnTo>
                  <a:pt x="12819" y="5860"/>
                </a:lnTo>
                <a:cubicBezTo>
                  <a:pt x="12892" y="5860"/>
                  <a:pt x="12892" y="5860"/>
                  <a:pt x="12892" y="5860"/>
                </a:cubicBezTo>
                <a:cubicBezTo>
                  <a:pt x="12941" y="5860"/>
                  <a:pt x="12966" y="5835"/>
                  <a:pt x="12966" y="5787"/>
                </a:cubicBezTo>
                <a:cubicBezTo>
                  <a:pt x="12966" y="5689"/>
                  <a:pt x="12966" y="5689"/>
                  <a:pt x="12966" y="5689"/>
                </a:cubicBezTo>
                <a:cubicBezTo>
                  <a:pt x="12966" y="5640"/>
                  <a:pt x="12941" y="5616"/>
                  <a:pt x="12892" y="5616"/>
                </a:cubicBezTo>
                <a:cubicBezTo>
                  <a:pt x="12819" y="5616"/>
                  <a:pt x="12819" y="5616"/>
                  <a:pt x="12819" y="5616"/>
                </a:cubicBezTo>
                <a:cubicBezTo>
                  <a:pt x="12745" y="5616"/>
                  <a:pt x="12721" y="5640"/>
                  <a:pt x="12721" y="5689"/>
                </a:cubicBezTo>
                <a:cubicBezTo>
                  <a:pt x="12721" y="5787"/>
                  <a:pt x="12721" y="5787"/>
                  <a:pt x="12721" y="5787"/>
                </a:cubicBezTo>
                <a:cubicBezTo>
                  <a:pt x="12721" y="5835"/>
                  <a:pt x="12745" y="5860"/>
                  <a:pt x="12819" y="5860"/>
                </a:cubicBezTo>
                <a:close/>
                <a:moveTo>
                  <a:pt x="12111" y="6861"/>
                </a:moveTo>
                <a:lnTo>
                  <a:pt x="12111" y="6861"/>
                </a:lnTo>
                <a:cubicBezTo>
                  <a:pt x="12111" y="6837"/>
                  <a:pt x="12087" y="6812"/>
                  <a:pt x="12062" y="6812"/>
                </a:cubicBezTo>
                <a:cubicBezTo>
                  <a:pt x="12062" y="6812"/>
                  <a:pt x="12037" y="6812"/>
                  <a:pt x="12013" y="6812"/>
                </a:cubicBezTo>
                <a:cubicBezTo>
                  <a:pt x="11964" y="6812"/>
                  <a:pt x="11964" y="6788"/>
                  <a:pt x="11964" y="6714"/>
                </a:cubicBezTo>
                <a:cubicBezTo>
                  <a:pt x="11964" y="5665"/>
                  <a:pt x="11964" y="5665"/>
                  <a:pt x="11964" y="5665"/>
                </a:cubicBezTo>
                <a:cubicBezTo>
                  <a:pt x="11964" y="5592"/>
                  <a:pt x="11940" y="5567"/>
                  <a:pt x="11891" y="5567"/>
                </a:cubicBezTo>
                <a:cubicBezTo>
                  <a:pt x="11818" y="5567"/>
                  <a:pt x="11818" y="5567"/>
                  <a:pt x="11818" y="5567"/>
                </a:cubicBezTo>
                <a:cubicBezTo>
                  <a:pt x="11769" y="5567"/>
                  <a:pt x="11744" y="5592"/>
                  <a:pt x="11744" y="5665"/>
                </a:cubicBezTo>
                <a:cubicBezTo>
                  <a:pt x="11744" y="6714"/>
                  <a:pt x="11744" y="6714"/>
                  <a:pt x="11744" y="6714"/>
                </a:cubicBezTo>
                <a:cubicBezTo>
                  <a:pt x="11744" y="6935"/>
                  <a:pt x="11818" y="6983"/>
                  <a:pt x="11940" y="6983"/>
                </a:cubicBezTo>
                <a:cubicBezTo>
                  <a:pt x="11988" y="6983"/>
                  <a:pt x="12013" y="6983"/>
                  <a:pt x="12062" y="6959"/>
                </a:cubicBezTo>
                <a:cubicBezTo>
                  <a:pt x="12111" y="6959"/>
                  <a:pt x="12111" y="6959"/>
                  <a:pt x="12111" y="6886"/>
                </a:cubicBezTo>
                <a:lnTo>
                  <a:pt x="12111" y="6861"/>
                </a:lnTo>
                <a:close/>
                <a:moveTo>
                  <a:pt x="12599" y="6861"/>
                </a:moveTo>
                <a:lnTo>
                  <a:pt x="12599" y="6861"/>
                </a:lnTo>
                <a:cubicBezTo>
                  <a:pt x="12599" y="6837"/>
                  <a:pt x="12599" y="6812"/>
                  <a:pt x="12575" y="6812"/>
                </a:cubicBezTo>
                <a:cubicBezTo>
                  <a:pt x="12550" y="6812"/>
                  <a:pt x="12526" y="6812"/>
                  <a:pt x="12526" y="6812"/>
                </a:cubicBezTo>
                <a:cubicBezTo>
                  <a:pt x="12477" y="6812"/>
                  <a:pt x="12452" y="6788"/>
                  <a:pt x="12452" y="6714"/>
                </a:cubicBezTo>
                <a:cubicBezTo>
                  <a:pt x="12452" y="5665"/>
                  <a:pt x="12452" y="5665"/>
                  <a:pt x="12452" y="5665"/>
                </a:cubicBezTo>
                <a:cubicBezTo>
                  <a:pt x="12452" y="5592"/>
                  <a:pt x="12428" y="5567"/>
                  <a:pt x="12379" y="5567"/>
                </a:cubicBezTo>
                <a:cubicBezTo>
                  <a:pt x="12306" y="5567"/>
                  <a:pt x="12306" y="5567"/>
                  <a:pt x="12306" y="5567"/>
                </a:cubicBezTo>
                <a:cubicBezTo>
                  <a:pt x="12257" y="5567"/>
                  <a:pt x="12233" y="5592"/>
                  <a:pt x="12233" y="5665"/>
                </a:cubicBezTo>
                <a:cubicBezTo>
                  <a:pt x="12233" y="6714"/>
                  <a:pt x="12233" y="6714"/>
                  <a:pt x="12233" y="6714"/>
                </a:cubicBezTo>
                <a:cubicBezTo>
                  <a:pt x="12233" y="6935"/>
                  <a:pt x="12306" y="6983"/>
                  <a:pt x="12452" y="6983"/>
                </a:cubicBezTo>
                <a:cubicBezTo>
                  <a:pt x="12477" y="6983"/>
                  <a:pt x="12526" y="6983"/>
                  <a:pt x="12550" y="6959"/>
                </a:cubicBezTo>
                <a:cubicBezTo>
                  <a:pt x="12599" y="6959"/>
                  <a:pt x="12624" y="6959"/>
                  <a:pt x="12599" y="6886"/>
                </a:cubicBezTo>
                <a:lnTo>
                  <a:pt x="12599" y="68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BR"/>
          </a:p>
        </p:txBody>
      </p:sp>
      <p:sp>
        <p:nvSpPr>
          <p:cNvPr id="3" name="Content Placeholder 28">
            <a:extLst>
              <a:ext uri="{FF2B5EF4-FFF2-40B4-BE49-F238E27FC236}">
                <a16:creationId xmlns:a16="http://schemas.microsoft.com/office/drawing/2014/main" id="{0948BFDA-5BCD-7835-021B-30A5B668254A}"/>
              </a:ext>
            </a:extLst>
          </p:cNvPr>
          <p:cNvSpPr txBox="1">
            <a:spLocks/>
          </p:cNvSpPr>
          <p:nvPr userDrawn="1"/>
        </p:nvSpPr>
        <p:spPr>
          <a:xfrm>
            <a:off x="5356518" y="2414784"/>
            <a:ext cx="1031670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41414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514350" indent="-108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ystem Font Regular"/>
              <a:buChar char="/"/>
              <a:defRPr sz="1400" b="0" i="0" kern="1200">
                <a:solidFill>
                  <a:srgbClr val="41414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857250" indent="-108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ystem Font Regular"/>
              <a:buChar char="/"/>
              <a:defRPr sz="1400" b="0" i="0" kern="1200">
                <a:solidFill>
                  <a:srgbClr val="41414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200150" indent="-108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ystem Font Regular"/>
              <a:buChar char="/"/>
              <a:defRPr sz="1400" b="0" i="0" kern="1200">
                <a:solidFill>
                  <a:srgbClr val="41414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543050" indent="-108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ystem Font Regular"/>
              <a:buChar char="/"/>
              <a:defRPr sz="1400" b="0" i="0" kern="1200">
                <a:solidFill>
                  <a:srgbClr val="41414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 err="1">
                <a:solidFill>
                  <a:schemeClr val="bg1"/>
                </a:solidFill>
              </a:rPr>
              <a:t>tp.com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Content Placeholder 28">
            <a:extLst>
              <a:ext uri="{FF2B5EF4-FFF2-40B4-BE49-F238E27FC236}">
                <a16:creationId xmlns:a16="http://schemas.microsoft.com/office/drawing/2014/main" id="{BFAC2B46-86A6-1406-FB69-BCEB81966907}"/>
              </a:ext>
            </a:extLst>
          </p:cNvPr>
          <p:cNvSpPr txBox="1">
            <a:spLocks/>
          </p:cNvSpPr>
          <p:nvPr userDrawn="1"/>
        </p:nvSpPr>
        <p:spPr>
          <a:xfrm>
            <a:off x="267941" y="2414784"/>
            <a:ext cx="1299601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41414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514350" indent="-108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ystem Font Regular"/>
              <a:buChar char="/"/>
              <a:defRPr sz="1400" b="0" i="0" kern="1200">
                <a:solidFill>
                  <a:srgbClr val="41414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857250" indent="-108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ystem Font Regular"/>
              <a:buChar char="/"/>
              <a:defRPr sz="1400" b="0" i="0" kern="1200">
                <a:solidFill>
                  <a:srgbClr val="41414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200150" indent="-108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ystem Font Regular"/>
              <a:buChar char="/"/>
              <a:defRPr sz="1400" b="0" i="0" kern="1200">
                <a:solidFill>
                  <a:srgbClr val="41414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543050" indent="-108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ystem Font Regular"/>
              <a:buChar char="/"/>
              <a:defRPr sz="1400" b="0" i="0" kern="1200">
                <a:solidFill>
                  <a:srgbClr val="41414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bg1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293071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Regula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22895" y="4921103"/>
            <a:ext cx="433344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685800" rtl="0" eaLnBrk="1" latinLnBrk="0" hangingPunct="1">
              <a:defRPr sz="800" b="0" i="0" kern="120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6889F1-F20E-B547-BEBE-8FF220AB482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B8AA7F-D0A5-5A42-9CC9-97FE64F0B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86" y="536575"/>
            <a:ext cx="4021102" cy="42473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24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874B27C-5679-5A49-A297-0FEF965A1A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3086" y="943263"/>
            <a:ext cx="4021102" cy="3139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 i="0">
                <a:solidFill>
                  <a:srgbClr val="41414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Date Placeholder 15">
            <a:extLst>
              <a:ext uri="{FF2B5EF4-FFF2-40B4-BE49-F238E27FC236}">
                <a16:creationId xmlns:a16="http://schemas.microsoft.com/office/drawing/2014/main" id="{554118E7-D2E6-13F7-B567-30D431A16D9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195614" y="4921773"/>
            <a:ext cx="1142467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lang="en-US" sz="800" b="0" i="0" kern="1200" smtClean="0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fld id="{B02D674A-4C9E-8A45-811C-A1610DA96AE1}" type="datetime4">
              <a:rPr lang="en-US" smtClean="0"/>
              <a:t>October 3, 2025</a:t>
            </a:fld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C9E03EE-3038-84AF-DECF-D79BEA9165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3086" y="1255377"/>
            <a:ext cx="4021102" cy="74892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lang="en-US" sz="12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60000">
              <a:lnSpc>
                <a:spcPct val="100000"/>
              </a:lnSpc>
              <a:defRPr lang="en-US" sz="12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76000">
              <a:lnSpc>
                <a:spcPct val="100000"/>
              </a:lnSpc>
              <a:defRPr lang="en-US" sz="12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>
              <a:defRPr lang="en-BR" sz="140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9AEAA562-3B52-2227-6B3C-33B1C472F2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3086" y="274607"/>
            <a:ext cx="4021102" cy="26196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BR" sz="1200" kern="1200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>
              <a:defRPr lang="en-BR" sz="140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Header style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2248211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gula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22895" y="4921103"/>
            <a:ext cx="433344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685800" rtl="0" eaLnBrk="1" latinLnBrk="0" hangingPunct="1">
              <a:defRPr sz="800" b="0" i="0" kern="120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6889F1-F20E-B547-BEBE-8FF220AB482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3" name="Date Placeholder 15">
            <a:extLst>
              <a:ext uri="{FF2B5EF4-FFF2-40B4-BE49-F238E27FC236}">
                <a16:creationId xmlns:a16="http://schemas.microsoft.com/office/drawing/2014/main" id="{554118E7-D2E6-13F7-B567-30D431A16D9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195614" y="4921773"/>
            <a:ext cx="1142467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lang="en-US" sz="800" b="0" i="0" kern="1200" smtClean="0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fld id="{B02D674A-4C9E-8A45-811C-A1610DA96AE1}" type="datetime4">
              <a:rPr lang="en-US" smtClean="0"/>
              <a:t>October 3, 2025</a:t>
            </a:fld>
            <a:endParaRPr lang="en-US" dirty="0"/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9AEAA562-3B52-2227-6B3C-33B1C472F2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3086" y="274607"/>
            <a:ext cx="4021102" cy="26196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BR" sz="1200" kern="1200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>
              <a:defRPr lang="en-BR" sz="140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Header style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3225816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egula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22895" y="4921103"/>
            <a:ext cx="433344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685800" rtl="0" eaLnBrk="1" latinLnBrk="0" hangingPunct="1">
              <a:defRPr sz="800" b="0" i="0" kern="120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6889F1-F20E-B547-BEBE-8FF220AB482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B8AA7F-D0A5-5A42-9CC9-97FE64F0B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86" y="536575"/>
            <a:ext cx="4021102" cy="42473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24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874B27C-5679-5A49-A297-0FEF965A1A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3086" y="943263"/>
            <a:ext cx="4021102" cy="3139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 i="0">
                <a:solidFill>
                  <a:srgbClr val="41414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Date Placeholder 15">
            <a:extLst>
              <a:ext uri="{FF2B5EF4-FFF2-40B4-BE49-F238E27FC236}">
                <a16:creationId xmlns:a16="http://schemas.microsoft.com/office/drawing/2014/main" id="{554118E7-D2E6-13F7-B567-30D431A16D9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195614" y="4921773"/>
            <a:ext cx="1142467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lang="en-US" sz="800" b="0" i="0" kern="1200" smtClean="0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fld id="{B02D674A-4C9E-8A45-811C-A1610DA96AE1}" type="datetime4">
              <a:rPr lang="en-US" smtClean="0"/>
              <a:t>October 3, 2025</a:t>
            </a:fld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C9E03EE-3038-84AF-DECF-D79BEA9165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3086" y="1255377"/>
            <a:ext cx="4021102" cy="74892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lang="en-US" sz="12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60000">
              <a:lnSpc>
                <a:spcPct val="100000"/>
              </a:lnSpc>
              <a:defRPr lang="en-US" sz="12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76000">
              <a:lnSpc>
                <a:spcPct val="100000"/>
              </a:lnSpc>
              <a:defRPr lang="en-US" sz="12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>
              <a:defRPr lang="en-BR" sz="140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9AEAA562-3B52-2227-6B3C-33B1C472F2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3086" y="274607"/>
            <a:ext cx="4021102" cy="26196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BR" sz="1200" kern="1200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>
              <a:defRPr lang="en-BR" sz="140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Header style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339898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gula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22895" y="4921103"/>
            <a:ext cx="433344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685800" rtl="0" eaLnBrk="1" latinLnBrk="0" hangingPunct="1">
              <a:defRPr sz="800" b="0" i="0" kern="120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6889F1-F20E-B547-BEBE-8FF220AB482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B8AA7F-D0A5-5A42-9CC9-97FE64F0B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86" y="536575"/>
            <a:ext cx="4021102" cy="42473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24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874B27C-5679-5A49-A297-0FEF965A1A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3086" y="943263"/>
            <a:ext cx="4021102" cy="3139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 i="0">
                <a:solidFill>
                  <a:srgbClr val="41414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Date Placeholder 15">
            <a:extLst>
              <a:ext uri="{FF2B5EF4-FFF2-40B4-BE49-F238E27FC236}">
                <a16:creationId xmlns:a16="http://schemas.microsoft.com/office/drawing/2014/main" id="{554118E7-D2E6-13F7-B567-30D431A16D9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195614" y="4921773"/>
            <a:ext cx="1142467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lang="en-US" sz="800" b="0" i="0" kern="1200" smtClean="0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fld id="{B02D674A-4C9E-8A45-811C-A1610DA96AE1}" type="datetime4">
              <a:rPr lang="en-US" smtClean="0"/>
              <a:t>October 3, 2025</a:t>
            </a:fld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C9E03EE-3038-84AF-DECF-D79BEA9165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3086" y="1255377"/>
            <a:ext cx="4021102" cy="74892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lang="en-US" sz="12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60000">
              <a:lnSpc>
                <a:spcPct val="100000"/>
              </a:lnSpc>
              <a:defRPr lang="en-US" sz="12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76000">
              <a:lnSpc>
                <a:spcPct val="100000"/>
              </a:lnSpc>
              <a:defRPr lang="en-US" sz="12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>
              <a:defRPr lang="en-BR" sz="140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9AEAA562-3B52-2227-6B3C-33B1C472F2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3086" y="274607"/>
            <a:ext cx="4021102" cy="26196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BR" sz="1200" kern="1200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>
              <a:defRPr lang="en-BR" sz="140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Header style</a:t>
            </a:r>
            <a:endParaRPr lang="en-BR" dirty="0"/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D1189049-96D9-E30D-43BE-38BA8B959D3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54611" y="1255377"/>
            <a:ext cx="4021102" cy="74892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lang="en-US" sz="12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60000">
              <a:lnSpc>
                <a:spcPct val="100000"/>
              </a:lnSpc>
              <a:defRPr lang="en-US" sz="12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76000">
              <a:lnSpc>
                <a:spcPct val="100000"/>
              </a:lnSpc>
              <a:defRPr lang="en-US" sz="12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>
              <a:defRPr lang="en-BR" sz="140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33334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43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1" r:id="rId3"/>
    <p:sldLayoutId id="2147483753" r:id="rId4"/>
    <p:sldLayoutId id="2147483747" r:id="rId5"/>
    <p:sldLayoutId id="2147483807" r:id="rId6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4" pos="5591" userDrawn="1">
          <p15:clr>
            <a:srgbClr val="F26B43"/>
          </p15:clr>
        </p15:guide>
        <p15:guide id="5" pos="169" userDrawn="1">
          <p15:clr>
            <a:srgbClr val="F26B43"/>
          </p15:clr>
        </p15:guide>
        <p15:guide id="6" pos="338" userDrawn="1">
          <p15:clr>
            <a:srgbClr val="F26B43"/>
          </p15:clr>
        </p15:guide>
        <p15:guide id="7" pos="2705" userDrawn="1">
          <p15:clr>
            <a:srgbClr val="F26B43"/>
          </p15:clr>
        </p15:guide>
        <p15:guide id="8" pos="3055" userDrawn="1">
          <p15:clr>
            <a:srgbClr val="F26B43"/>
          </p15:clr>
        </p15:guide>
        <p15:guide id="9" pos="5422" userDrawn="1">
          <p15:clr>
            <a:srgbClr val="F26B43"/>
          </p15:clr>
        </p15:guide>
        <p15:guide id="10" orient="horz" pos="1280" userDrawn="1">
          <p15:clr>
            <a:srgbClr val="F26B43"/>
          </p15:clr>
        </p15:guide>
        <p15:guide id="11" orient="horz" pos="169" userDrawn="1">
          <p15:clr>
            <a:srgbClr val="F26B43"/>
          </p15:clr>
        </p15:guide>
        <p15:guide id="12" orient="horz" pos="3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6E33CD1-505D-D06C-12D8-7D017DA67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895" y="4921103"/>
            <a:ext cx="433344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685800" rtl="0" eaLnBrk="1" latinLnBrk="0" hangingPunct="1">
              <a:defRPr sz="800" b="0" i="0" kern="120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6889F1-F20E-B547-BEBE-8FF220AB482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9CA92-4B96-8991-EECA-7EDD8FBD8EE7}"/>
              </a:ext>
            </a:extLst>
          </p:cNvPr>
          <p:cNvSpPr txBox="1">
            <a:spLocks/>
          </p:cNvSpPr>
          <p:nvPr userDrawn="1"/>
        </p:nvSpPr>
        <p:spPr>
          <a:xfrm>
            <a:off x="4661780" y="4933414"/>
            <a:ext cx="2265202" cy="11080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b="0" i="0" dirty="0">
                <a:solidFill>
                  <a:schemeClr val="bg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Presentation title  (slide master)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1DF8FA-9D8A-46EB-D39E-A637C047EF59}"/>
              </a:ext>
            </a:extLst>
          </p:cNvPr>
          <p:cNvGrpSpPr/>
          <p:nvPr userDrawn="1"/>
        </p:nvGrpSpPr>
        <p:grpSpPr>
          <a:xfrm>
            <a:off x="7138020" y="4903945"/>
            <a:ext cx="1255131" cy="163924"/>
            <a:chOff x="7467600" y="4829175"/>
            <a:chExt cx="1120775" cy="2667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B1F7E0F-8E3A-F06C-D3F7-545802C09641}"/>
                </a:ext>
              </a:extLst>
            </p:cNvPr>
            <p:cNvCxnSpPr/>
            <p:nvPr userDrawn="1"/>
          </p:nvCxnSpPr>
          <p:spPr>
            <a:xfrm>
              <a:off x="8588375" y="4829175"/>
              <a:ext cx="0" cy="26670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71D1C9B-65FA-C317-FF4D-3BB4BB03714E}"/>
                </a:ext>
              </a:extLst>
            </p:cNvPr>
            <p:cNvCxnSpPr/>
            <p:nvPr userDrawn="1"/>
          </p:nvCxnSpPr>
          <p:spPr>
            <a:xfrm>
              <a:off x="7467600" y="4829175"/>
              <a:ext cx="0" cy="26670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B0E9209-EDEB-E233-751E-FB4823D95B8C}"/>
              </a:ext>
            </a:extLst>
          </p:cNvPr>
          <p:cNvSpPr txBox="1">
            <a:spLocks/>
          </p:cNvSpPr>
          <p:nvPr userDrawn="1"/>
        </p:nvSpPr>
        <p:spPr>
          <a:xfrm>
            <a:off x="607055" y="4933414"/>
            <a:ext cx="1219660" cy="11080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b="0" i="0" dirty="0" err="1">
                <a:solidFill>
                  <a:schemeClr val="bg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tp.com</a:t>
            </a:r>
            <a:endParaRPr lang="en-US" sz="800" b="0" i="0" dirty="0">
              <a:solidFill>
                <a:schemeClr val="bg2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B74757-68E1-9509-B1DC-02A964AC8E2F}"/>
              </a:ext>
            </a:extLst>
          </p:cNvPr>
          <p:cNvCxnSpPr>
            <a:cxnSpLocks/>
          </p:cNvCxnSpPr>
          <p:nvPr userDrawn="1"/>
        </p:nvCxnSpPr>
        <p:spPr>
          <a:xfrm>
            <a:off x="273050" y="4868892"/>
            <a:ext cx="85836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2">
            <a:extLst>
              <a:ext uri="{FF2B5EF4-FFF2-40B4-BE49-F238E27FC236}">
                <a16:creationId xmlns:a16="http://schemas.microsoft.com/office/drawing/2014/main" id="{29A287C6-C415-75E6-A915-9123ADA620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2584" y="4918812"/>
            <a:ext cx="149731" cy="164539"/>
          </a:xfrm>
          <a:custGeom>
            <a:avLst/>
            <a:gdLst>
              <a:gd name="T0" fmla="*/ 1611 w 8426"/>
              <a:gd name="T1" fmla="*/ 1739 h 9260"/>
              <a:gd name="T2" fmla="*/ 1611 w 8426"/>
              <a:gd name="T3" fmla="*/ 1739 h 9260"/>
              <a:gd name="T4" fmla="*/ 0 w 8426"/>
              <a:gd name="T5" fmla="*/ 1739 h 9260"/>
              <a:gd name="T6" fmla="*/ 65 w 8426"/>
              <a:gd name="T7" fmla="*/ 1880 h 9260"/>
              <a:gd name="T8" fmla="*/ 1611 w 8426"/>
              <a:gd name="T9" fmla="*/ 3426 h 9260"/>
              <a:gd name="T10" fmla="*/ 1688 w 8426"/>
              <a:gd name="T11" fmla="*/ 3400 h 9260"/>
              <a:gd name="T12" fmla="*/ 1688 w 8426"/>
              <a:gd name="T13" fmla="*/ 1816 h 9260"/>
              <a:gd name="T14" fmla="*/ 1611 w 8426"/>
              <a:gd name="T15" fmla="*/ 1739 h 9260"/>
              <a:gd name="T16" fmla="*/ 5333 w 8426"/>
              <a:gd name="T17" fmla="*/ 0 h 9260"/>
              <a:gd name="T18" fmla="*/ 5333 w 8426"/>
              <a:gd name="T19" fmla="*/ 0 h 9260"/>
              <a:gd name="T20" fmla="*/ 5217 w 8426"/>
              <a:gd name="T21" fmla="*/ 0 h 9260"/>
              <a:gd name="T22" fmla="*/ 5217 w 8426"/>
              <a:gd name="T23" fmla="*/ 1571 h 9260"/>
              <a:gd name="T24" fmla="*/ 5050 w 8426"/>
              <a:gd name="T25" fmla="*/ 1739 h 9260"/>
              <a:gd name="T26" fmla="*/ 3581 w 8426"/>
              <a:gd name="T27" fmla="*/ 1739 h 9260"/>
              <a:gd name="T28" fmla="*/ 3517 w 8426"/>
              <a:gd name="T29" fmla="*/ 1816 h 9260"/>
              <a:gd name="T30" fmla="*/ 3517 w 8426"/>
              <a:gd name="T31" fmla="*/ 7572 h 9260"/>
              <a:gd name="T32" fmla="*/ 3349 w 8426"/>
              <a:gd name="T33" fmla="*/ 7740 h 9260"/>
              <a:gd name="T34" fmla="*/ 1894 w 8426"/>
              <a:gd name="T35" fmla="*/ 7740 h 9260"/>
              <a:gd name="T36" fmla="*/ 1855 w 8426"/>
              <a:gd name="T37" fmla="*/ 7817 h 9260"/>
              <a:gd name="T38" fmla="*/ 3143 w 8426"/>
              <a:gd name="T39" fmla="*/ 9092 h 9260"/>
              <a:gd name="T40" fmla="*/ 3478 w 8426"/>
              <a:gd name="T41" fmla="*/ 9259 h 9260"/>
              <a:gd name="T42" fmla="*/ 4869 w 8426"/>
              <a:gd name="T43" fmla="*/ 9259 h 9260"/>
              <a:gd name="T44" fmla="*/ 5114 w 8426"/>
              <a:gd name="T45" fmla="*/ 9015 h 9260"/>
              <a:gd name="T46" fmla="*/ 5114 w 8426"/>
              <a:gd name="T47" fmla="*/ 5769 h 9260"/>
              <a:gd name="T48" fmla="*/ 5191 w 8426"/>
              <a:gd name="T49" fmla="*/ 5692 h 9260"/>
              <a:gd name="T50" fmla="*/ 5333 w 8426"/>
              <a:gd name="T51" fmla="*/ 5692 h 9260"/>
              <a:gd name="T52" fmla="*/ 8425 w 8426"/>
              <a:gd name="T53" fmla="*/ 2834 h 9260"/>
              <a:gd name="T54" fmla="*/ 5333 w 8426"/>
              <a:gd name="T55" fmla="*/ 0 h 9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426" h="9260">
                <a:moveTo>
                  <a:pt x="1611" y="1739"/>
                </a:moveTo>
                <a:lnTo>
                  <a:pt x="1611" y="1739"/>
                </a:lnTo>
                <a:cubicBezTo>
                  <a:pt x="0" y="1739"/>
                  <a:pt x="0" y="1739"/>
                  <a:pt x="0" y="1739"/>
                </a:cubicBezTo>
                <a:cubicBezTo>
                  <a:pt x="13" y="1803"/>
                  <a:pt x="39" y="1842"/>
                  <a:pt x="65" y="1880"/>
                </a:cubicBezTo>
                <a:cubicBezTo>
                  <a:pt x="529" y="2331"/>
                  <a:pt x="1160" y="2962"/>
                  <a:pt x="1611" y="3426"/>
                </a:cubicBezTo>
                <a:cubicBezTo>
                  <a:pt x="1649" y="3452"/>
                  <a:pt x="1688" y="3439"/>
                  <a:pt x="1688" y="3400"/>
                </a:cubicBezTo>
                <a:cubicBezTo>
                  <a:pt x="1688" y="1816"/>
                  <a:pt x="1688" y="1816"/>
                  <a:pt x="1688" y="1816"/>
                </a:cubicBezTo>
                <a:cubicBezTo>
                  <a:pt x="1688" y="1777"/>
                  <a:pt x="1649" y="1739"/>
                  <a:pt x="1611" y="1739"/>
                </a:cubicBezTo>
                <a:close/>
                <a:moveTo>
                  <a:pt x="5333" y="0"/>
                </a:moveTo>
                <a:lnTo>
                  <a:pt x="5333" y="0"/>
                </a:lnTo>
                <a:cubicBezTo>
                  <a:pt x="5217" y="0"/>
                  <a:pt x="5217" y="0"/>
                  <a:pt x="5217" y="0"/>
                </a:cubicBezTo>
                <a:cubicBezTo>
                  <a:pt x="5217" y="1571"/>
                  <a:pt x="5217" y="1571"/>
                  <a:pt x="5217" y="1571"/>
                </a:cubicBezTo>
                <a:cubicBezTo>
                  <a:pt x="5217" y="1674"/>
                  <a:pt x="5140" y="1739"/>
                  <a:pt x="5050" y="1739"/>
                </a:cubicBezTo>
                <a:cubicBezTo>
                  <a:pt x="3581" y="1739"/>
                  <a:pt x="3581" y="1739"/>
                  <a:pt x="3581" y="1739"/>
                </a:cubicBezTo>
                <a:cubicBezTo>
                  <a:pt x="3543" y="1739"/>
                  <a:pt x="3517" y="1777"/>
                  <a:pt x="3517" y="1816"/>
                </a:cubicBezTo>
                <a:cubicBezTo>
                  <a:pt x="3517" y="7572"/>
                  <a:pt x="3517" y="7572"/>
                  <a:pt x="3517" y="7572"/>
                </a:cubicBezTo>
                <a:cubicBezTo>
                  <a:pt x="3517" y="7662"/>
                  <a:pt x="3440" y="7740"/>
                  <a:pt x="3349" y="7740"/>
                </a:cubicBezTo>
                <a:cubicBezTo>
                  <a:pt x="1894" y="7740"/>
                  <a:pt x="1894" y="7740"/>
                  <a:pt x="1894" y="7740"/>
                </a:cubicBezTo>
                <a:cubicBezTo>
                  <a:pt x="1855" y="7740"/>
                  <a:pt x="1830" y="7791"/>
                  <a:pt x="1855" y="7817"/>
                </a:cubicBezTo>
                <a:cubicBezTo>
                  <a:pt x="2177" y="8139"/>
                  <a:pt x="2808" y="8770"/>
                  <a:pt x="3143" y="9092"/>
                </a:cubicBezTo>
                <a:cubicBezTo>
                  <a:pt x="3221" y="9182"/>
                  <a:pt x="3336" y="9259"/>
                  <a:pt x="3478" y="9259"/>
                </a:cubicBezTo>
                <a:cubicBezTo>
                  <a:pt x="4869" y="9259"/>
                  <a:pt x="4869" y="9259"/>
                  <a:pt x="4869" y="9259"/>
                </a:cubicBezTo>
                <a:cubicBezTo>
                  <a:pt x="5011" y="9259"/>
                  <a:pt x="5114" y="9143"/>
                  <a:pt x="5114" y="9015"/>
                </a:cubicBezTo>
                <a:cubicBezTo>
                  <a:pt x="5114" y="5769"/>
                  <a:pt x="5114" y="5769"/>
                  <a:pt x="5114" y="5769"/>
                </a:cubicBezTo>
                <a:cubicBezTo>
                  <a:pt x="5114" y="5730"/>
                  <a:pt x="5140" y="5692"/>
                  <a:pt x="5191" y="5692"/>
                </a:cubicBezTo>
                <a:cubicBezTo>
                  <a:pt x="5333" y="5692"/>
                  <a:pt x="5333" y="5692"/>
                  <a:pt x="5333" y="5692"/>
                </a:cubicBezTo>
                <a:cubicBezTo>
                  <a:pt x="6904" y="5692"/>
                  <a:pt x="8425" y="4739"/>
                  <a:pt x="8425" y="2834"/>
                </a:cubicBezTo>
                <a:cubicBezTo>
                  <a:pt x="8425" y="1146"/>
                  <a:pt x="7252" y="0"/>
                  <a:pt x="533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BR"/>
          </a:p>
        </p:txBody>
      </p:sp>
      <p:sp>
        <p:nvSpPr>
          <p:cNvPr id="10" name="Date Placeholder 15">
            <a:extLst>
              <a:ext uri="{FF2B5EF4-FFF2-40B4-BE49-F238E27FC236}">
                <a16:creationId xmlns:a16="http://schemas.microsoft.com/office/drawing/2014/main" id="{DE48262B-1A1A-8636-51C8-B719368B73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95614" y="4921773"/>
            <a:ext cx="1142467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lang="en-US" sz="800" b="0" i="0" kern="1200" smtClean="0">
                <a:solidFill>
                  <a:schemeClr val="bg2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fld id="{EE2F8E06-FBB5-B442-A40A-41F58FB10997}" type="datetime4">
              <a:rPr lang="en-US" smtClean="0"/>
              <a:t>October 3,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7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81" r:id="rId2"/>
    <p:sldLayoutId id="2147483780" r:id="rId3"/>
    <p:sldLayoutId id="2147483756" r:id="rId4"/>
    <p:sldLayoutId id="2147483758" r:id="rId5"/>
    <p:sldLayoutId id="2147483777" r:id="rId6"/>
    <p:sldLayoutId id="2147483779" r:id="rId7"/>
    <p:sldLayoutId id="2147483778" r:id="rId8"/>
    <p:sldLayoutId id="2147483757" r:id="rId9"/>
    <p:sldLayoutId id="2147483768" r:id="rId10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4" pos="5591" userDrawn="1">
          <p15:clr>
            <a:srgbClr val="F26B43"/>
          </p15:clr>
        </p15:guide>
        <p15:guide id="5" pos="169" userDrawn="1">
          <p15:clr>
            <a:srgbClr val="F26B43"/>
          </p15:clr>
        </p15:guide>
        <p15:guide id="6" pos="338" userDrawn="1">
          <p15:clr>
            <a:srgbClr val="F26B43"/>
          </p15:clr>
        </p15:guide>
        <p15:guide id="7" pos="2705" userDrawn="1">
          <p15:clr>
            <a:srgbClr val="F26B43"/>
          </p15:clr>
        </p15:guide>
        <p15:guide id="8" pos="3055" userDrawn="1">
          <p15:clr>
            <a:srgbClr val="F26B43"/>
          </p15:clr>
        </p15:guide>
        <p15:guide id="9" pos="5422" userDrawn="1">
          <p15:clr>
            <a:srgbClr val="F26B43"/>
          </p15:clr>
        </p15:guide>
        <p15:guide id="10" orient="horz" pos="1280" userDrawn="1">
          <p15:clr>
            <a:srgbClr val="F26B43"/>
          </p15:clr>
        </p15:guide>
        <p15:guide id="11" orient="horz" pos="169" userDrawn="1">
          <p15:clr>
            <a:srgbClr val="F26B43"/>
          </p15:clr>
        </p15:guide>
        <p15:guide id="12" orient="horz" pos="338" userDrawn="1">
          <p15:clr>
            <a:srgbClr val="F26B43"/>
          </p15:clr>
        </p15:guide>
        <p15:guide id="13" orient="horz" pos="50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6E33CD1-505D-D06C-12D8-7D017DA67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895" y="4921103"/>
            <a:ext cx="433344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685800" rtl="0" eaLnBrk="1" latinLnBrk="0" hangingPunct="1">
              <a:defRPr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6889F1-F20E-B547-BEBE-8FF220AB482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9CA92-4B96-8991-EECA-7EDD8FBD8EE7}"/>
              </a:ext>
            </a:extLst>
          </p:cNvPr>
          <p:cNvSpPr txBox="1">
            <a:spLocks/>
          </p:cNvSpPr>
          <p:nvPr userDrawn="1"/>
        </p:nvSpPr>
        <p:spPr>
          <a:xfrm>
            <a:off x="4661780" y="4933414"/>
            <a:ext cx="2265202" cy="11080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b="0" i="0" dirty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Presentation title  (slide master)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1DF8FA-9D8A-46EB-D39E-A637C047EF59}"/>
              </a:ext>
            </a:extLst>
          </p:cNvPr>
          <p:cNvGrpSpPr/>
          <p:nvPr userDrawn="1"/>
        </p:nvGrpSpPr>
        <p:grpSpPr>
          <a:xfrm>
            <a:off x="7138020" y="4903945"/>
            <a:ext cx="1255131" cy="163924"/>
            <a:chOff x="7467600" y="4829175"/>
            <a:chExt cx="1120775" cy="2667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B1F7E0F-8E3A-F06C-D3F7-545802C09641}"/>
                </a:ext>
              </a:extLst>
            </p:cNvPr>
            <p:cNvCxnSpPr/>
            <p:nvPr userDrawn="1"/>
          </p:nvCxnSpPr>
          <p:spPr>
            <a:xfrm>
              <a:off x="8588375" y="4829175"/>
              <a:ext cx="0" cy="26670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71D1C9B-65FA-C317-FF4D-3BB4BB03714E}"/>
                </a:ext>
              </a:extLst>
            </p:cNvPr>
            <p:cNvCxnSpPr/>
            <p:nvPr userDrawn="1"/>
          </p:nvCxnSpPr>
          <p:spPr>
            <a:xfrm>
              <a:off x="7467600" y="4829175"/>
              <a:ext cx="0" cy="26670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B0E9209-EDEB-E233-751E-FB4823D95B8C}"/>
              </a:ext>
            </a:extLst>
          </p:cNvPr>
          <p:cNvSpPr txBox="1">
            <a:spLocks/>
          </p:cNvSpPr>
          <p:nvPr userDrawn="1"/>
        </p:nvSpPr>
        <p:spPr>
          <a:xfrm>
            <a:off x="607055" y="4933414"/>
            <a:ext cx="1219660" cy="11080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b="0" i="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tp.com</a:t>
            </a:r>
            <a:endParaRPr lang="en-US" sz="800" b="0" i="0" dirty="0">
              <a:solidFill>
                <a:schemeClr val="bg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B74757-68E1-9509-B1DC-02A964AC8E2F}"/>
              </a:ext>
            </a:extLst>
          </p:cNvPr>
          <p:cNvCxnSpPr>
            <a:cxnSpLocks/>
          </p:cNvCxnSpPr>
          <p:nvPr userDrawn="1"/>
        </p:nvCxnSpPr>
        <p:spPr>
          <a:xfrm>
            <a:off x="273050" y="4868892"/>
            <a:ext cx="85836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2">
            <a:extLst>
              <a:ext uri="{FF2B5EF4-FFF2-40B4-BE49-F238E27FC236}">
                <a16:creationId xmlns:a16="http://schemas.microsoft.com/office/drawing/2014/main" id="{29A287C6-C415-75E6-A915-9123ADA620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2584" y="4918812"/>
            <a:ext cx="149731" cy="164539"/>
          </a:xfrm>
          <a:custGeom>
            <a:avLst/>
            <a:gdLst>
              <a:gd name="T0" fmla="*/ 1611 w 8426"/>
              <a:gd name="T1" fmla="*/ 1739 h 9260"/>
              <a:gd name="T2" fmla="*/ 1611 w 8426"/>
              <a:gd name="T3" fmla="*/ 1739 h 9260"/>
              <a:gd name="T4" fmla="*/ 0 w 8426"/>
              <a:gd name="T5" fmla="*/ 1739 h 9260"/>
              <a:gd name="T6" fmla="*/ 65 w 8426"/>
              <a:gd name="T7" fmla="*/ 1880 h 9260"/>
              <a:gd name="T8" fmla="*/ 1611 w 8426"/>
              <a:gd name="T9" fmla="*/ 3426 h 9260"/>
              <a:gd name="T10" fmla="*/ 1688 w 8426"/>
              <a:gd name="T11" fmla="*/ 3400 h 9260"/>
              <a:gd name="T12" fmla="*/ 1688 w 8426"/>
              <a:gd name="T13" fmla="*/ 1816 h 9260"/>
              <a:gd name="T14" fmla="*/ 1611 w 8426"/>
              <a:gd name="T15" fmla="*/ 1739 h 9260"/>
              <a:gd name="T16" fmla="*/ 5333 w 8426"/>
              <a:gd name="T17" fmla="*/ 0 h 9260"/>
              <a:gd name="T18" fmla="*/ 5333 w 8426"/>
              <a:gd name="T19" fmla="*/ 0 h 9260"/>
              <a:gd name="T20" fmla="*/ 5217 w 8426"/>
              <a:gd name="T21" fmla="*/ 0 h 9260"/>
              <a:gd name="T22" fmla="*/ 5217 w 8426"/>
              <a:gd name="T23" fmla="*/ 1571 h 9260"/>
              <a:gd name="T24" fmla="*/ 5050 w 8426"/>
              <a:gd name="T25" fmla="*/ 1739 h 9260"/>
              <a:gd name="T26" fmla="*/ 3581 w 8426"/>
              <a:gd name="T27" fmla="*/ 1739 h 9260"/>
              <a:gd name="T28" fmla="*/ 3517 w 8426"/>
              <a:gd name="T29" fmla="*/ 1816 h 9260"/>
              <a:gd name="T30" fmla="*/ 3517 w 8426"/>
              <a:gd name="T31" fmla="*/ 7572 h 9260"/>
              <a:gd name="T32" fmla="*/ 3349 w 8426"/>
              <a:gd name="T33" fmla="*/ 7740 h 9260"/>
              <a:gd name="T34" fmla="*/ 1894 w 8426"/>
              <a:gd name="T35" fmla="*/ 7740 h 9260"/>
              <a:gd name="T36" fmla="*/ 1855 w 8426"/>
              <a:gd name="T37" fmla="*/ 7817 h 9260"/>
              <a:gd name="T38" fmla="*/ 3143 w 8426"/>
              <a:gd name="T39" fmla="*/ 9092 h 9260"/>
              <a:gd name="T40" fmla="*/ 3478 w 8426"/>
              <a:gd name="T41" fmla="*/ 9259 h 9260"/>
              <a:gd name="T42" fmla="*/ 4869 w 8426"/>
              <a:gd name="T43" fmla="*/ 9259 h 9260"/>
              <a:gd name="T44" fmla="*/ 5114 w 8426"/>
              <a:gd name="T45" fmla="*/ 9015 h 9260"/>
              <a:gd name="T46" fmla="*/ 5114 w 8426"/>
              <a:gd name="T47" fmla="*/ 5769 h 9260"/>
              <a:gd name="T48" fmla="*/ 5191 w 8426"/>
              <a:gd name="T49" fmla="*/ 5692 h 9260"/>
              <a:gd name="T50" fmla="*/ 5333 w 8426"/>
              <a:gd name="T51" fmla="*/ 5692 h 9260"/>
              <a:gd name="T52" fmla="*/ 8425 w 8426"/>
              <a:gd name="T53" fmla="*/ 2834 h 9260"/>
              <a:gd name="T54" fmla="*/ 5333 w 8426"/>
              <a:gd name="T55" fmla="*/ 0 h 9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426" h="9260">
                <a:moveTo>
                  <a:pt x="1611" y="1739"/>
                </a:moveTo>
                <a:lnTo>
                  <a:pt x="1611" y="1739"/>
                </a:lnTo>
                <a:cubicBezTo>
                  <a:pt x="0" y="1739"/>
                  <a:pt x="0" y="1739"/>
                  <a:pt x="0" y="1739"/>
                </a:cubicBezTo>
                <a:cubicBezTo>
                  <a:pt x="13" y="1803"/>
                  <a:pt x="39" y="1842"/>
                  <a:pt x="65" y="1880"/>
                </a:cubicBezTo>
                <a:cubicBezTo>
                  <a:pt x="529" y="2331"/>
                  <a:pt x="1160" y="2962"/>
                  <a:pt x="1611" y="3426"/>
                </a:cubicBezTo>
                <a:cubicBezTo>
                  <a:pt x="1649" y="3452"/>
                  <a:pt x="1688" y="3439"/>
                  <a:pt x="1688" y="3400"/>
                </a:cubicBezTo>
                <a:cubicBezTo>
                  <a:pt x="1688" y="1816"/>
                  <a:pt x="1688" y="1816"/>
                  <a:pt x="1688" y="1816"/>
                </a:cubicBezTo>
                <a:cubicBezTo>
                  <a:pt x="1688" y="1777"/>
                  <a:pt x="1649" y="1739"/>
                  <a:pt x="1611" y="1739"/>
                </a:cubicBezTo>
                <a:close/>
                <a:moveTo>
                  <a:pt x="5333" y="0"/>
                </a:moveTo>
                <a:lnTo>
                  <a:pt x="5333" y="0"/>
                </a:lnTo>
                <a:cubicBezTo>
                  <a:pt x="5217" y="0"/>
                  <a:pt x="5217" y="0"/>
                  <a:pt x="5217" y="0"/>
                </a:cubicBezTo>
                <a:cubicBezTo>
                  <a:pt x="5217" y="1571"/>
                  <a:pt x="5217" y="1571"/>
                  <a:pt x="5217" y="1571"/>
                </a:cubicBezTo>
                <a:cubicBezTo>
                  <a:pt x="5217" y="1674"/>
                  <a:pt x="5140" y="1739"/>
                  <a:pt x="5050" y="1739"/>
                </a:cubicBezTo>
                <a:cubicBezTo>
                  <a:pt x="3581" y="1739"/>
                  <a:pt x="3581" y="1739"/>
                  <a:pt x="3581" y="1739"/>
                </a:cubicBezTo>
                <a:cubicBezTo>
                  <a:pt x="3543" y="1739"/>
                  <a:pt x="3517" y="1777"/>
                  <a:pt x="3517" y="1816"/>
                </a:cubicBezTo>
                <a:cubicBezTo>
                  <a:pt x="3517" y="7572"/>
                  <a:pt x="3517" y="7572"/>
                  <a:pt x="3517" y="7572"/>
                </a:cubicBezTo>
                <a:cubicBezTo>
                  <a:pt x="3517" y="7662"/>
                  <a:pt x="3440" y="7740"/>
                  <a:pt x="3349" y="7740"/>
                </a:cubicBezTo>
                <a:cubicBezTo>
                  <a:pt x="1894" y="7740"/>
                  <a:pt x="1894" y="7740"/>
                  <a:pt x="1894" y="7740"/>
                </a:cubicBezTo>
                <a:cubicBezTo>
                  <a:pt x="1855" y="7740"/>
                  <a:pt x="1830" y="7791"/>
                  <a:pt x="1855" y="7817"/>
                </a:cubicBezTo>
                <a:cubicBezTo>
                  <a:pt x="2177" y="8139"/>
                  <a:pt x="2808" y="8770"/>
                  <a:pt x="3143" y="9092"/>
                </a:cubicBezTo>
                <a:cubicBezTo>
                  <a:pt x="3221" y="9182"/>
                  <a:pt x="3336" y="9259"/>
                  <a:pt x="3478" y="9259"/>
                </a:cubicBezTo>
                <a:cubicBezTo>
                  <a:pt x="4869" y="9259"/>
                  <a:pt x="4869" y="9259"/>
                  <a:pt x="4869" y="9259"/>
                </a:cubicBezTo>
                <a:cubicBezTo>
                  <a:pt x="5011" y="9259"/>
                  <a:pt x="5114" y="9143"/>
                  <a:pt x="5114" y="9015"/>
                </a:cubicBezTo>
                <a:cubicBezTo>
                  <a:pt x="5114" y="5769"/>
                  <a:pt x="5114" y="5769"/>
                  <a:pt x="5114" y="5769"/>
                </a:cubicBezTo>
                <a:cubicBezTo>
                  <a:pt x="5114" y="5730"/>
                  <a:pt x="5140" y="5692"/>
                  <a:pt x="5191" y="5692"/>
                </a:cubicBezTo>
                <a:cubicBezTo>
                  <a:pt x="5333" y="5692"/>
                  <a:pt x="5333" y="5692"/>
                  <a:pt x="5333" y="5692"/>
                </a:cubicBezTo>
                <a:cubicBezTo>
                  <a:pt x="6904" y="5692"/>
                  <a:pt x="8425" y="4739"/>
                  <a:pt x="8425" y="2834"/>
                </a:cubicBezTo>
                <a:cubicBezTo>
                  <a:pt x="8425" y="1146"/>
                  <a:pt x="7252" y="0"/>
                  <a:pt x="53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BR">
              <a:solidFill>
                <a:schemeClr val="bg1"/>
              </a:solidFill>
            </a:endParaRPr>
          </a:p>
        </p:txBody>
      </p:sp>
      <p:sp>
        <p:nvSpPr>
          <p:cNvPr id="10" name="Date Placeholder 15">
            <a:extLst>
              <a:ext uri="{FF2B5EF4-FFF2-40B4-BE49-F238E27FC236}">
                <a16:creationId xmlns:a16="http://schemas.microsoft.com/office/drawing/2014/main" id="{DE48262B-1A1A-8636-51C8-B719368B73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95614" y="4921773"/>
            <a:ext cx="1142467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lang="en-US" sz="800" b="0" i="0" kern="120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fld id="{EE2F8E06-FBB5-B442-A40A-41F58FB10997}" type="datetime4">
              <a:rPr lang="en-US" smtClean="0"/>
              <a:pPr/>
              <a:t>October 3,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45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3" r:id="rId8"/>
    <p:sldLayoutId id="2147483794" r:id="rId9"/>
    <p:sldLayoutId id="2147483808" r:id="rId10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4" pos="5591" userDrawn="1">
          <p15:clr>
            <a:srgbClr val="F26B43"/>
          </p15:clr>
        </p15:guide>
        <p15:guide id="5" pos="169" userDrawn="1">
          <p15:clr>
            <a:srgbClr val="F26B43"/>
          </p15:clr>
        </p15:guide>
        <p15:guide id="6" pos="338" userDrawn="1">
          <p15:clr>
            <a:srgbClr val="F26B43"/>
          </p15:clr>
        </p15:guide>
        <p15:guide id="7" pos="2705" userDrawn="1">
          <p15:clr>
            <a:srgbClr val="F26B43"/>
          </p15:clr>
        </p15:guide>
        <p15:guide id="8" pos="3055" userDrawn="1">
          <p15:clr>
            <a:srgbClr val="F26B43"/>
          </p15:clr>
        </p15:guide>
        <p15:guide id="9" pos="5422" userDrawn="1">
          <p15:clr>
            <a:srgbClr val="F26B43"/>
          </p15:clr>
        </p15:guide>
        <p15:guide id="10" orient="horz" pos="1280" userDrawn="1">
          <p15:clr>
            <a:srgbClr val="F26B43"/>
          </p15:clr>
        </p15:guide>
        <p15:guide id="11" orient="horz" pos="169" userDrawn="1">
          <p15:clr>
            <a:srgbClr val="F26B43"/>
          </p15:clr>
        </p15:guide>
        <p15:guide id="12" orient="horz" pos="338" userDrawn="1">
          <p15:clr>
            <a:srgbClr val="F26B43"/>
          </p15:clr>
        </p15:guide>
        <p15:guide id="13" orient="horz" pos="50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E8086AF-DD07-19F4-17AC-632DF93B9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BCA9BDD-E314-4763-F67B-CBE050ADD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6746A3-8A4B-D330-192E-0E770C06CE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04C3FC-8DD8-4435-B5A7-583A0DC579DD}" type="datetimeFigureOut">
              <a:rPr lang="it-IT" smtClean="0"/>
              <a:t>03/10/2025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86A555-AA19-E79D-1042-37A8CD962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EAA664-59C1-BC4A-8D47-33DD87D14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BEAD5A-0568-4762-BBA2-D663B6ADBF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154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11" Type="http://schemas.openxmlformats.org/officeDocument/2006/relationships/image" Target="../media/image23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22.sv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2B0dUcARk8Y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2050" name="Picture 2" descr="Paesaggio selvaggio della giungla tropicale | Immagine Premium generata  dall'IA">
            <a:extLst>
              <a:ext uri="{FF2B5EF4-FFF2-40B4-BE49-F238E27FC236}">
                <a16:creationId xmlns:a16="http://schemas.microsoft.com/office/drawing/2014/main" id="{A3DC9D54-37E2-54B0-88D6-03F9F22F7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3" r="-1" b="-1"/>
          <a:stretch/>
        </p:blipFill>
        <p:spPr bwMode="auto">
          <a:xfrm>
            <a:off x="15" y="7"/>
            <a:ext cx="9141698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02E1997-C567-7312-E232-1399DA8D9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2297430"/>
          </a:xfrm>
        </p:spPr>
        <p:txBody>
          <a:bodyPr>
            <a:normAutofit/>
          </a:bodyPr>
          <a:lstStyle/>
          <a:p>
            <a:r>
              <a:rPr lang="it-IT" sz="4200" b="1" dirty="0">
                <a:solidFill>
                  <a:schemeClr val="bg1"/>
                </a:solidFill>
                <a:latin typeface="Roboto" panose="02000000000000000000" pitchFamily="2" charset="0"/>
              </a:rPr>
              <a:t>DALLA NATURA RICEVIAMO MOLTO DI PIÙ DI CIÒ CHE CERCHIAMO!</a:t>
            </a:r>
            <a:endParaRPr lang="it-IT" sz="4200" dirty="0">
              <a:solidFill>
                <a:schemeClr val="bg1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626098D-CFDF-EC59-000B-E932EEB04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5286" y="3449574"/>
            <a:ext cx="6858000" cy="1152144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Valorizzazione Risorse Umane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5" y="3276467"/>
            <a:ext cx="3182692" cy="13716"/>
          </a:xfrm>
          <a:custGeom>
            <a:avLst/>
            <a:gdLst>
              <a:gd name="connsiteX0" fmla="*/ 0 w 3182692"/>
              <a:gd name="connsiteY0" fmla="*/ 0 h 13716"/>
              <a:gd name="connsiteX1" fmla="*/ 636538 w 3182692"/>
              <a:gd name="connsiteY1" fmla="*/ 0 h 13716"/>
              <a:gd name="connsiteX2" fmla="*/ 1273077 w 3182692"/>
              <a:gd name="connsiteY2" fmla="*/ 0 h 13716"/>
              <a:gd name="connsiteX3" fmla="*/ 1909615 w 3182692"/>
              <a:gd name="connsiteY3" fmla="*/ 0 h 13716"/>
              <a:gd name="connsiteX4" fmla="*/ 2482500 w 3182692"/>
              <a:gd name="connsiteY4" fmla="*/ 0 h 13716"/>
              <a:gd name="connsiteX5" fmla="*/ 3182692 w 3182692"/>
              <a:gd name="connsiteY5" fmla="*/ 0 h 13716"/>
              <a:gd name="connsiteX6" fmla="*/ 3182692 w 3182692"/>
              <a:gd name="connsiteY6" fmla="*/ 13716 h 13716"/>
              <a:gd name="connsiteX7" fmla="*/ 2609807 w 3182692"/>
              <a:gd name="connsiteY7" fmla="*/ 13716 h 13716"/>
              <a:gd name="connsiteX8" fmla="*/ 2068750 w 3182692"/>
              <a:gd name="connsiteY8" fmla="*/ 13716 h 13716"/>
              <a:gd name="connsiteX9" fmla="*/ 1432211 w 3182692"/>
              <a:gd name="connsiteY9" fmla="*/ 13716 h 13716"/>
              <a:gd name="connsiteX10" fmla="*/ 859327 w 3182692"/>
              <a:gd name="connsiteY10" fmla="*/ 13716 h 13716"/>
              <a:gd name="connsiteX11" fmla="*/ 0 w 3182692"/>
              <a:gd name="connsiteY11" fmla="*/ 13716 h 13716"/>
              <a:gd name="connsiteX12" fmla="*/ 0 w 3182692"/>
              <a:gd name="connsiteY12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3716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07727" y="-28"/>
                  <a:pt x="1273077" y="0"/>
                </a:cubicBezTo>
                <a:cubicBezTo>
                  <a:pt x="1538427" y="28"/>
                  <a:pt x="1698640" y="-12775"/>
                  <a:pt x="1909615" y="0"/>
                </a:cubicBezTo>
                <a:cubicBezTo>
                  <a:pt x="2120590" y="12775"/>
                  <a:pt x="2210293" y="-21823"/>
                  <a:pt x="2482500" y="0"/>
                </a:cubicBezTo>
                <a:cubicBezTo>
                  <a:pt x="2754708" y="21823"/>
                  <a:pt x="3004133" y="-28750"/>
                  <a:pt x="3182692" y="0"/>
                </a:cubicBezTo>
                <a:cubicBezTo>
                  <a:pt x="3182906" y="4075"/>
                  <a:pt x="3183008" y="9784"/>
                  <a:pt x="3182692" y="13716"/>
                </a:cubicBezTo>
                <a:cubicBezTo>
                  <a:pt x="2947402" y="17868"/>
                  <a:pt x="2876226" y="22619"/>
                  <a:pt x="2609807" y="13716"/>
                </a:cubicBezTo>
                <a:cubicBezTo>
                  <a:pt x="2343389" y="4813"/>
                  <a:pt x="2326689" y="21007"/>
                  <a:pt x="2068750" y="13716"/>
                </a:cubicBezTo>
                <a:cubicBezTo>
                  <a:pt x="1810811" y="6425"/>
                  <a:pt x="1713836" y="43647"/>
                  <a:pt x="1432211" y="13716"/>
                </a:cubicBezTo>
                <a:cubicBezTo>
                  <a:pt x="1150586" y="-16215"/>
                  <a:pt x="982765" y="-825"/>
                  <a:pt x="859327" y="13716"/>
                </a:cubicBezTo>
                <a:cubicBezTo>
                  <a:pt x="735889" y="28257"/>
                  <a:pt x="254183" y="30659"/>
                  <a:pt x="0" y="13716"/>
                </a:cubicBezTo>
                <a:cubicBezTo>
                  <a:pt x="-535" y="8247"/>
                  <a:pt x="-201" y="2959"/>
                  <a:pt x="0" y="0"/>
                </a:cubicBezTo>
                <a:close/>
              </a:path>
              <a:path w="3182692" h="13716" stroke="0" extrusionOk="0">
                <a:moveTo>
                  <a:pt x="0" y="0"/>
                </a:moveTo>
                <a:cubicBezTo>
                  <a:pt x="243108" y="-22426"/>
                  <a:pt x="387854" y="22949"/>
                  <a:pt x="572885" y="0"/>
                </a:cubicBezTo>
                <a:cubicBezTo>
                  <a:pt x="757916" y="-22949"/>
                  <a:pt x="923707" y="6797"/>
                  <a:pt x="1113942" y="0"/>
                </a:cubicBezTo>
                <a:cubicBezTo>
                  <a:pt x="1304177" y="-6797"/>
                  <a:pt x="1495991" y="20627"/>
                  <a:pt x="1686827" y="0"/>
                </a:cubicBezTo>
                <a:cubicBezTo>
                  <a:pt x="1877663" y="-20627"/>
                  <a:pt x="2170182" y="-20672"/>
                  <a:pt x="2323365" y="0"/>
                </a:cubicBezTo>
                <a:cubicBezTo>
                  <a:pt x="2476548" y="20672"/>
                  <a:pt x="2919164" y="6097"/>
                  <a:pt x="3182692" y="0"/>
                </a:cubicBezTo>
                <a:cubicBezTo>
                  <a:pt x="3182126" y="5320"/>
                  <a:pt x="3182368" y="9001"/>
                  <a:pt x="3182692" y="13716"/>
                </a:cubicBezTo>
                <a:cubicBezTo>
                  <a:pt x="3026065" y="-15421"/>
                  <a:pt x="2775006" y="18495"/>
                  <a:pt x="2546154" y="13716"/>
                </a:cubicBezTo>
                <a:cubicBezTo>
                  <a:pt x="2317302" y="8937"/>
                  <a:pt x="2168173" y="-13085"/>
                  <a:pt x="1845961" y="13716"/>
                </a:cubicBezTo>
                <a:cubicBezTo>
                  <a:pt x="1523749" y="40517"/>
                  <a:pt x="1450078" y="-5416"/>
                  <a:pt x="1304904" y="13716"/>
                </a:cubicBezTo>
                <a:cubicBezTo>
                  <a:pt x="1159730" y="32848"/>
                  <a:pt x="942635" y="-14593"/>
                  <a:pt x="604711" y="13716"/>
                </a:cubicBezTo>
                <a:cubicBezTo>
                  <a:pt x="266787" y="42025"/>
                  <a:pt x="141927" y="-12967"/>
                  <a:pt x="0" y="13716"/>
                </a:cubicBezTo>
                <a:cubicBezTo>
                  <a:pt x="58" y="7834"/>
                  <a:pt x="453" y="5833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4" name="Picture 15">
            <a:extLst>
              <a:ext uri="{FF2B5EF4-FFF2-40B4-BE49-F238E27FC236}">
                <a16:creationId xmlns:a16="http://schemas.microsoft.com/office/drawing/2014/main" id="{51C01A41-489C-5404-62C5-3C03D52803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100000"/>
          </a:blip>
          <a:srcRect l="26162" t="24444" r="27777" b="25051"/>
          <a:stretch/>
        </p:blipFill>
        <p:spPr>
          <a:xfrm>
            <a:off x="8699023" y="78483"/>
            <a:ext cx="361122" cy="39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05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E0711-6204-7E0F-FAB7-E00822B8B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89F1-F20E-B547-BEBE-8FF220AB482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EE6BC04-F3E1-FE56-D44F-F257AF1D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206" y="353986"/>
            <a:ext cx="4021102" cy="867930"/>
          </a:xfrm>
        </p:spPr>
        <p:txBody>
          <a:bodyPr/>
          <a:lstStyle/>
          <a:p>
            <a:r>
              <a:rPr lang="it-IT" sz="2800" dirty="0"/>
              <a:t>RISULTATI E OBIETTIVI RAGGIUNTI</a:t>
            </a:r>
            <a:endParaRPr lang="en-BR" sz="28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3DADF5-8D85-C474-57F4-BAE2FCC430D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D45FB1F-46C3-5344-BFF2-4761D86C191B}" type="datetime4">
              <a:rPr lang="en-US" smtClean="0"/>
              <a:t>October 3, 2025</a:t>
            </a:fld>
            <a:endParaRPr lang="en-US" dirty="0"/>
          </a:p>
        </p:txBody>
      </p:sp>
      <p:pic>
        <p:nvPicPr>
          <p:cNvPr id="3" name="Picture 2" descr="A person in a pink shirt and white pants&#10;&#10;Description automatically generated">
            <a:extLst>
              <a:ext uri="{FF2B5EF4-FFF2-40B4-BE49-F238E27FC236}">
                <a16:creationId xmlns:a16="http://schemas.microsoft.com/office/drawing/2014/main" id="{2C1B22A2-608F-2307-BDD0-A83FB9879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7479"/>
            <a:ext cx="9144000" cy="246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85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CA7EC8B-25BE-6515-98D4-2F28D716B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89F1-F20E-B547-BEBE-8FF220AB4823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04598AD8-7AD1-CF70-E31C-9C83A67FEE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122137"/>
              </p:ext>
            </p:extLst>
          </p:nvPr>
        </p:nvGraphicFramePr>
        <p:xfrm>
          <a:off x="710392" y="432696"/>
          <a:ext cx="7723216" cy="4086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Elemento grafico 5" descr="Successo di gruppo con riempimento a tinta unita">
            <a:extLst>
              <a:ext uri="{FF2B5EF4-FFF2-40B4-BE49-F238E27FC236}">
                <a16:creationId xmlns:a16="http://schemas.microsoft.com/office/drawing/2014/main" id="{C456F06B-8E75-A372-AA7B-F8A868CC9E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7921" y="845820"/>
            <a:ext cx="839950" cy="839951"/>
          </a:xfrm>
          <a:prstGeom prst="rect">
            <a:avLst/>
          </a:prstGeom>
        </p:spPr>
      </p:pic>
      <p:pic>
        <p:nvPicPr>
          <p:cNvPr id="7" name="Elemento grafico 6" descr="Intelligenza artificiale con riempimento a tinta unita">
            <a:extLst>
              <a:ext uri="{FF2B5EF4-FFF2-40B4-BE49-F238E27FC236}">
                <a16:creationId xmlns:a16="http://schemas.microsoft.com/office/drawing/2014/main" id="{77C57554-A633-CA4A-1CED-8FC0FFE89A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96456" y="2090656"/>
            <a:ext cx="774464" cy="774464"/>
          </a:xfrm>
          <a:prstGeom prst="rect">
            <a:avLst/>
          </a:prstGeom>
        </p:spPr>
      </p:pic>
      <p:pic>
        <p:nvPicPr>
          <p:cNvPr id="8" name="Elemento grafico 7" descr="Mano aperta con pianta con riempimento a tinta unita">
            <a:extLst>
              <a:ext uri="{FF2B5EF4-FFF2-40B4-BE49-F238E27FC236}">
                <a16:creationId xmlns:a16="http://schemas.microsoft.com/office/drawing/2014/main" id="{5D6A59E9-F311-06AD-AB40-923A2D1F90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15459" y="3330965"/>
            <a:ext cx="744874" cy="74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2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81422-A454-8CBA-4694-42BDFEF99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42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>
            <a:extLst>
              <a:ext uri="{FF2B5EF4-FFF2-40B4-BE49-F238E27FC236}">
                <a16:creationId xmlns:a16="http://schemas.microsoft.com/office/drawing/2014/main" id="{F90C5CCE-B297-2180-2832-24BD8B4458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464" r="15879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2D95D75-43FD-FE30-6533-EFD7D21D84E1}"/>
              </a:ext>
            </a:extLst>
          </p:cNvPr>
          <p:cNvSpPr/>
          <p:nvPr userDrawn="1"/>
        </p:nvSpPr>
        <p:spPr>
          <a:xfrm>
            <a:off x="4581525" y="0"/>
            <a:ext cx="4298950" cy="5143500"/>
          </a:xfrm>
          <a:prstGeom prst="rect">
            <a:avLst/>
          </a:prstGeom>
          <a:solidFill>
            <a:srgbClr val="4B4C6A"/>
          </a:solidFill>
          <a:ln w="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401249-2D22-615A-FE82-08AA46A97AB4}"/>
              </a:ext>
            </a:extLst>
          </p:cNvPr>
          <p:cNvSpPr/>
          <p:nvPr userDrawn="1"/>
        </p:nvSpPr>
        <p:spPr>
          <a:xfrm>
            <a:off x="4581525" y="4999500"/>
            <a:ext cx="4298950" cy="144000"/>
          </a:xfrm>
          <a:prstGeom prst="rect">
            <a:avLst/>
          </a:prstGeom>
          <a:gradFill>
            <a:gsLst>
              <a:gs pos="100000">
                <a:srgbClr val="EE1E81"/>
              </a:gs>
              <a:gs pos="0">
                <a:srgbClr val="742B8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799A520-5990-857D-2A6E-133717635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367" y="2578544"/>
            <a:ext cx="3747511" cy="1200329"/>
          </a:xfrm>
        </p:spPr>
        <p:txBody>
          <a:bodyPr/>
          <a:lstStyle/>
          <a:p>
            <a:r>
              <a:rPr lang="it-IT" dirty="0" err="1"/>
              <a:t>Overview</a:t>
            </a:r>
            <a:r>
              <a:rPr lang="it-IT" dirty="0"/>
              <a:t> del progetto</a:t>
            </a:r>
            <a:endParaRPr lang="en-BR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460327-1FEE-4BDB-D2C3-A3140F7EF9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100000"/>
          </a:blip>
          <a:srcRect l="26162" t="24444" r="27777" b="25051"/>
          <a:stretch/>
        </p:blipFill>
        <p:spPr>
          <a:xfrm>
            <a:off x="8249478" y="238613"/>
            <a:ext cx="361122" cy="395967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17DA3C87-BA21-5020-E228-E6785F4D5BF7}"/>
              </a:ext>
            </a:extLst>
          </p:cNvPr>
          <p:cNvGrpSpPr/>
          <p:nvPr/>
        </p:nvGrpSpPr>
        <p:grpSpPr>
          <a:xfrm>
            <a:off x="7525007" y="990572"/>
            <a:ext cx="1084991" cy="1286963"/>
            <a:chOff x="754063" y="1555750"/>
            <a:chExt cx="1765300" cy="2093913"/>
          </a:xfrm>
          <a:solidFill>
            <a:schemeClr val="accent5"/>
          </a:solidFill>
        </p:grpSpPr>
        <p:sp>
          <p:nvSpPr>
            <p:cNvPr id="81" name="Freeform 1">
              <a:extLst>
                <a:ext uri="{FF2B5EF4-FFF2-40B4-BE49-F238E27FC236}">
                  <a16:creationId xmlns:a16="http://schemas.microsoft.com/office/drawing/2014/main" id="{EB277BBB-D663-0597-7FB3-661455BF2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3" y="1555750"/>
              <a:ext cx="1246187" cy="2093913"/>
            </a:xfrm>
            <a:custGeom>
              <a:avLst/>
              <a:gdLst>
                <a:gd name="T0" fmla="*/ 0 w 3460"/>
                <a:gd name="T1" fmla="*/ 2804 h 5818"/>
                <a:gd name="T2" fmla="*/ 0 w 3460"/>
                <a:gd name="T3" fmla="*/ 2804 h 5818"/>
                <a:gd name="T4" fmla="*/ 1730 w 3460"/>
                <a:gd name="T5" fmla="*/ 0 h 5818"/>
                <a:gd name="T6" fmla="*/ 3459 w 3460"/>
                <a:gd name="T7" fmla="*/ 2804 h 5818"/>
                <a:gd name="T8" fmla="*/ 3459 w 3460"/>
                <a:gd name="T9" fmla="*/ 2987 h 5818"/>
                <a:gd name="T10" fmla="*/ 1730 w 3460"/>
                <a:gd name="T11" fmla="*/ 5817 h 5818"/>
                <a:gd name="T12" fmla="*/ 0 w 3460"/>
                <a:gd name="T13" fmla="*/ 2987 h 5818"/>
                <a:gd name="T14" fmla="*/ 0 w 3460"/>
                <a:gd name="T15" fmla="*/ 2804 h 5818"/>
                <a:gd name="T16" fmla="*/ 3250 w 3460"/>
                <a:gd name="T17" fmla="*/ 2804 h 5818"/>
                <a:gd name="T18" fmla="*/ 3250 w 3460"/>
                <a:gd name="T19" fmla="*/ 2804 h 5818"/>
                <a:gd name="T20" fmla="*/ 1730 w 3460"/>
                <a:gd name="T21" fmla="*/ 184 h 5818"/>
                <a:gd name="T22" fmla="*/ 210 w 3460"/>
                <a:gd name="T23" fmla="*/ 2804 h 5818"/>
                <a:gd name="T24" fmla="*/ 210 w 3460"/>
                <a:gd name="T25" fmla="*/ 2987 h 5818"/>
                <a:gd name="T26" fmla="*/ 1730 w 3460"/>
                <a:gd name="T27" fmla="*/ 5660 h 5818"/>
                <a:gd name="T28" fmla="*/ 3250 w 3460"/>
                <a:gd name="T29" fmla="*/ 2987 h 5818"/>
                <a:gd name="T30" fmla="*/ 3250 w 3460"/>
                <a:gd name="T31" fmla="*/ 2804 h 5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60" h="5818">
                  <a:moveTo>
                    <a:pt x="0" y="2804"/>
                  </a:moveTo>
                  <a:lnTo>
                    <a:pt x="0" y="2804"/>
                  </a:lnTo>
                  <a:cubicBezTo>
                    <a:pt x="0" y="1100"/>
                    <a:pt x="524" y="0"/>
                    <a:pt x="1730" y="0"/>
                  </a:cubicBezTo>
                  <a:cubicBezTo>
                    <a:pt x="2909" y="0"/>
                    <a:pt x="3459" y="1100"/>
                    <a:pt x="3459" y="2804"/>
                  </a:cubicBezTo>
                  <a:cubicBezTo>
                    <a:pt x="3459" y="2987"/>
                    <a:pt x="3459" y="2987"/>
                    <a:pt x="3459" y="2987"/>
                  </a:cubicBezTo>
                  <a:cubicBezTo>
                    <a:pt x="3459" y="4691"/>
                    <a:pt x="2909" y="5817"/>
                    <a:pt x="1730" y="5817"/>
                  </a:cubicBezTo>
                  <a:cubicBezTo>
                    <a:pt x="524" y="5817"/>
                    <a:pt x="0" y="4691"/>
                    <a:pt x="0" y="2987"/>
                  </a:cubicBezTo>
                  <a:lnTo>
                    <a:pt x="0" y="2804"/>
                  </a:lnTo>
                  <a:close/>
                  <a:moveTo>
                    <a:pt x="3250" y="2804"/>
                  </a:moveTo>
                  <a:lnTo>
                    <a:pt x="3250" y="2804"/>
                  </a:lnTo>
                  <a:cubicBezTo>
                    <a:pt x="3250" y="1127"/>
                    <a:pt x="2751" y="184"/>
                    <a:pt x="1730" y="184"/>
                  </a:cubicBezTo>
                  <a:cubicBezTo>
                    <a:pt x="682" y="184"/>
                    <a:pt x="210" y="1127"/>
                    <a:pt x="210" y="2804"/>
                  </a:cubicBezTo>
                  <a:cubicBezTo>
                    <a:pt x="210" y="2987"/>
                    <a:pt x="210" y="2987"/>
                    <a:pt x="210" y="2987"/>
                  </a:cubicBezTo>
                  <a:cubicBezTo>
                    <a:pt x="210" y="4612"/>
                    <a:pt x="682" y="5660"/>
                    <a:pt x="1730" y="5660"/>
                  </a:cubicBezTo>
                  <a:cubicBezTo>
                    <a:pt x="2751" y="5660"/>
                    <a:pt x="3250" y="4638"/>
                    <a:pt x="3250" y="2987"/>
                  </a:cubicBezTo>
                  <a:lnTo>
                    <a:pt x="3250" y="280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BR"/>
            </a:p>
          </p:txBody>
        </p:sp>
        <p:sp>
          <p:nvSpPr>
            <p:cNvPr id="82" name="Freeform 2">
              <a:extLst>
                <a:ext uri="{FF2B5EF4-FFF2-40B4-BE49-F238E27FC236}">
                  <a16:creationId xmlns:a16="http://schemas.microsoft.com/office/drawing/2014/main" id="{95A9EE5B-EF22-93CF-932C-39A7E9AE5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3300" y="1593850"/>
              <a:ext cx="246063" cy="2028825"/>
            </a:xfrm>
            <a:custGeom>
              <a:avLst/>
              <a:gdLst>
                <a:gd name="T0" fmla="*/ 551 w 683"/>
                <a:gd name="T1" fmla="*/ 5634 h 5635"/>
                <a:gd name="T2" fmla="*/ 551 w 683"/>
                <a:gd name="T3" fmla="*/ 5634 h 5635"/>
                <a:gd name="T4" fmla="*/ 498 w 683"/>
                <a:gd name="T5" fmla="*/ 5581 h 5635"/>
                <a:gd name="T6" fmla="*/ 498 w 683"/>
                <a:gd name="T7" fmla="*/ 157 h 5635"/>
                <a:gd name="T8" fmla="*/ 53 w 683"/>
                <a:gd name="T9" fmla="*/ 157 h 5635"/>
                <a:gd name="T10" fmla="*/ 0 w 683"/>
                <a:gd name="T11" fmla="*/ 105 h 5635"/>
                <a:gd name="T12" fmla="*/ 0 w 683"/>
                <a:gd name="T13" fmla="*/ 26 h 5635"/>
                <a:gd name="T14" fmla="*/ 53 w 683"/>
                <a:gd name="T15" fmla="*/ 0 h 5635"/>
                <a:gd name="T16" fmla="*/ 629 w 683"/>
                <a:gd name="T17" fmla="*/ 0 h 5635"/>
                <a:gd name="T18" fmla="*/ 682 w 683"/>
                <a:gd name="T19" fmla="*/ 26 h 5635"/>
                <a:gd name="T20" fmla="*/ 682 w 683"/>
                <a:gd name="T21" fmla="*/ 5581 h 5635"/>
                <a:gd name="T22" fmla="*/ 629 w 683"/>
                <a:gd name="T23" fmla="*/ 5634 h 5635"/>
                <a:gd name="T24" fmla="*/ 551 w 683"/>
                <a:gd name="T25" fmla="*/ 5634 h 5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3" h="5635">
                  <a:moveTo>
                    <a:pt x="551" y="5634"/>
                  </a:moveTo>
                  <a:lnTo>
                    <a:pt x="551" y="5634"/>
                  </a:lnTo>
                  <a:cubicBezTo>
                    <a:pt x="524" y="5634"/>
                    <a:pt x="498" y="5607"/>
                    <a:pt x="498" y="5581"/>
                  </a:cubicBezTo>
                  <a:cubicBezTo>
                    <a:pt x="498" y="157"/>
                    <a:pt x="498" y="157"/>
                    <a:pt x="498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26" y="157"/>
                    <a:pt x="0" y="131"/>
                    <a:pt x="0" y="10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0"/>
                    <a:pt x="26" y="0"/>
                    <a:pt x="53" y="0"/>
                  </a:cubicBezTo>
                  <a:cubicBezTo>
                    <a:pt x="629" y="0"/>
                    <a:pt x="629" y="0"/>
                    <a:pt x="629" y="0"/>
                  </a:cubicBezTo>
                  <a:cubicBezTo>
                    <a:pt x="656" y="0"/>
                    <a:pt x="682" y="0"/>
                    <a:pt x="682" y="26"/>
                  </a:cubicBezTo>
                  <a:cubicBezTo>
                    <a:pt x="682" y="5581"/>
                    <a:pt x="682" y="5581"/>
                    <a:pt x="682" y="5581"/>
                  </a:cubicBezTo>
                  <a:cubicBezTo>
                    <a:pt x="682" y="5607"/>
                    <a:pt x="656" y="5634"/>
                    <a:pt x="629" y="5634"/>
                  </a:cubicBezTo>
                  <a:lnTo>
                    <a:pt x="551" y="563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2477793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4C908-47B6-DDA3-57FC-D0FC0843E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534EF-7E73-C88A-ADEF-6F120EAE2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89F1-F20E-B547-BEBE-8FF220AB482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 descr="A person in pink shirt&#10;&#10;Description automatically generated">
            <a:extLst>
              <a:ext uri="{FF2B5EF4-FFF2-40B4-BE49-F238E27FC236}">
                <a16:creationId xmlns:a16="http://schemas.microsoft.com/office/drawing/2014/main" id="{DCB2B7CD-70B4-77B6-E48D-BE543BC89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1465"/>
            <a:ext cx="9144000" cy="2462035"/>
          </a:xfrm>
          <a:prstGeom prst="rect">
            <a:avLst/>
          </a:prstGeom>
        </p:spPr>
      </p:pic>
      <p:graphicFrame>
        <p:nvGraphicFramePr>
          <p:cNvPr id="2" name="Segnaposto contenuto 2">
            <a:extLst>
              <a:ext uri="{FF2B5EF4-FFF2-40B4-BE49-F238E27FC236}">
                <a16:creationId xmlns:a16="http://schemas.microsoft.com/office/drawing/2014/main" id="{91C1FB69-823D-9B5F-7E8B-D9570D3482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7930829"/>
              </p:ext>
            </p:extLst>
          </p:nvPr>
        </p:nvGraphicFramePr>
        <p:xfrm>
          <a:off x="272136" y="-286719"/>
          <a:ext cx="8599728" cy="3355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3147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person sitting on a couch with a person in the background&#10;&#10;Description automatically generated">
            <a:extLst>
              <a:ext uri="{FF2B5EF4-FFF2-40B4-BE49-F238E27FC236}">
                <a16:creationId xmlns:a16="http://schemas.microsoft.com/office/drawing/2014/main" id="{5FD11154-B50F-D969-41D2-1AC5DE376E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037" r="7037" b="287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BA82817-7999-D405-A8D8-BDD373B2E930}"/>
              </a:ext>
            </a:extLst>
          </p:cNvPr>
          <p:cNvGrpSpPr/>
          <p:nvPr/>
        </p:nvGrpSpPr>
        <p:grpSpPr>
          <a:xfrm>
            <a:off x="273050" y="0"/>
            <a:ext cx="4298950" cy="5143500"/>
            <a:chOff x="273050" y="0"/>
            <a:chExt cx="4298950" cy="51435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A5D208B-B619-C57A-8E0D-A5B430C12244}"/>
                </a:ext>
              </a:extLst>
            </p:cNvPr>
            <p:cNvSpPr/>
            <p:nvPr userDrawn="1"/>
          </p:nvSpPr>
          <p:spPr>
            <a:xfrm>
              <a:off x="273050" y="0"/>
              <a:ext cx="4298950" cy="5143500"/>
            </a:xfrm>
            <a:prstGeom prst="rect">
              <a:avLst/>
            </a:prstGeom>
            <a:solidFill>
              <a:srgbClr val="4B4C6A"/>
            </a:solidFill>
            <a:ln w="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A1067F-2E3C-E584-0284-183182FC0FF1}"/>
                </a:ext>
              </a:extLst>
            </p:cNvPr>
            <p:cNvSpPr/>
            <p:nvPr userDrawn="1"/>
          </p:nvSpPr>
          <p:spPr>
            <a:xfrm>
              <a:off x="273050" y="4999500"/>
              <a:ext cx="4298950" cy="144000"/>
            </a:xfrm>
            <a:prstGeom prst="rect">
              <a:avLst/>
            </a:prstGeom>
            <a:gradFill>
              <a:gsLst>
                <a:gs pos="100000">
                  <a:srgbClr val="EE1E81"/>
                </a:gs>
                <a:gs pos="0">
                  <a:srgbClr val="742B8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/>
            </a:p>
          </p:txBody>
        </p:sp>
      </p:grpSp>
      <p:sp>
        <p:nvSpPr>
          <p:cNvPr id="23" name="Title 22">
            <a:extLst>
              <a:ext uri="{FF2B5EF4-FFF2-40B4-BE49-F238E27FC236}">
                <a16:creationId xmlns:a16="http://schemas.microsoft.com/office/drawing/2014/main" id="{09265162-8825-39F0-09D6-9A099D696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77" y="2574921"/>
            <a:ext cx="3727450" cy="646331"/>
          </a:xfrm>
        </p:spPr>
        <p:txBody>
          <a:bodyPr/>
          <a:lstStyle/>
          <a:p>
            <a:r>
              <a:rPr lang="it-IT" dirty="0"/>
              <a:t>Parte Operativa</a:t>
            </a:r>
            <a:endParaRPr lang="en-BR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D40261-EE79-ED0E-C361-A8E63115EC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100000"/>
          </a:blip>
          <a:srcRect l="26162" t="24444" r="27777" b="25051"/>
          <a:stretch/>
        </p:blipFill>
        <p:spPr>
          <a:xfrm>
            <a:off x="539750" y="238613"/>
            <a:ext cx="361122" cy="395967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6422497D-27B3-AEB3-B038-9EEDAF13D775}"/>
              </a:ext>
            </a:extLst>
          </p:cNvPr>
          <p:cNvGrpSpPr/>
          <p:nvPr/>
        </p:nvGrpSpPr>
        <p:grpSpPr>
          <a:xfrm>
            <a:off x="539750" y="990572"/>
            <a:ext cx="1664564" cy="1287939"/>
            <a:chOff x="754063" y="5451475"/>
            <a:chExt cx="2708275" cy="2095500"/>
          </a:xfrm>
          <a:solidFill>
            <a:schemeClr val="accent5"/>
          </a:solidFill>
        </p:grpSpPr>
        <p:sp>
          <p:nvSpPr>
            <p:cNvPr id="58" name="Freeform 3">
              <a:extLst>
                <a:ext uri="{FF2B5EF4-FFF2-40B4-BE49-F238E27FC236}">
                  <a16:creationId xmlns:a16="http://schemas.microsoft.com/office/drawing/2014/main" id="{A22951EA-053F-1AC2-87E8-C85B3E777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3" y="5451475"/>
              <a:ext cx="1246187" cy="2095500"/>
            </a:xfrm>
            <a:custGeom>
              <a:avLst/>
              <a:gdLst>
                <a:gd name="T0" fmla="*/ 0 w 3460"/>
                <a:gd name="T1" fmla="*/ 2804 h 5819"/>
                <a:gd name="T2" fmla="*/ 0 w 3460"/>
                <a:gd name="T3" fmla="*/ 2804 h 5819"/>
                <a:gd name="T4" fmla="*/ 1730 w 3460"/>
                <a:gd name="T5" fmla="*/ 0 h 5819"/>
                <a:gd name="T6" fmla="*/ 3459 w 3460"/>
                <a:gd name="T7" fmla="*/ 2804 h 5819"/>
                <a:gd name="T8" fmla="*/ 3459 w 3460"/>
                <a:gd name="T9" fmla="*/ 2988 h 5819"/>
                <a:gd name="T10" fmla="*/ 1730 w 3460"/>
                <a:gd name="T11" fmla="*/ 5818 h 5819"/>
                <a:gd name="T12" fmla="*/ 0 w 3460"/>
                <a:gd name="T13" fmla="*/ 2988 h 5819"/>
                <a:gd name="T14" fmla="*/ 0 w 3460"/>
                <a:gd name="T15" fmla="*/ 2804 h 5819"/>
                <a:gd name="T16" fmla="*/ 3250 w 3460"/>
                <a:gd name="T17" fmla="*/ 2804 h 5819"/>
                <a:gd name="T18" fmla="*/ 3250 w 3460"/>
                <a:gd name="T19" fmla="*/ 2804 h 5819"/>
                <a:gd name="T20" fmla="*/ 1730 w 3460"/>
                <a:gd name="T21" fmla="*/ 184 h 5819"/>
                <a:gd name="T22" fmla="*/ 210 w 3460"/>
                <a:gd name="T23" fmla="*/ 2804 h 5819"/>
                <a:gd name="T24" fmla="*/ 210 w 3460"/>
                <a:gd name="T25" fmla="*/ 2988 h 5819"/>
                <a:gd name="T26" fmla="*/ 1730 w 3460"/>
                <a:gd name="T27" fmla="*/ 5661 h 5819"/>
                <a:gd name="T28" fmla="*/ 3250 w 3460"/>
                <a:gd name="T29" fmla="*/ 2988 h 5819"/>
                <a:gd name="T30" fmla="*/ 3250 w 3460"/>
                <a:gd name="T31" fmla="*/ 2804 h 5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60" h="5819">
                  <a:moveTo>
                    <a:pt x="0" y="2804"/>
                  </a:moveTo>
                  <a:lnTo>
                    <a:pt x="0" y="2804"/>
                  </a:lnTo>
                  <a:cubicBezTo>
                    <a:pt x="0" y="1101"/>
                    <a:pt x="524" y="0"/>
                    <a:pt x="1730" y="0"/>
                  </a:cubicBezTo>
                  <a:cubicBezTo>
                    <a:pt x="2909" y="0"/>
                    <a:pt x="3459" y="1101"/>
                    <a:pt x="3459" y="2804"/>
                  </a:cubicBezTo>
                  <a:cubicBezTo>
                    <a:pt x="3459" y="2988"/>
                    <a:pt x="3459" y="2988"/>
                    <a:pt x="3459" y="2988"/>
                  </a:cubicBezTo>
                  <a:cubicBezTo>
                    <a:pt x="3459" y="4691"/>
                    <a:pt x="2909" y="5818"/>
                    <a:pt x="1730" y="5818"/>
                  </a:cubicBezTo>
                  <a:cubicBezTo>
                    <a:pt x="524" y="5818"/>
                    <a:pt x="0" y="4691"/>
                    <a:pt x="0" y="2988"/>
                  </a:cubicBezTo>
                  <a:lnTo>
                    <a:pt x="0" y="2804"/>
                  </a:lnTo>
                  <a:close/>
                  <a:moveTo>
                    <a:pt x="3250" y="2804"/>
                  </a:moveTo>
                  <a:lnTo>
                    <a:pt x="3250" y="2804"/>
                  </a:lnTo>
                  <a:cubicBezTo>
                    <a:pt x="3250" y="1127"/>
                    <a:pt x="2751" y="184"/>
                    <a:pt x="1730" y="184"/>
                  </a:cubicBezTo>
                  <a:cubicBezTo>
                    <a:pt x="682" y="184"/>
                    <a:pt x="210" y="1127"/>
                    <a:pt x="210" y="2804"/>
                  </a:cubicBezTo>
                  <a:cubicBezTo>
                    <a:pt x="210" y="2988"/>
                    <a:pt x="210" y="2988"/>
                    <a:pt x="210" y="2988"/>
                  </a:cubicBezTo>
                  <a:cubicBezTo>
                    <a:pt x="210" y="4612"/>
                    <a:pt x="682" y="5661"/>
                    <a:pt x="1730" y="5661"/>
                  </a:cubicBezTo>
                  <a:cubicBezTo>
                    <a:pt x="2751" y="5661"/>
                    <a:pt x="3250" y="4638"/>
                    <a:pt x="3250" y="2988"/>
                  </a:cubicBezTo>
                  <a:lnTo>
                    <a:pt x="3250" y="280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BR"/>
            </a:p>
          </p:txBody>
        </p:sp>
        <p:sp>
          <p:nvSpPr>
            <p:cNvPr id="59" name="Freeform 4">
              <a:extLst>
                <a:ext uri="{FF2B5EF4-FFF2-40B4-BE49-F238E27FC236}">
                  <a16:creationId xmlns:a16="http://schemas.microsoft.com/office/drawing/2014/main" id="{889F5D73-364D-061E-03B9-95AEA0F44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1400" y="5451475"/>
              <a:ext cx="1150938" cy="2066925"/>
            </a:xfrm>
            <a:custGeom>
              <a:avLst/>
              <a:gdLst>
                <a:gd name="T0" fmla="*/ 0 w 3198"/>
                <a:gd name="T1" fmla="*/ 5477 h 5740"/>
                <a:gd name="T2" fmla="*/ 0 w 3198"/>
                <a:gd name="T3" fmla="*/ 5477 h 5740"/>
                <a:gd name="T4" fmla="*/ 2804 w 3198"/>
                <a:gd name="T5" fmla="*/ 1442 h 5740"/>
                <a:gd name="T6" fmla="*/ 2804 w 3198"/>
                <a:gd name="T7" fmla="*/ 1389 h 5740"/>
                <a:gd name="T8" fmla="*/ 1494 w 3198"/>
                <a:gd name="T9" fmla="*/ 158 h 5740"/>
                <a:gd name="T10" fmla="*/ 157 w 3198"/>
                <a:gd name="T11" fmla="*/ 498 h 5740"/>
                <a:gd name="T12" fmla="*/ 105 w 3198"/>
                <a:gd name="T13" fmla="*/ 472 h 5740"/>
                <a:gd name="T14" fmla="*/ 79 w 3198"/>
                <a:gd name="T15" fmla="*/ 420 h 5740"/>
                <a:gd name="T16" fmla="*/ 105 w 3198"/>
                <a:gd name="T17" fmla="*/ 368 h 5740"/>
                <a:gd name="T18" fmla="*/ 1494 w 3198"/>
                <a:gd name="T19" fmla="*/ 0 h 5740"/>
                <a:gd name="T20" fmla="*/ 2988 w 3198"/>
                <a:gd name="T21" fmla="*/ 1389 h 5740"/>
                <a:gd name="T22" fmla="*/ 2988 w 3198"/>
                <a:gd name="T23" fmla="*/ 1442 h 5740"/>
                <a:gd name="T24" fmla="*/ 157 w 3198"/>
                <a:gd name="T25" fmla="*/ 5530 h 5740"/>
                <a:gd name="T26" fmla="*/ 157 w 3198"/>
                <a:gd name="T27" fmla="*/ 5556 h 5740"/>
                <a:gd name="T28" fmla="*/ 3145 w 3198"/>
                <a:gd name="T29" fmla="*/ 5556 h 5740"/>
                <a:gd name="T30" fmla="*/ 3197 w 3198"/>
                <a:gd name="T31" fmla="*/ 5609 h 5740"/>
                <a:gd name="T32" fmla="*/ 3197 w 3198"/>
                <a:gd name="T33" fmla="*/ 5687 h 5740"/>
                <a:gd name="T34" fmla="*/ 3145 w 3198"/>
                <a:gd name="T35" fmla="*/ 5739 h 5740"/>
                <a:gd name="T36" fmla="*/ 27 w 3198"/>
                <a:gd name="T37" fmla="*/ 5739 h 5740"/>
                <a:gd name="T38" fmla="*/ 0 w 3198"/>
                <a:gd name="T39" fmla="*/ 5687 h 5740"/>
                <a:gd name="T40" fmla="*/ 0 w 3198"/>
                <a:gd name="T41" fmla="*/ 5477 h 5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98" h="5740">
                  <a:moveTo>
                    <a:pt x="0" y="5477"/>
                  </a:moveTo>
                  <a:lnTo>
                    <a:pt x="0" y="5477"/>
                  </a:lnTo>
                  <a:cubicBezTo>
                    <a:pt x="0" y="3643"/>
                    <a:pt x="2804" y="3303"/>
                    <a:pt x="2804" y="1442"/>
                  </a:cubicBezTo>
                  <a:cubicBezTo>
                    <a:pt x="2804" y="1389"/>
                    <a:pt x="2804" y="1389"/>
                    <a:pt x="2804" y="1389"/>
                  </a:cubicBezTo>
                  <a:cubicBezTo>
                    <a:pt x="2804" y="655"/>
                    <a:pt x="2464" y="158"/>
                    <a:pt x="1494" y="158"/>
                  </a:cubicBezTo>
                  <a:cubicBezTo>
                    <a:pt x="970" y="158"/>
                    <a:pt x="472" y="315"/>
                    <a:pt x="157" y="498"/>
                  </a:cubicBezTo>
                  <a:cubicBezTo>
                    <a:pt x="131" y="498"/>
                    <a:pt x="131" y="498"/>
                    <a:pt x="105" y="472"/>
                  </a:cubicBezTo>
                  <a:cubicBezTo>
                    <a:pt x="79" y="420"/>
                    <a:pt x="79" y="420"/>
                    <a:pt x="79" y="420"/>
                  </a:cubicBezTo>
                  <a:cubicBezTo>
                    <a:pt x="53" y="394"/>
                    <a:pt x="53" y="368"/>
                    <a:pt x="105" y="368"/>
                  </a:cubicBezTo>
                  <a:cubicBezTo>
                    <a:pt x="393" y="184"/>
                    <a:pt x="996" y="0"/>
                    <a:pt x="1494" y="0"/>
                  </a:cubicBezTo>
                  <a:cubicBezTo>
                    <a:pt x="2542" y="0"/>
                    <a:pt x="2988" y="577"/>
                    <a:pt x="2988" y="1389"/>
                  </a:cubicBezTo>
                  <a:cubicBezTo>
                    <a:pt x="2988" y="1442"/>
                    <a:pt x="2988" y="1442"/>
                    <a:pt x="2988" y="1442"/>
                  </a:cubicBezTo>
                  <a:cubicBezTo>
                    <a:pt x="2988" y="3407"/>
                    <a:pt x="157" y="3722"/>
                    <a:pt x="157" y="5530"/>
                  </a:cubicBezTo>
                  <a:cubicBezTo>
                    <a:pt x="157" y="5556"/>
                    <a:pt x="157" y="5556"/>
                    <a:pt x="157" y="5556"/>
                  </a:cubicBezTo>
                  <a:cubicBezTo>
                    <a:pt x="3145" y="5556"/>
                    <a:pt x="3145" y="5556"/>
                    <a:pt x="3145" y="5556"/>
                  </a:cubicBezTo>
                  <a:cubicBezTo>
                    <a:pt x="3171" y="5556"/>
                    <a:pt x="3197" y="5582"/>
                    <a:pt x="3197" y="5609"/>
                  </a:cubicBezTo>
                  <a:cubicBezTo>
                    <a:pt x="3197" y="5687"/>
                    <a:pt x="3197" y="5687"/>
                    <a:pt x="3197" y="5687"/>
                  </a:cubicBezTo>
                  <a:cubicBezTo>
                    <a:pt x="3197" y="5713"/>
                    <a:pt x="3171" y="5739"/>
                    <a:pt x="3145" y="5739"/>
                  </a:cubicBezTo>
                  <a:cubicBezTo>
                    <a:pt x="27" y="5739"/>
                    <a:pt x="27" y="5739"/>
                    <a:pt x="27" y="5739"/>
                  </a:cubicBezTo>
                  <a:cubicBezTo>
                    <a:pt x="0" y="5739"/>
                    <a:pt x="0" y="5713"/>
                    <a:pt x="0" y="5687"/>
                  </a:cubicBezTo>
                  <a:lnTo>
                    <a:pt x="0" y="547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4172784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A375C-09E6-8B6F-5D9B-2BB8725F6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puzzle&#10;&#10;Description automatically generated with medium confidence">
            <a:extLst>
              <a:ext uri="{FF2B5EF4-FFF2-40B4-BE49-F238E27FC236}">
                <a16:creationId xmlns:a16="http://schemas.microsoft.com/office/drawing/2014/main" id="{95225B24-AD0E-1B47-5A9F-086BC08C3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311" y="602409"/>
            <a:ext cx="4981689" cy="393868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2A43F-A36A-966D-1EB1-0DBF904A7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89F1-F20E-B547-BEBE-8FF220AB4823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2" name="Segnaposto contenuto 2">
            <a:extLst>
              <a:ext uri="{FF2B5EF4-FFF2-40B4-BE49-F238E27FC236}">
                <a16:creationId xmlns:a16="http://schemas.microsoft.com/office/drawing/2014/main" id="{CDE236B6-3DBA-0A07-0396-F2963DB2BF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9316080"/>
              </p:ext>
            </p:extLst>
          </p:nvPr>
        </p:nvGraphicFramePr>
        <p:xfrm>
          <a:off x="129277" y="180645"/>
          <a:ext cx="4981689" cy="4782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5665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C90E8A-6568-F7FC-232E-72D260D00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89F1-F20E-B547-BEBE-8FF220AB482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Elementi multimediali online 7" title="Researches for a day">
            <a:hlinkClick r:id="" action="ppaction://media"/>
            <a:extLst>
              <a:ext uri="{FF2B5EF4-FFF2-40B4-BE49-F238E27FC236}">
                <a16:creationId xmlns:a16="http://schemas.microsoft.com/office/drawing/2014/main" id="{0DA86F5C-FC61-22CF-DDA0-46AB325AF2A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1203" y="352586"/>
            <a:ext cx="7861593" cy="44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3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B6967CA-CFE7-F1A0-B9A2-84D5E4CAE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89F1-F20E-B547-BEBE-8FF220AB482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D544C12-0F97-FFC6-F962-68DBE73C58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3086" y="274607"/>
            <a:ext cx="4021102" cy="507831"/>
          </a:xfrm>
        </p:spPr>
        <p:txBody>
          <a:bodyPr/>
          <a:lstStyle/>
          <a:p>
            <a:r>
              <a:rPr lang="it-IT" sz="3000" dirty="0">
                <a:latin typeface="+mn-lt"/>
              </a:rPr>
              <a:t>GALLERIA</a:t>
            </a:r>
          </a:p>
        </p:txBody>
      </p:sp>
      <p:pic>
        <p:nvPicPr>
          <p:cNvPr id="5" name="Immagine 4" descr="Immagine che contiene mammifero, tartaruga, rettile, testuggine&#10;&#10;Il contenuto generato dall'IA potrebbe non essere corretto.">
            <a:extLst>
              <a:ext uri="{FF2B5EF4-FFF2-40B4-BE49-F238E27FC236}">
                <a16:creationId xmlns:a16="http://schemas.microsoft.com/office/drawing/2014/main" id="{5DD0F078-5A5A-C82C-F1F6-BA9771EA4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 t="15328" r="-1062" b="9675"/>
          <a:stretch/>
        </p:blipFill>
        <p:spPr>
          <a:xfrm>
            <a:off x="273086" y="892428"/>
            <a:ext cx="2032592" cy="2032592"/>
          </a:xfrm>
          <a:custGeom>
            <a:avLst/>
            <a:gdLst/>
            <a:ahLst/>
            <a:cxnLst/>
            <a:rect l="l" t="t" r="r" b="b"/>
            <a:pathLst>
              <a:path w="2822268" h="2822268">
                <a:moveTo>
                  <a:pt x="1411134" y="0"/>
                </a:moveTo>
                <a:cubicBezTo>
                  <a:pt x="2190482" y="0"/>
                  <a:pt x="2822268" y="631786"/>
                  <a:pt x="2822268" y="1411134"/>
                </a:cubicBezTo>
                <a:cubicBezTo>
                  <a:pt x="2822268" y="2190482"/>
                  <a:pt x="2190482" y="2822268"/>
                  <a:pt x="1411134" y="2822268"/>
                </a:cubicBezTo>
                <a:cubicBezTo>
                  <a:pt x="631786" y="2822268"/>
                  <a:pt x="0" y="2190482"/>
                  <a:pt x="0" y="1411134"/>
                </a:cubicBezTo>
                <a:cubicBezTo>
                  <a:pt x="0" y="631786"/>
                  <a:pt x="631786" y="0"/>
                  <a:pt x="1411134" y="0"/>
                </a:cubicBezTo>
                <a:close/>
              </a:path>
            </a:pathLst>
          </a:cu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7355539-CA85-ADF2-8533-3CDB53D4C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3" t="9911" r="21769" b="1510"/>
          <a:stretch/>
        </p:blipFill>
        <p:spPr>
          <a:xfrm>
            <a:off x="6653066" y="2673991"/>
            <a:ext cx="2057852" cy="2057852"/>
          </a:xfrm>
          <a:custGeom>
            <a:avLst/>
            <a:gdLst/>
            <a:ahLst/>
            <a:cxnLst/>
            <a:rect l="l" t="t" r="r" b="b"/>
            <a:pathLst>
              <a:path w="5290998" h="5290998">
                <a:moveTo>
                  <a:pt x="2645499" y="0"/>
                </a:moveTo>
                <a:cubicBezTo>
                  <a:pt x="4106568" y="0"/>
                  <a:pt x="5290998" y="1184430"/>
                  <a:pt x="5290998" y="2645499"/>
                </a:cubicBezTo>
                <a:cubicBezTo>
                  <a:pt x="5290998" y="4106568"/>
                  <a:pt x="4106568" y="5290998"/>
                  <a:pt x="2645499" y="5290998"/>
                </a:cubicBezTo>
                <a:cubicBezTo>
                  <a:pt x="1184430" y="5290998"/>
                  <a:pt x="0" y="4106568"/>
                  <a:pt x="0" y="2645499"/>
                </a:cubicBezTo>
                <a:cubicBezTo>
                  <a:pt x="0" y="1184430"/>
                  <a:pt x="1184430" y="0"/>
                  <a:pt x="2645499" y="0"/>
                </a:cubicBezTo>
                <a:close/>
              </a:path>
            </a:pathLst>
          </a:custGeom>
        </p:spPr>
      </p:pic>
      <p:pic>
        <p:nvPicPr>
          <p:cNvPr id="7" name="Immagine 6" descr="Immagine che contiene acqua, mammifero, mammifero acquatico, delfino&#10;&#10;Il contenuto generato dall'IA potrebbe non essere corretto.">
            <a:extLst>
              <a:ext uri="{FF2B5EF4-FFF2-40B4-BE49-F238E27FC236}">
                <a16:creationId xmlns:a16="http://schemas.microsoft.com/office/drawing/2014/main" id="{CE9AF0DC-6D51-6288-9E46-3C2B1A12C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9" t="19113" r="17716" b="2801"/>
          <a:stretch/>
        </p:blipFill>
        <p:spPr>
          <a:xfrm>
            <a:off x="4144749" y="2327680"/>
            <a:ext cx="2276664" cy="2276664"/>
          </a:xfrm>
          <a:custGeom>
            <a:avLst/>
            <a:gdLst/>
            <a:ahLst/>
            <a:cxnLst/>
            <a:rect l="l" t="t" r="r" b="b"/>
            <a:pathLst>
              <a:path w="2588520" h="2588520">
                <a:moveTo>
                  <a:pt x="1294260" y="0"/>
                </a:moveTo>
                <a:cubicBezTo>
                  <a:pt x="2009060" y="0"/>
                  <a:pt x="2588520" y="579460"/>
                  <a:pt x="2588520" y="1294260"/>
                </a:cubicBezTo>
                <a:cubicBezTo>
                  <a:pt x="2588520" y="2009060"/>
                  <a:pt x="2009060" y="2588520"/>
                  <a:pt x="1294260" y="2588520"/>
                </a:cubicBezTo>
                <a:cubicBezTo>
                  <a:pt x="579460" y="2588520"/>
                  <a:pt x="0" y="2009060"/>
                  <a:pt x="0" y="1294260"/>
                </a:cubicBezTo>
                <a:cubicBezTo>
                  <a:pt x="0" y="579460"/>
                  <a:pt x="579460" y="0"/>
                  <a:pt x="1294260" y="0"/>
                </a:cubicBezTo>
                <a:close/>
              </a:path>
            </a:pathLst>
          </a:custGeom>
        </p:spPr>
      </p:pic>
      <p:pic>
        <p:nvPicPr>
          <p:cNvPr id="8" name="Immagine 7" descr="Immagine che contiene aria aperta, cielo, persona, acqua&#10;&#10;Il contenuto generato dall'IA potrebbe non essere corretto.">
            <a:extLst>
              <a:ext uri="{FF2B5EF4-FFF2-40B4-BE49-F238E27FC236}">
                <a16:creationId xmlns:a16="http://schemas.microsoft.com/office/drawing/2014/main" id="{4EDFC8C2-8276-BA66-839D-FFCF279F56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8" r="25069" b="-5"/>
          <a:stretch/>
        </p:blipFill>
        <p:spPr>
          <a:xfrm>
            <a:off x="5749190" y="240230"/>
            <a:ext cx="2179254" cy="2179254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9" name="Immagine 8" descr="Immagine che contiene acqua, aria aperta, cielo, nave&#10;&#10;Il contenuto generato dall'IA potrebbe non essere corretto.">
            <a:extLst>
              <a:ext uri="{FF2B5EF4-FFF2-40B4-BE49-F238E27FC236}">
                <a16:creationId xmlns:a16="http://schemas.microsoft.com/office/drawing/2014/main" id="{47F8CA0F-AF94-A520-78BC-2C249C87FC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" t="1816" r="44633" b="18031"/>
          <a:stretch/>
        </p:blipFill>
        <p:spPr>
          <a:xfrm>
            <a:off x="2791961" y="274607"/>
            <a:ext cx="2144877" cy="2144877"/>
          </a:xfrm>
          <a:custGeom>
            <a:avLst/>
            <a:gdLst/>
            <a:ahLst/>
            <a:cxnLst/>
            <a:rect l="l" t="t" r="r" b="b"/>
            <a:pathLst>
              <a:path w="5290998" h="5290998">
                <a:moveTo>
                  <a:pt x="2645499" y="0"/>
                </a:moveTo>
                <a:cubicBezTo>
                  <a:pt x="4106568" y="0"/>
                  <a:pt x="5290998" y="1184430"/>
                  <a:pt x="5290998" y="2645499"/>
                </a:cubicBezTo>
                <a:cubicBezTo>
                  <a:pt x="5290998" y="4106568"/>
                  <a:pt x="4106568" y="5290998"/>
                  <a:pt x="2645499" y="5290998"/>
                </a:cubicBezTo>
                <a:cubicBezTo>
                  <a:pt x="1184430" y="5290998"/>
                  <a:pt x="0" y="4106568"/>
                  <a:pt x="0" y="2645499"/>
                </a:cubicBezTo>
                <a:cubicBezTo>
                  <a:pt x="0" y="1184430"/>
                  <a:pt x="1184430" y="0"/>
                  <a:pt x="2645499" y="0"/>
                </a:cubicBezTo>
                <a:close/>
              </a:path>
            </a:pathLst>
          </a:cu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60469D1-E771-2636-D85B-2714EEA11C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3" t="15925" r="13978"/>
          <a:stretch/>
        </p:blipFill>
        <p:spPr>
          <a:xfrm>
            <a:off x="1763035" y="2724016"/>
            <a:ext cx="2057852" cy="2057852"/>
          </a:xfrm>
          <a:custGeom>
            <a:avLst/>
            <a:gdLst/>
            <a:ahLst/>
            <a:cxnLst/>
            <a:rect l="l" t="t" r="r" b="b"/>
            <a:pathLst>
              <a:path w="2588520" h="2588520">
                <a:moveTo>
                  <a:pt x="1294260" y="0"/>
                </a:moveTo>
                <a:cubicBezTo>
                  <a:pt x="2009060" y="0"/>
                  <a:pt x="2588520" y="579460"/>
                  <a:pt x="2588520" y="1294260"/>
                </a:cubicBezTo>
                <a:cubicBezTo>
                  <a:pt x="2588520" y="2009060"/>
                  <a:pt x="2009060" y="2588520"/>
                  <a:pt x="1294260" y="2588520"/>
                </a:cubicBezTo>
                <a:cubicBezTo>
                  <a:pt x="579460" y="2588520"/>
                  <a:pt x="0" y="2009060"/>
                  <a:pt x="0" y="1294260"/>
                </a:cubicBezTo>
                <a:cubicBezTo>
                  <a:pt x="0" y="579460"/>
                  <a:pt x="579460" y="0"/>
                  <a:pt x="129426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85177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looking at a computer&#10;&#10;Description automatically generated">
            <a:extLst>
              <a:ext uri="{FF2B5EF4-FFF2-40B4-BE49-F238E27FC236}">
                <a16:creationId xmlns:a16="http://schemas.microsoft.com/office/drawing/2014/main" id="{A8131471-0AE7-69FA-4B5E-F1196E1C99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15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BA82817-7999-D405-A8D8-BDD373B2E930}"/>
              </a:ext>
            </a:extLst>
          </p:cNvPr>
          <p:cNvGrpSpPr/>
          <p:nvPr/>
        </p:nvGrpSpPr>
        <p:grpSpPr>
          <a:xfrm>
            <a:off x="273050" y="0"/>
            <a:ext cx="4298950" cy="5143500"/>
            <a:chOff x="273050" y="0"/>
            <a:chExt cx="4298950" cy="51435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A5D208B-B619-C57A-8E0D-A5B430C12244}"/>
                </a:ext>
              </a:extLst>
            </p:cNvPr>
            <p:cNvSpPr/>
            <p:nvPr userDrawn="1"/>
          </p:nvSpPr>
          <p:spPr>
            <a:xfrm>
              <a:off x="273050" y="0"/>
              <a:ext cx="4298950" cy="5143500"/>
            </a:xfrm>
            <a:prstGeom prst="rect">
              <a:avLst/>
            </a:prstGeom>
            <a:solidFill>
              <a:srgbClr val="4B4C6A"/>
            </a:solidFill>
            <a:ln w="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A1067F-2E3C-E584-0284-183182FC0FF1}"/>
                </a:ext>
              </a:extLst>
            </p:cNvPr>
            <p:cNvSpPr/>
            <p:nvPr userDrawn="1"/>
          </p:nvSpPr>
          <p:spPr>
            <a:xfrm>
              <a:off x="273050" y="4999500"/>
              <a:ext cx="4298950" cy="144000"/>
            </a:xfrm>
            <a:prstGeom prst="rect">
              <a:avLst/>
            </a:prstGeom>
            <a:gradFill>
              <a:gsLst>
                <a:gs pos="100000">
                  <a:srgbClr val="EE1E81"/>
                </a:gs>
                <a:gs pos="0">
                  <a:srgbClr val="742B8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/>
            </a:p>
          </p:txBody>
        </p:sp>
      </p:grpSp>
      <p:sp>
        <p:nvSpPr>
          <p:cNvPr id="23" name="Title 22">
            <a:extLst>
              <a:ext uri="{FF2B5EF4-FFF2-40B4-BE49-F238E27FC236}">
                <a16:creationId xmlns:a16="http://schemas.microsoft.com/office/drawing/2014/main" id="{09265162-8825-39F0-09D6-9A099D696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77" y="2574921"/>
            <a:ext cx="3727450" cy="646331"/>
          </a:xfrm>
        </p:spPr>
        <p:txBody>
          <a:bodyPr/>
          <a:lstStyle/>
          <a:p>
            <a:r>
              <a:rPr lang="it-IT" dirty="0" err="1"/>
              <a:t>Jonian</a:t>
            </a:r>
            <a:r>
              <a:rPr lang="it-IT" dirty="0"/>
              <a:t> Kids</a:t>
            </a:r>
            <a:endParaRPr lang="en-BR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D40261-EE79-ED0E-C361-A8E63115EC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100000"/>
          </a:blip>
          <a:srcRect l="26162" t="24444" r="27777" b="25051"/>
          <a:stretch/>
        </p:blipFill>
        <p:spPr>
          <a:xfrm>
            <a:off x="539750" y="238613"/>
            <a:ext cx="361122" cy="395967"/>
          </a:xfrm>
          <a:prstGeom prst="rect">
            <a:avLst/>
          </a:prstGeom>
        </p:spPr>
      </p:pic>
      <p:grpSp>
        <p:nvGrpSpPr>
          <p:cNvPr id="2" name="Group 10">
            <a:extLst>
              <a:ext uri="{FF2B5EF4-FFF2-40B4-BE49-F238E27FC236}">
                <a16:creationId xmlns:a16="http://schemas.microsoft.com/office/drawing/2014/main" id="{01C7CBA0-64E6-8463-10D8-AEAA22AA9287}"/>
              </a:ext>
            </a:extLst>
          </p:cNvPr>
          <p:cNvGrpSpPr/>
          <p:nvPr/>
        </p:nvGrpSpPr>
        <p:grpSpPr>
          <a:xfrm>
            <a:off x="546677" y="994195"/>
            <a:ext cx="1551381" cy="1269400"/>
            <a:chOff x="754063" y="762000"/>
            <a:chExt cx="2524125" cy="2065338"/>
          </a:xfrm>
          <a:solidFill>
            <a:schemeClr val="accent5"/>
          </a:solidFill>
        </p:grpSpPr>
        <p:sp>
          <p:nvSpPr>
            <p:cNvPr id="3" name="Freeform 9">
              <a:extLst>
                <a:ext uri="{FF2B5EF4-FFF2-40B4-BE49-F238E27FC236}">
                  <a16:creationId xmlns:a16="http://schemas.microsoft.com/office/drawing/2014/main" id="{2DABEB41-014E-5850-581A-AC8AB04E1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3" y="762000"/>
              <a:ext cx="1223962" cy="2065338"/>
            </a:xfrm>
            <a:custGeom>
              <a:avLst/>
              <a:gdLst>
                <a:gd name="T0" fmla="*/ 0 w 3401"/>
                <a:gd name="T1" fmla="*/ 2752 h 5737"/>
                <a:gd name="T2" fmla="*/ 0 w 3401"/>
                <a:gd name="T3" fmla="*/ 2752 h 5737"/>
                <a:gd name="T4" fmla="*/ 1713 w 3401"/>
                <a:gd name="T5" fmla="*/ 0 h 5737"/>
                <a:gd name="T6" fmla="*/ 3400 w 3401"/>
                <a:gd name="T7" fmla="*/ 2752 h 5737"/>
                <a:gd name="T8" fmla="*/ 3400 w 3401"/>
                <a:gd name="T9" fmla="*/ 2959 h 5737"/>
                <a:gd name="T10" fmla="*/ 1713 w 3401"/>
                <a:gd name="T11" fmla="*/ 5736 h 5737"/>
                <a:gd name="T12" fmla="*/ 0 w 3401"/>
                <a:gd name="T13" fmla="*/ 2959 h 5737"/>
                <a:gd name="T14" fmla="*/ 0 w 3401"/>
                <a:gd name="T15" fmla="*/ 2752 h 5737"/>
                <a:gd name="T16" fmla="*/ 3218 w 3401"/>
                <a:gd name="T17" fmla="*/ 2752 h 5737"/>
                <a:gd name="T18" fmla="*/ 3218 w 3401"/>
                <a:gd name="T19" fmla="*/ 2752 h 5737"/>
                <a:gd name="T20" fmla="*/ 1713 w 3401"/>
                <a:gd name="T21" fmla="*/ 156 h 5737"/>
                <a:gd name="T22" fmla="*/ 182 w 3401"/>
                <a:gd name="T23" fmla="*/ 2752 h 5737"/>
                <a:gd name="T24" fmla="*/ 182 w 3401"/>
                <a:gd name="T25" fmla="*/ 2959 h 5737"/>
                <a:gd name="T26" fmla="*/ 1713 w 3401"/>
                <a:gd name="T27" fmla="*/ 5580 h 5737"/>
                <a:gd name="T28" fmla="*/ 3218 w 3401"/>
                <a:gd name="T29" fmla="*/ 2959 h 5737"/>
                <a:gd name="T30" fmla="*/ 3218 w 3401"/>
                <a:gd name="T31" fmla="*/ 2752 h 5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01" h="5737">
                  <a:moveTo>
                    <a:pt x="0" y="2752"/>
                  </a:moveTo>
                  <a:lnTo>
                    <a:pt x="0" y="2752"/>
                  </a:lnTo>
                  <a:cubicBezTo>
                    <a:pt x="0" y="1064"/>
                    <a:pt x="519" y="0"/>
                    <a:pt x="1713" y="0"/>
                  </a:cubicBezTo>
                  <a:cubicBezTo>
                    <a:pt x="2855" y="0"/>
                    <a:pt x="3400" y="1064"/>
                    <a:pt x="3400" y="2752"/>
                  </a:cubicBezTo>
                  <a:cubicBezTo>
                    <a:pt x="3400" y="2959"/>
                    <a:pt x="3400" y="2959"/>
                    <a:pt x="3400" y="2959"/>
                  </a:cubicBezTo>
                  <a:cubicBezTo>
                    <a:pt x="3400" y="4620"/>
                    <a:pt x="2855" y="5736"/>
                    <a:pt x="1713" y="5736"/>
                  </a:cubicBezTo>
                  <a:cubicBezTo>
                    <a:pt x="519" y="5736"/>
                    <a:pt x="0" y="4620"/>
                    <a:pt x="0" y="2959"/>
                  </a:cubicBezTo>
                  <a:lnTo>
                    <a:pt x="0" y="2752"/>
                  </a:lnTo>
                  <a:close/>
                  <a:moveTo>
                    <a:pt x="3218" y="2752"/>
                  </a:moveTo>
                  <a:lnTo>
                    <a:pt x="3218" y="2752"/>
                  </a:lnTo>
                  <a:cubicBezTo>
                    <a:pt x="3218" y="1116"/>
                    <a:pt x="2725" y="156"/>
                    <a:pt x="1713" y="156"/>
                  </a:cubicBezTo>
                  <a:cubicBezTo>
                    <a:pt x="674" y="156"/>
                    <a:pt x="182" y="1116"/>
                    <a:pt x="182" y="2752"/>
                  </a:cubicBezTo>
                  <a:cubicBezTo>
                    <a:pt x="182" y="2959"/>
                    <a:pt x="182" y="2959"/>
                    <a:pt x="182" y="2959"/>
                  </a:cubicBezTo>
                  <a:cubicBezTo>
                    <a:pt x="182" y="4568"/>
                    <a:pt x="674" y="5580"/>
                    <a:pt x="1713" y="5580"/>
                  </a:cubicBezTo>
                  <a:cubicBezTo>
                    <a:pt x="2725" y="5580"/>
                    <a:pt x="3218" y="4568"/>
                    <a:pt x="3218" y="2959"/>
                  </a:cubicBezTo>
                  <a:lnTo>
                    <a:pt x="3218" y="275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BR"/>
            </a:p>
          </p:txBody>
        </p:sp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28A53937-2492-9AC6-1D1A-C99BFDEC9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875" y="762000"/>
              <a:ext cx="1103313" cy="2065338"/>
            </a:xfrm>
            <a:custGeom>
              <a:avLst/>
              <a:gdLst>
                <a:gd name="T0" fmla="*/ 52 w 3063"/>
                <a:gd name="T1" fmla="*/ 130 h 5737"/>
                <a:gd name="T2" fmla="*/ 52 w 3063"/>
                <a:gd name="T3" fmla="*/ 130 h 5737"/>
                <a:gd name="T4" fmla="*/ 78 w 3063"/>
                <a:gd name="T5" fmla="*/ 78 h 5737"/>
                <a:gd name="T6" fmla="*/ 1168 w 3063"/>
                <a:gd name="T7" fmla="*/ 0 h 5737"/>
                <a:gd name="T8" fmla="*/ 2829 w 3063"/>
                <a:gd name="T9" fmla="*/ 1298 h 5737"/>
                <a:gd name="T10" fmla="*/ 2829 w 3063"/>
                <a:gd name="T11" fmla="*/ 1375 h 5737"/>
                <a:gd name="T12" fmla="*/ 1817 w 3063"/>
                <a:gd name="T13" fmla="*/ 2595 h 5737"/>
                <a:gd name="T14" fmla="*/ 3062 w 3063"/>
                <a:gd name="T15" fmla="*/ 4101 h 5737"/>
                <a:gd name="T16" fmla="*/ 3062 w 3063"/>
                <a:gd name="T17" fmla="*/ 4205 h 5737"/>
                <a:gd name="T18" fmla="*/ 1272 w 3063"/>
                <a:gd name="T19" fmla="*/ 5736 h 5737"/>
                <a:gd name="T20" fmla="*/ 52 w 3063"/>
                <a:gd name="T21" fmla="*/ 5658 h 5737"/>
                <a:gd name="T22" fmla="*/ 0 w 3063"/>
                <a:gd name="T23" fmla="*/ 5606 h 5737"/>
                <a:gd name="T24" fmla="*/ 26 w 3063"/>
                <a:gd name="T25" fmla="*/ 5555 h 5737"/>
                <a:gd name="T26" fmla="*/ 52 w 3063"/>
                <a:gd name="T27" fmla="*/ 5502 h 5737"/>
                <a:gd name="T28" fmla="*/ 1298 w 3063"/>
                <a:gd name="T29" fmla="*/ 5606 h 5737"/>
                <a:gd name="T30" fmla="*/ 2881 w 3063"/>
                <a:gd name="T31" fmla="*/ 4205 h 5737"/>
                <a:gd name="T32" fmla="*/ 2881 w 3063"/>
                <a:gd name="T33" fmla="*/ 4101 h 5737"/>
                <a:gd name="T34" fmla="*/ 1142 w 3063"/>
                <a:gd name="T35" fmla="*/ 2673 h 5737"/>
                <a:gd name="T36" fmla="*/ 831 w 3063"/>
                <a:gd name="T37" fmla="*/ 2673 h 5737"/>
                <a:gd name="T38" fmla="*/ 778 w 3063"/>
                <a:gd name="T39" fmla="*/ 2648 h 5737"/>
                <a:gd name="T40" fmla="*/ 778 w 3063"/>
                <a:gd name="T41" fmla="*/ 2570 h 5737"/>
                <a:gd name="T42" fmla="*/ 831 w 3063"/>
                <a:gd name="T43" fmla="*/ 2544 h 5737"/>
                <a:gd name="T44" fmla="*/ 1064 w 3063"/>
                <a:gd name="T45" fmla="*/ 2544 h 5737"/>
                <a:gd name="T46" fmla="*/ 2647 w 3063"/>
                <a:gd name="T47" fmla="*/ 1375 h 5737"/>
                <a:gd name="T48" fmla="*/ 2647 w 3063"/>
                <a:gd name="T49" fmla="*/ 1298 h 5737"/>
                <a:gd name="T50" fmla="*/ 1142 w 3063"/>
                <a:gd name="T51" fmla="*/ 130 h 5737"/>
                <a:gd name="T52" fmla="*/ 130 w 3063"/>
                <a:gd name="T53" fmla="*/ 208 h 5737"/>
                <a:gd name="T54" fmla="*/ 78 w 3063"/>
                <a:gd name="T55" fmla="*/ 156 h 5737"/>
                <a:gd name="T56" fmla="*/ 52 w 3063"/>
                <a:gd name="T57" fmla="*/ 130 h 5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63" h="5737">
                  <a:moveTo>
                    <a:pt x="52" y="130"/>
                  </a:moveTo>
                  <a:lnTo>
                    <a:pt x="52" y="130"/>
                  </a:lnTo>
                  <a:cubicBezTo>
                    <a:pt x="52" y="78"/>
                    <a:pt x="52" y="78"/>
                    <a:pt x="78" y="78"/>
                  </a:cubicBezTo>
                  <a:cubicBezTo>
                    <a:pt x="286" y="52"/>
                    <a:pt x="753" y="0"/>
                    <a:pt x="1168" y="0"/>
                  </a:cubicBezTo>
                  <a:cubicBezTo>
                    <a:pt x="2336" y="0"/>
                    <a:pt x="2829" y="415"/>
                    <a:pt x="2829" y="1298"/>
                  </a:cubicBezTo>
                  <a:cubicBezTo>
                    <a:pt x="2829" y="1375"/>
                    <a:pt x="2829" y="1375"/>
                    <a:pt x="2829" y="1375"/>
                  </a:cubicBezTo>
                  <a:cubicBezTo>
                    <a:pt x="2829" y="1998"/>
                    <a:pt x="2518" y="2414"/>
                    <a:pt x="1817" y="2595"/>
                  </a:cubicBezTo>
                  <a:cubicBezTo>
                    <a:pt x="2700" y="2752"/>
                    <a:pt x="3062" y="3244"/>
                    <a:pt x="3062" y="4101"/>
                  </a:cubicBezTo>
                  <a:cubicBezTo>
                    <a:pt x="3062" y="4205"/>
                    <a:pt x="3062" y="4205"/>
                    <a:pt x="3062" y="4205"/>
                  </a:cubicBezTo>
                  <a:cubicBezTo>
                    <a:pt x="3062" y="5217"/>
                    <a:pt x="2543" y="5736"/>
                    <a:pt x="1272" y="5736"/>
                  </a:cubicBezTo>
                  <a:cubicBezTo>
                    <a:pt x="805" y="5736"/>
                    <a:pt x="286" y="5710"/>
                    <a:pt x="52" y="5658"/>
                  </a:cubicBezTo>
                  <a:cubicBezTo>
                    <a:pt x="0" y="5632"/>
                    <a:pt x="0" y="5632"/>
                    <a:pt x="0" y="5606"/>
                  </a:cubicBezTo>
                  <a:cubicBezTo>
                    <a:pt x="26" y="5555"/>
                    <a:pt x="26" y="5555"/>
                    <a:pt x="26" y="5555"/>
                  </a:cubicBezTo>
                  <a:cubicBezTo>
                    <a:pt x="26" y="5528"/>
                    <a:pt x="26" y="5502"/>
                    <a:pt x="52" y="5502"/>
                  </a:cubicBezTo>
                  <a:cubicBezTo>
                    <a:pt x="286" y="5555"/>
                    <a:pt x="805" y="5606"/>
                    <a:pt x="1298" y="5606"/>
                  </a:cubicBezTo>
                  <a:cubicBezTo>
                    <a:pt x="2388" y="5606"/>
                    <a:pt x="2881" y="5165"/>
                    <a:pt x="2881" y="4205"/>
                  </a:cubicBezTo>
                  <a:cubicBezTo>
                    <a:pt x="2881" y="4101"/>
                    <a:pt x="2881" y="4101"/>
                    <a:pt x="2881" y="4101"/>
                  </a:cubicBezTo>
                  <a:cubicBezTo>
                    <a:pt x="2881" y="3114"/>
                    <a:pt x="2362" y="2673"/>
                    <a:pt x="1142" y="2673"/>
                  </a:cubicBezTo>
                  <a:cubicBezTo>
                    <a:pt x="831" y="2673"/>
                    <a:pt x="831" y="2673"/>
                    <a:pt x="831" y="2673"/>
                  </a:cubicBezTo>
                  <a:cubicBezTo>
                    <a:pt x="805" y="2673"/>
                    <a:pt x="778" y="2673"/>
                    <a:pt x="778" y="2648"/>
                  </a:cubicBezTo>
                  <a:cubicBezTo>
                    <a:pt x="778" y="2570"/>
                    <a:pt x="778" y="2570"/>
                    <a:pt x="778" y="2570"/>
                  </a:cubicBezTo>
                  <a:cubicBezTo>
                    <a:pt x="778" y="2544"/>
                    <a:pt x="805" y="2544"/>
                    <a:pt x="831" y="2544"/>
                  </a:cubicBezTo>
                  <a:cubicBezTo>
                    <a:pt x="1064" y="2544"/>
                    <a:pt x="1064" y="2544"/>
                    <a:pt x="1064" y="2544"/>
                  </a:cubicBezTo>
                  <a:cubicBezTo>
                    <a:pt x="2180" y="2517"/>
                    <a:pt x="2647" y="2129"/>
                    <a:pt x="2647" y="1375"/>
                  </a:cubicBezTo>
                  <a:cubicBezTo>
                    <a:pt x="2647" y="1298"/>
                    <a:pt x="2647" y="1298"/>
                    <a:pt x="2647" y="1298"/>
                  </a:cubicBezTo>
                  <a:cubicBezTo>
                    <a:pt x="2647" y="493"/>
                    <a:pt x="2206" y="130"/>
                    <a:pt x="1142" y="130"/>
                  </a:cubicBezTo>
                  <a:cubicBezTo>
                    <a:pt x="753" y="130"/>
                    <a:pt x="312" y="208"/>
                    <a:pt x="130" y="208"/>
                  </a:cubicBezTo>
                  <a:cubicBezTo>
                    <a:pt x="78" y="208"/>
                    <a:pt x="78" y="208"/>
                    <a:pt x="78" y="156"/>
                  </a:cubicBezTo>
                  <a:lnTo>
                    <a:pt x="52" y="13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3657985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1B774-626B-186C-A058-0E48CFC47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89F1-F20E-B547-BEBE-8FF220AB482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932CB-7892-BAC5-DDA5-7D9DC46C3BD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DBC2077-DCDE-0845-8C02-DB63A7ED2BBC}" type="datetime4">
              <a:rPr lang="en-US" smtClean="0"/>
              <a:pPr/>
              <a:t>October 3, 2025</a:t>
            </a:fld>
            <a:endParaRPr lang="en-US" dirty="0"/>
          </a:p>
        </p:txBody>
      </p:sp>
      <p:pic>
        <p:nvPicPr>
          <p:cNvPr id="8" name="Segnaposto immagine 7" descr="Immagine che contiene vestiti, persona, cielo, aria aperta&#10;&#10;Il contenuto generato dall'IA potrebbe non essere corretto.">
            <a:extLst>
              <a:ext uri="{FF2B5EF4-FFF2-40B4-BE49-F238E27FC236}">
                <a16:creationId xmlns:a16="http://schemas.microsoft.com/office/drawing/2014/main" id="{C60D5718-B6D9-3BE8-22A6-2AF81EC11A82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15592" t="18626" r="1481" b="29281"/>
          <a:stretch>
            <a:fillRect/>
          </a:stretch>
        </p:blipFill>
        <p:spPr>
          <a:xfrm>
            <a:off x="4602782" y="795337"/>
            <a:ext cx="2120563" cy="1776412"/>
          </a:xfrm>
        </p:spPr>
      </p:pic>
      <p:pic>
        <p:nvPicPr>
          <p:cNvPr id="10" name="Segnaposto immagine 9" descr="Immagine che contiene cielo, aria aperta, persona, barca&#10;&#10;Il contenuto generato dall'IA potrebbe non essere corretto.">
            <a:extLst>
              <a:ext uri="{FF2B5EF4-FFF2-40B4-BE49-F238E27FC236}">
                <a16:creationId xmlns:a16="http://schemas.microsoft.com/office/drawing/2014/main" id="{043FBF7E-9986-0E2B-1E28-467C42277782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/>
          <a:srcRect l="6099" r="6099"/>
          <a:stretch>
            <a:fillRect/>
          </a:stretch>
        </p:blipFill>
        <p:spPr/>
      </p:pic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4D704784-8B2D-C752-6D41-53A2DC5E7529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4"/>
          <a:srcRect l="94" t="28188" r="-94" b="16326"/>
          <a:stretch>
            <a:fillRect/>
          </a:stretch>
        </p:blipFill>
        <p:spPr>
          <a:xfrm>
            <a:off x="272317" y="795337"/>
            <a:ext cx="4268903" cy="1776413"/>
          </a:xfr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9036595-0979-E839-66AF-3A4506EE081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85652" y="2763543"/>
            <a:ext cx="4683628" cy="830997"/>
          </a:xfrm>
        </p:spPr>
        <p:txBody>
          <a:bodyPr/>
          <a:lstStyle/>
          <a:p>
            <a:r>
              <a:rPr lang="it-IT" b="1" dirty="0" err="1"/>
              <a:t>Jonian</a:t>
            </a:r>
            <a:r>
              <a:rPr lang="it-IT" b="1" dirty="0"/>
              <a:t> Kids </a:t>
            </a:r>
            <a:r>
              <a:rPr lang="it-IT" dirty="0"/>
              <a:t>è il percorso di approfondimento sulle tematiche ambientali che gli esperti della </a:t>
            </a:r>
            <a:r>
              <a:rPr lang="it-IT" b="1" dirty="0" err="1"/>
              <a:t>Jonian</a:t>
            </a:r>
            <a:r>
              <a:rPr lang="it-IT" b="1" dirty="0"/>
              <a:t> Dolphin </a:t>
            </a:r>
            <a:r>
              <a:rPr lang="it-IT" b="1" dirty="0" err="1"/>
              <a:t>Conservation</a:t>
            </a:r>
            <a:r>
              <a:rPr lang="it-IT" b="1" dirty="0"/>
              <a:t> </a:t>
            </a:r>
            <a:r>
              <a:rPr lang="it-IT" dirty="0"/>
              <a:t>propongono ai bambini. Attraverso giochi, esperienze di realtà virtuale con i VR, opportunità e spunti di riflessione, il legame tra bambini e mare si rafforza!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837F64-C08C-47CD-1BAE-FF3503C76B55}"/>
              </a:ext>
            </a:extLst>
          </p:cNvPr>
          <p:cNvGrpSpPr/>
          <p:nvPr/>
        </p:nvGrpSpPr>
        <p:grpSpPr>
          <a:xfrm rot="8100000">
            <a:off x="160035" y="2668525"/>
            <a:ext cx="748044" cy="762499"/>
            <a:chOff x="384175" y="1192213"/>
            <a:chExt cx="1314450" cy="1339850"/>
          </a:xfrm>
        </p:grpSpPr>
        <p:sp>
          <p:nvSpPr>
            <p:cNvPr id="22" name="Freeform 126">
              <a:extLst>
                <a:ext uri="{FF2B5EF4-FFF2-40B4-BE49-F238E27FC236}">
                  <a16:creationId xmlns:a16="http://schemas.microsoft.com/office/drawing/2014/main" id="{D3CD7542-6E9C-383F-BFA6-D21772655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175" y="1192213"/>
              <a:ext cx="584200" cy="1339850"/>
            </a:xfrm>
            <a:custGeom>
              <a:avLst/>
              <a:gdLst>
                <a:gd name="T0" fmla="*/ 1622 w 1623"/>
                <a:gd name="T1" fmla="*/ 3719 h 3720"/>
                <a:gd name="T2" fmla="*/ 1622 w 1623"/>
                <a:gd name="T3" fmla="*/ 3719 h 3720"/>
                <a:gd name="T4" fmla="*/ 1622 w 1623"/>
                <a:gd name="T5" fmla="*/ 3674 h 3720"/>
                <a:gd name="T6" fmla="*/ 1510 w 1623"/>
                <a:gd name="T7" fmla="*/ 3381 h 3720"/>
                <a:gd name="T8" fmla="*/ 0 w 1623"/>
                <a:gd name="T9" fmla="*/ 1871 h 3720"/>
                <a:gd name="T10" fmla="*/ 1510 w 1623"/>
                <a:gd name="T11" fmla="*/ 338 h 3720"/>
                <a:gd name="T12" fmla="*/ 1622 w 1623"/>
                <a:gd name="T13" fmla="*/ 46 h 3720"/>
                <a:gd name="T14" fmla="*/ 1622 w 1623"/>
                <a:gd name="T15" fmla="*/ 0 h 3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3" h="3720">
                  <a:moveTo>
                    <a:pt x="1622" y="3719"/>
                  </a:moveTo>
                  <a:lnTo>
                    <a:pt x="1622" y="3719"/>
                  </a:lnTo>
                  <a:cubicBezTo>
                    <a:pt x="1622" y="3674"/>
                    <a:pt x="1622" y="3674"/>
                    <a:pt x="1622" y="3674"/>
                  </a:cubicBezTo>
                  <a:cubicBezTo>
                    <a:pt x="1622" y="3561"/>
                    <a:pt x="1578" y="3449"/>
                    <a:pt x="1510" y="3381"/>
                  </a:cubicBezTo>
                  <a:cubicBezTo>
                    <a:pt x="0" y="1871"/>
                    <a:pt x="0" y="1871"/>
                    <a:pt x="0" y="1871"/>
                  </a:cubicBezTo>
                  <a:cubicBezTo>
                    <a:pt x="1510" y="338"/>
                    <a:pt x="1510" y="338"/>
                    <a:pt x="1510" y="338"/>
                  </a:cubicBezTo>
                  <a:cubicBezTo>
                    <a:pt x="1578" y="271"/>
                    <a:pt x="1622" y="158"/>
                    <a:pt x="1622" y="46"/>
                  </a:cubicBezTo>
                  <a:cubicBezTo>
                    <a:pt x="1622" y="0"/>
                    <a:pt x="1622" y="0"/>
                    <a:pt x="1622" y="0"/>
                  </a:cubicBezTo>
                </a:path>
              </a:pathLst>
            </a:custGeom>
            <a:noFill/>
            <a:ln w="15875" cap="flat">
              <a:solidFill>
                <a:srgbClr val="848DA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BR"/>
            </a:p>
          </p:txBody>
        </p:sp>
        <p:sp>
          <p:nvSpPr>
            <p:cNvPr id="23" name="Line 127">
              <a:extLst>
                <a:ext uri="{FF2B5EF4-FFF2-40B4-BE49-F238E27FC236}">
                  <a16:creationId xmlns:a16="http://schemas.microsoft.com/office/drawing/2014/main" id="{7A264404-BEB9-F382-136A-89C82E2CFA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175" y="1865313"/>
              <a:ext cx="1314450" cy="1587"/>
            </a:xfrm>
            <a:prstGeom prst="line">
              <a:avLst/>
            </a:prstGeom>
            <a:noFill/>
            <a:ln w="15875" cap="flat">
              <a:solidFill>
                <a:srgbClr val="848DA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3260444431"/>
      </p:ext>
    </p:extLst>
  </p:cSld>
  <p:clrMapOvr>
    <a:masterClrMapping/>
  </p:clrMapOvr>
</p:sld>
</file>

<file path=ppt/theme/theme1.xml><?xml version="1.0" encoding="utf-8"?>
<a:theme xmlns:a="http://schemas.openxmlformats.org/drawingml/2006/main" name="1_TP_PPT_Theme">
  <a:themeElements>
    <a:clrScheme name="TP 1">
      <a:dk1>
        <a:srgbClr val="000000"/>
      </a:dk1>
      <a:lt1>
        <a:srgbClr val="FFFFFF"/>
      </a:lt1>
      <a:dk2>
        <a:srgbClr val="D4D1CA"/>
      </a:dk2>
      <a:lt2>
        <a:srgbClr val="4A4C6A"/>
      </a:lt2>
      <a:accent1>
        <a:srgbClr val="ED1E81"/>
      </a:accent1>
      <a:accent2>
        <a:srgbClr val="918D80"/>
      </a:accent2>
      <a:accent3>
        <a:srgbClr val="4C3193"/>
      </a:accent3>
      <a:accent4>
        <a:srgbClr val="706297"/>
      </a:accent4>
      <a:accent5>
        <a:srgbClr val="848DAC"/>
      </a:accent5>
      <a:accent6>
        <a:srgbClr val="C2C7CC"/>
      </a:accent6>
      <a:hlink>
        <a:srgbClr val="0087FF"/>
      </a:hlink>
      <a:folHlink>
        <a:srgbClr val="771E9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P_PPT_Theme" id="{A1981357-F40A-8347-9CA7-348D0FDEBE0D}" vid="{E92FF05A-B3AC-0348-AB30-01324EE7A126}"/>
    </a:ext>
  </a:extLst>
</a:theme>
</file>

<file path=ppt/theme/theme2.xml><?xml version="1.0" encoding="utf-8"?>
<a:theme xmlns:a="http://schemas.openxmlformats.org/drawingml/2006/main" name="2_INTERNAL">
  <a:themeElements>
    <a:clrScheme name="Custom 1">
      <a:dk1>
        <a:srgbClr val="000000"/>
      </a:dk1>
      <a:lt1>
        <a:srgbClr val="FFFFFF"/>
      </a:lt1>
      <a:dk2>
        <a:srgbClr val="D4D1CA"/>
      </a:dk2>
      <a:lt2>
        <a:srgbClr val="4A4C6A"/>
      </a:lt2>
      <a:accent1>
        <a:srgbClr val="FF0082"/>
      </a:accent1>
      <a:accent2>
        <a:srgbClr val="918D80"/>
      </a:accent2>
      <a:accent3>
        <a:srgbClr val="4C3193"/>
      </a:accent3>
      <a:accent4>
        <a:srgbClr val="706297"/>
      </a:accent4>
      <a:accent5>
        <a:srgbClr val="848DAC"/>
      </a:accent5>
      <a:accent6>
        <a:srgbClr val="C2C7CC"/>
      </a:accent6>
      <a:hlink>
        <a:srgbClr val="0087FF"/>
      </a:hlink>
      <a:folHlink>
        <a:srgbClr val="771E9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P_PPT_Theme" id="{A1981357-F40A-8347-9CA7-348D0FDEBE0D}" vid="{E92FF05A-B3AC-0348-AB30-01324EE7A126}"/>
    </a:ext>
  </a:extLst>
</a:theme>
</file>

<file path=ppt/theme/theme3.xml><?xml version="1.0" encoding="utf-8"?>
<a:theme xmlns:a="http://schemas.openxmlformats.org/drawingml/2006/main" name="3_INTERNAL">
  <a:themeElements>
    <a:clrScheme name="Custom 1">
      <a:dk1>
        <a:srgbClr val="000000"/>
      </a:dk1>
      <a:lt1>
        <a:srgbClr val="FFFFFF"/>
      </a:lt1>
      <a:dk2>
        <a:srgbClr val="D4D1CA"/>
      </a:dk2>
      <a:lt2>
        <a:srgbClr val="4A4C6A"/>
      </a:lt2>
      <a:accent1>
        <a:srgbClr val="FF0082"/>
      </a:accent1>
      <a:accent2>
        <a:srgbClr val="918D80"/>
      </a:accent2>
      <a:accent3>
        <a:srgbClr val="4C3193"/>
      </a:accent3>
      <a:accent4>
        <a:srgbClr val="706297"/>
      </a:accent4>
      <a:accent5>
        <a:srgbClr val="848DAC"/>
      </a:accent5>
      <a:accent6>
        <a:srgbClr val="C2C7CC"/>
      </a:accent6>
      <a:hlink>
        <a:srgbClr val="0087FF"/>
      </a:hlink>
      <a:folHlink>
        <a:srgbClr val="771E9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P_PPT_Theme" id="{A1981357-F40A-8347-9CA7-348D0FDEBE0D}" vid="{E92FF05A-B3AC-0348-AB30-01324EE7A126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084B7CB4F08F418D25A725C8785D11" ma:contentTypeVersion="31" ma:contentTypeDescription="Create a new document." ma:contentTypeScope="" ma:versionID="56259f539855116c98f709e37ddf3d86">
  <xsd:schema xmlns:xsd="http://www.w3.org/2001/XMLSchema" xmlns:xs="http://www.w3.org/2001/XMLSchema" xmlns:p="http://schemas.microsoft.com/office/2006/metadata/properties" xmlns:ns2="7db5e976-62f7-475c-9104-12886540b997" xmlns:ns3="3690f28d-eb18-440d-a159-43b93b4a4568" xmlns:ns4="491b4124-8541-4be8-acde-feb82c488b84" targetNamespace="http://schemas.microsoft.com/office/2006/metadata/properties" ma:root="true" ma:fieldsID="a2aab3506705685c44c741f22bb6be20" ns2:_="" ns3:_="" ns4:_="">
    <xsd:import namespace="7db5e976-62f7-475c-9104-12886540b997"/>
    <xsd:import namespace="3690f28d-eb18-440d-a159-43b93b4a4568"/>
    <xsd:import namespace="491b4124-8541-4be8-acde-feb82c488b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4:TaxCatchAll" minOccurs="0"/>
                <xsd:element ref="ns4:of760ce1a9a5465b9b8df65a14d63892" minOccurs="0"/>
                <xsd:element ref="ns2:MediaLengthInSeconds" minOccurs="0"/>
                <xsd:element ref="ns4:Collateral_x0020_Type" minOccurs="0"/>
                <xsd:element ref="ns4:Confidentiality_x0020_Level" minOccurs="0"/>
                <xsd:element ref="ns4:Content_x0020_Item_x0020_language" minOccurs="0"/>
                <xsd:element ref="ns4:Vertical" minOccurs="0"/>
                <xsd:element ref="ns4:TP_x0020_Region" minOccurs="0"/>
                <xsd:element ref="ns4:TAP_x002f__x0020_TAP_x0020_Solution" minOccurs="0"/>
                <xsd:element ref="ns4:Specialized_x0020_Services" minOccurs="0"/>
                <xsd:element ref="ns4:Shoring_x002f_Solution" minOccurs="0"/>
                <xsd:element ref="ns4:RFx_x0020_Topic_x0020_-_x0020_Departments_x0020_and_x0020_Processes" minOccurs="0"/>
                <xsd:element ref="ns4:RFx_x0020_Topic_x0020_-_x0020_Corporate_x0020_Information" minOccurs="0"/>
                <xsd:element ref="ns4:RFx_x0020_Topic" minOccurs="0"/>
                <xsd:element ref="ns4:LOB" minOccurs="0"/>
                <xsd:element ref="ns4:Language_x0020_Seismic" minOccurs="0"/>
                <xsd:element ref="ns4:Keywords_x0020_Seismic" minOccurs="0"/>
                <xsd:element ref="ns4:IBERO-LATAM_x0020_Region" minOccurs="0"/>
                <xsd:element ref="ns4:EWAP_x0020_Region" minOccurs="0"/>
                <xsd:element ref="ns4:Customer_x0020_Segment" minOccurs="0"/>
                <xsd:element ref="ns4:Channel" minOccurs="0"/>
                <xsd:element ref="ns4:CEMEA_x0020_Region" minOccurs="0"/>
                <xsd:element ref="ns4:Client_x0020_preoccupation_x002f_concerns" minOccurs="0"/>
                <xsd:element ref="ns4:TP_x0020_Initiative" minOccurs="0"/>
                <xsd:element ref="ns4:Document_x0020_format" minOccurs="0"/>
                <xsd:element ref="ns4:BI_x0020_Analyst_x0020_Topics" minOccurs="0"/>
                <xsd:element ref="ns4:BI_x0020_Collateral_x0020_Type" minOccurs="0"/>
                <xsd:element ref="ns4:TAP_x0020_Tool" minOccurs="0"/>
                <xsd:element ref="ns4:Content_x0020_Source" minOccurs="0"/>
                <xsd:element ref="ns4:Case_x0020_Study_x0020_Outcome" minOccurs="0"/>
                <xsd:element ref="ns4:ce3510981bb3457796c044e2774a2a5f" minOccurs="0"/>
                <xsd:element ref="ns4:g5f84a36109c4927a30678eec9f9aff3" minOccurs="0"/>
                <xsd:element ref="ns4:g4a1b193fc5e4184aee8cef4744c06ec" minOccurs="0"/>
                <xsd:element ref="ns4:gba3c1aca72844c88050bb747732e9c1" minOccurs="0"/>
                <xsd:element ref="ns4:p8512e0a9e6a48deba83c37bfc4fa790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b5e976-62f7-475c-9104-12886540b9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59" nillable="true" ma:taxonomy="true" ma:internalName="lcf76f155ced4ddcb4097134ff3c332f" ma:taxonomyFieldName="MediaServiceImageTags" ma:displayName="Image Tags" ma:readOnly="false" ma:fieldId="{5cf76f15-5ced-4ddc-b409-7134ff3c332f}" ma:taxonomyMulti="true" ma:sspId="fdc3dee4-acfb-4958-b3e6-b05ed2e9a3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6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6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0f28d-eb18-440d-a159-43b93b4a456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1b4124-8541-4be8-acde-feb82c488b8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63589c5-d6f7-4234-9304-eebf09d9fae4}" ma:internalName="TaxCatchAll" ma:showField="CatchAllData" ma:web="491b4124-8541-4be8-acde-feb82c488b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f760ce1a9a5465b9b8df65a14d63892" ma:index="19" nillable="true" ma:taxonomy="true" ma:internalName="of760ce1a9a5465b9b8df65a14d63892" ma:taxonomyFieldName="ContentTags" ma:displayName="ContentTags" ma:default="" ma:fieldId="{8f760ce1-a9a5-465b-9b8d-f65a14d63892}" ma:taxonomyMulti="true" ma:sspId="fdc3dee4-acfb-4958-b3e6-b05ed2e9a342" ma:termSetId="2cee6154-4bf3-428c-987c-6a8e17022a1b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ollateral_x0020_Type" ma:index="21" nillable="true" ma:displayName="Collateral Type" ma:format="Dropdown" ma:internalName="Collateral_x0020_Type">
      <xsd:simpleType>
        <xsd:restriction base="dms:Choice">
          <xsd:enumeration value="Analyst Report"/>
          <xsd:enumeration value="Battlecard"/>
          <xsd:enumeration value="Blog"/>
          <xsd:enumeration value="Brochure"/>
          <xsd:enumeration value="Business Case"/>
          <xsd:enumeration value="Business Insights Lab report"/>
          <xsd:enumeration value="Case Study"/>
          <xsd:enumeration value="Certification"/>
          <xsd:enumeration value="Competitor Briefing/ Playbook"/>
          <xsd:enumeration value="Corporate Financial Publication"/>
          <xsd:enumeration value="Corporate Policy"/>
          <xsd:enumeration value="Country Presentation"/>
          <xsd:enumeration value="Credentials"/>
          <xsd:enumeration value="Customer Journey Map"/>
          <xsd:enumeration value="Data (raw)"/>
          <xsd:enumeration value="Demo"/>
          <xsd:enumeration value="Diagram"/>
          <xsd:enumeration value="Distribution List"/>
          <xsd:enumeration value="Exec Summary"/>
          <xsd:enumeration value="Factsheet"/>
          <xsd:enumeration value="Financial Statement"/>
          <xsd:enumeration value="Glossary"/>
          <xsd:enumeration value="Internal Marketing/ Branding"/>
          <xsd:enumeration value="Industry Intel"/>
          <xsd:enumeration value="Infographic"/>
          <xsd:enumeration value="Internal Webinar"/>
          <xsd:enumeration value="Map"/>
          <xsd:enumeration value="Marketing Collateral"/>
          <xsd:enumeration value="Opportunity response"/>
          <xsd:enumeration value="Org Charts"/>
          <xsd:enumeration value="Playbook"/>
          <xsd:enumeration value="Press Release"/>
          <xsd:enumeration value="Process /Workflow"/>
          <xsd:enumeration value="Process Guidelines"/>
          <xsd:enumeration value="Program Overview"/>
          <xsd:enumeration value="Project Plan"/>
          <xsd:enumeration value="RFx Content"/>
          <xsd:enumeration value="Sales Deck"/>
          <xsd:enumeration value="SME Interview"/>
          <xsd:enumeration value="Social Media post templates"/>
          <xsd:enumeration value="Stakeholder reports"/>
          <xsd:enumeration value="Technical Overview"/>
          <xsd:enumeration value="Template"/>
          <xsd:enumeration value="Tools"/>
          <xsd:enumeration value="Training material"/>
          <xsd:enumeration value="Vertical Overview"/>
          <xsd:enumeration value="Virtual Site Tour"/>
          <xsd:enumeration value="White Paper"/>
        </xsd:restriction>
      </xsd:simpleType>
    </xsd:element>
    <xsd:element name="Confidentiality_x0020_Level" ma:index="22" nillable="true" ma:displayName="Confidentiality Level" ma:format="Dropdown" ma:internalName="Confidentiality_x0020_Level">
      <xsd:simpleType>
        <xsd:restriction base="dms:Choice">
          <xsd:enumeration value="Commercial in Confidence"/>
          <xsd:enumeration value="External"/>
          <xsd:enumeration value="Internal Only"/>
          <xsd:enumeration value="Internal Restricted"/>
        </xsd:restriction>
      </xsd:simpleType>
    </xsd:element>
    <xsd:element name="Content_x0020_Item_x0020_language" ma:index="23" nillable="true" ma:displayName="Content Item language" ma:format="Dropdown" ma:internalName="Content_x0020_Item_x0020_language">
      <xsd:simpleType>
        <xsd:restriction base="dms:Choice">
          <xsd:enumeration value="Albanian"/>
          <xsd:enumeration value="Arabic"/>
          <xsd:enumeration value="Czech"/>
          <xsd:enumeration value="Danish"/>
          <xsd:enumeration value="Dutch"/>
          <xsd:enumeration value="English"/>
          <xsd:enumeration value="Finnish"/>
          <xsd:enumeration value="French"/>
          <xsd:enumeration value="German"/>
          <xsd:enumeration value="Greek"/>
          <xsd:enumeration value="Italian"/>
          <xsd:enumeration value="Lithuanian"/>
          <xsd:enumeration value="Norwegian"/>
          <xsd:enumeration value="Polish"/>
          <xsd:enumeration value="Portuguese"/>
          <xsd:enumeration value="Romanian"/>
          <xsd:enumeration value="Russian"/>
          <xsd:enumeration value="Slovak"/>
          <xsd:enumeration value="Spanish"/>
          <xsd:enumeration value="Swedish"/>
          <xsd:enumeration value="Turkish"/>
          <xsd:enumeration value="Ukrainian"/>
        </xsd:restriction>
      </xsd:simpleType>
    </xsd:element>
    <xsd:element name="Vertical" ma:index="24" nillable="true" ma:displayName="Industry" ma:internalName="Vertica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** CORE INDUSTRY TAGS***"/>
                    <xsd:enumeration value="Agriculture"/>
                    <xsd:enumeration value="Automotive"/>
                    <xsd:enumeration value="Business Services"/>
                    <xsd:enumeration value="Charitable/ Not for Profit"/>
                    <xsd:enumeration value="Construction"/>
                    <xsd:enumeration value="Consumer Electronics"/>
                    <xsd:enumeration value="Consumer Goods"/>
                    <xsd:enumeration value="Consumer Services"/>
                    <xsd:enumeration value="Education"/>
                    <xsd:enumeration value="Energy, Utilities &amp; Waste"/>
                    <xsd:enumeration value="Finance"/>
                    <xsd:enumeration value="Fintech"/>
                    <xsd:enumeration value="Food Services and Delivery"/>
                    <xsd:enumeration value="Gambling &amp; Gaming"/>
                    <xsd:enumeration value="Games"/>
                    <xsd:enumeration value="Government"/>
                    <xsd:enumeration value="Healthcare &amp; Pharmaceutical"/>
                    <xsd:enumeration value="Holding Companies &amp; Conglomerates"/>
                    <xsd:enumeration value="Hospitality"/>
                    <xsd:enumeration value="Insurance"/>
                    <xsd:enumeration value="Law Firms &amp; Legal Services"/>
                    <xsd:enumeration value="Luxury Goods"/>
                    <xsd:enumeration value="Manufacturing"/>
                    <xsd:enumeration value="Media &amp; Internet"/>
                    <xsd:enumeration value="Minerals &amp; Mining"/>
                    <xsd:enumeration value="Organizations"/>
                    <xsd:enumeration value="Mobility"/>
                    <xsd:enumeration value="New Economy"/>
                    <xsd:enumeration value="Organizations"/>
                    <xsd:enumeration value="Real Estate"/>
                    <xsd:enumeration value="Retail"/>
                    <xsd:enumeration value="Software"/>
                    <xsd:enumeration value="Technology"/>
                    <xsd:enumeration value="Telecommunications"/>
                    <xsd:enumeration value="Transportation"/>
                    <xsd:enumeration value="Travel"/>
                    <xsd:enumeration value="***Sub-Industry TAGS***"/>
                    <xsd:enumeration value="Airlines, Airports &amp; Air Services"/>
                    <xsd:enumeration value="Banking"/>
                    <xsd:enumeration value="Credit Cards &amp; Transaction Processing"/>
                    <xsd:enumeration value="Freight &amp; Logistics Services"/>
                    <xsd:enumeration value="Entertainment"/>
                    <xsd:enumeration value="Healthcare Services"/>
                    <xsd:enumeration value="Hospitals &amp; Physicians Clinics"/>
                    <xsd:enumeration value="Investment Banking"/>
                    <xsd:enumeration value="Lending &amp; Brokerage"/>
                    <xsd:enumeration value="Medical Devices &amp; Equipment"/>
                    <xsd:enumeration value="Newspapers &amp; News Services"/>
                    <xsd:enumeration value="OTAs/ TMCs"/>
                    <xsd:enumeration value="Publishing"/>
                    <xsd:enumeration value="Social Networks"/>
                    <xsd:enumeration value="Ticket Sales"/>
                    <xsd:enumeration value="Venture Capital &amp; Private Equity"/>
                  </xsd:restriction>
                </xsd:simpleType>
              </xsd:element>
            </xsd:sequence>
          </xsd:extension>
        </xsd:complexContent>
      </xsd:complexType>
    </xsd:element>
    <xsd:element name="TP_x0020_Region" ma:index="25" nillable="true" ma:displayName="TP Region" ma:internalName="TP_x0020_Reg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frica"/>
                    <xsd:enumeration value="APAC"/>
                    <xsd:enumeration value="EMEA"/>
                    <xsd:enumeration value="EWAP"/>
                    <xsd:enumeration value="Global"/>
                    <xsd:enumeration value="LATAM"/>
                  </xsd:restriction>
                </xsd:simpleType>
              </xsd:element>
            </xsd:sequence>
          </xsd:extension>
        </xsd:complexContent>
      </xsd:complexType>
    </xsd:element>
    <xsd:element name="TAP_x002f__x0020_TAP_x0020_Solution" ma:index="26" nillable="true" ma:displayName="TAP/ TAP Solution" ma:internalName="TAP_x002F__x0020_TAP_x0020_Solut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vanced Analytics"/>
                    <xsd:enumeration value="Digital CX"/>
                    <xsd:enumeration value="Generative AI"/>
                    <xsd:enumeration value="Intelligent Automation"/>
                    <xsd:enumeration value="Productivity Tools"/>
                    <xsd:enumeration value="TAP (general)"/>
                  </xsd:restriction>
                </xsd:simpleType>
              </xsd:element>
            </xsd:sequence>
          </xsd:extension>
        </xsd:complexContent>
      </xsd:complexType>
    </xsd:element>
    <xsd:element name="Specialized_x0020_Services" ma:index="27" nillable="true" ma:displayName="Specialized Services" ma:internalName="Specialized_x0020_Servic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Language Line Solutions (LLS)"/>
                    <xsd:enumeration value="Passport and Visa Applications"/>
                    <xsd:enumeration value="Praxidia"/>
                    <xsd:enumeration value="PSG"/>
                    <xsd:enumeration value="Translation and Interpreting"/>
                  </xsd:restriction>
                </xsd:simpleType>
              </xsd:element>
            </xsd:sequence>
          </xsd:extension>
        </xsd:complexContent>
      </xsd:complexType>
    </xsd:element>
    <xsd:element name="Shoring_x002f_Solution" ma:index="28" nillable="true" ma:displayName="Shoring/Solution" ma:internalName="Shoring_x002F_Solut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loudshoring/Cloud Campus/WAHA"/>
                    <xsd:enumeration value="Insourced"/>
                    <xsd:enumeration value="Multi-Lingual Hub"/>
                    <xsd:enumeration value="Nearshore"/>
                    <xsd:enumeration value="Offshore"/>
                    <xsd:enumeration value="Onshore"/>
                    <xsd:enumeration value="Smartshore"/>
                  </xsd:restriction>
                </xsd:simpleType>
              </xsd:element>
            </xsd:sequence>
          </xsd:extension>
        </xsd:complexContent>
      </xsd:complexType>
    </xsd:element>
    <xsd:element name="RFx_x0020_Topic_x0020_-_x0020_Departments_x0020_and_x0020_Processes" ma:index="29" nillable="true" ma:displayName="RFx Topic - Departments and Processes" ma:format="Dropdown" ma:internalName="RFx_x0020_Topic_x0020__x002d__x0020_Departments_x0020_and_x0020_Processes">
      <xsd:simpleType>
        <xsd:restriction base="dms:Choice">
          <xsd:enumeration value="Account Governance/ Communication"/>
          <xsd:enumeration value="Business Continuity &amp; Disaster Recovery"/>
          <xsd:enumeration value="HR &amp; Recruitment"/>
          <xsd:enumeration value="Continuous Improvement"/>
          <xsd:enumeration value="HR Wellbeing / Engagement"/>
          <xsd:enumeration value="IT"/>
          <xsd:enumeration value="Pricing"/>
          <xsd:enumeration value="Project Management / Implementation"/>
          <xsd:enumeration value="Reporting"/>
          <xsd:enumeration value="Quality / QA"/>
          <xsd:enumeration value="Security and Data Protection"/>
          <xsd:enumeration value="Training and Development"/>
          <xsd:enumeration value="WFM / Mission Control"/>
          <xsd:enumeration value="Organisation"/>
          <xsd:enumeration value="Operations"/>
        </xsd:restriction>
      </xsd:simpleType>
    </xsd:element>
    <xsd:element name="RFx_x0020_Topic_x0020_-_x0020_Corporate_x0020_Information" ma:index="30" nillable="true" ma:displayName="RFx Topic - Corporate Information" ma:format="Dropdown" ma:internalName="RFx_x0020_Topic_x0020__x002d__x0020_Corporate_x0020_Information">
      <xsd:simpleType>
        <xsd:restriction base="dms:Choice">
          <xsd:enumeration value="Awards / Recognition"/>
          <xsd:enumeration value="Company Overview and Profile"/>
          <xsd:enumeration value="Corporate Policies"/>
          <xsd:enumeration value="Corporate Social Responsibility/CSR"/>
          <xsd:enumeration value="Diversity and Inclusion"/>
          <xsd:enumeration value="Finance and Legal"/>
          <xsd:enumeration value="Innovation"/>
          <xsd:enumeration value="Market Position/ Competition"/>
          <xsd:enumeration value="Strategic Partners/ Alliances"/>
          <xsd:enumeration value="Strategy / Future Outlook"/>
          <xsd:enumeration value="Corporate Governance"/>
        </xsd:restriction>
      </xsd:simpleType>
    </xsd:element>
    <xsd:element name="RFx_x0020_Topic" ma:index="31" nillable="true" ma:displayName="RFx Topic" ma:internalName="RFx_x0020_Topic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rporate Information"/>
                    <xsd:enumeration value="Departments and Processes"/>
                    <xsd:enumeration value="Commercial Models and Pricing"/>
                    <xsd:enumeration value="SD Toolkit"/>
                  </xsd:restriction>
                </xsd:simpleType>
              </xsd:element>
            </xsd:sequence>
          </xsd:extension>
        </xsd:complexContent>
      </xsd:complexType>
    </xsd:element>
    <xsd:element name="LOB" ma:index="32" nillable="true" ma:displayName="LOB" ma:internalName="LOB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ccount Management and Growth"/>
                    <xsd:enumeration value="Back office - Horizontal"/>
                    <xsd:enumeration value="Backoffice - Industry"/>
                    <xsd:enumeration value="BPO"/>
                    <xsd:enumeration value="Care"/>
                    <xsd:enumeration value="Collections"/>
                    <xsd:enumeration value="Consulting"/>
                    <xsd:enumeration value="Content Moderation"/>
                    <xsd:enumeration value="Crisis Management"/>
                    <xsd:enumeration value="Finance and Accounting"/>
                    <xsd:enumeration value="Fraud Management"/>
                    <xsd:enumeration value="HR &amp; Payroll Services"/>
                    <xsd:enumeration value="Knowledge Services"/>
                    <xsd:enumeration value="Marketing/ Market Research"/>
                    <xsd:enumeration value="Sales"/>
                    <xsd:enumeration value="Social Media"/>
                    <xsd:enumeration value="Technical/ Product support"/>
                    <xsd:enumeration value="Technology Platform/Product"/>
                    <xsd:enumeration value="Technology Services"/>
                    <xsd:enumeration value="Trust &amp; Safety"/>
                    <xsd:enumeration value="User Helpdesk"/>
                  </xsd:restriction>
                </xsd:simpleType>
              </xsd:element>
            </xsd:sequence>
          </xsd:extension>
        </xsd:complexContent>
      </xsd:complexType>
    </xsd:element>
    <xsd:element name="Language_x0020_Seismic" ma:index="33" nillable="true" ma:displayName="Language Seismic" ma:internalName="Language_x0020_Seismic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frikaans"/>
                    <xsd:enumeration value="Albanian"/>
                    <xsd:enumeration value="American sign language"/>
                    <xsd:enumeration value="Arabic"/>
                    <xsd:enumeration value="Armenian"/>
                    <xsd:enumeration value="Bahasa Indonesia"/>
                    <xsd:enumeration value="Basque"/>
                    <xsd:enumeration value="Bosnian"/>
                    <xsd:enumeration value="Bulgarian"/>
                    <xsd:enumeration value="Burmese"/>
                    <xsd:enumeration value="Cambodian"/>
                    <xsd:enumeration value="Cantonese"/>
                    <xsd:enumeration value="Catalan"/>
                    <xsd:enumeration value="Croatian"/>
                    <xsd:enumeration value="Czech"/>
                    <xsd:enumeration value="Danish"/>
                    <xsd:enumeration value="Dutch"/>
                    <xsd:enumeration value="English"/>
                    <xsd:enumeration value="Estonian"/>
                    <xsd:enumeration value="Farsi"/>
                    <xsd:enumeration value="Filipino"/>
                    <xsd:enumeration value="Belarusian"/>
                    <xsd:enumeration value="Finnish"/>
                    <xsd:enumeration value="Flemish"/>
                    <xsd:enumeration value="French"/>
                    <xsd:enumeration value="Galician"/>
                    <xsd:enumeration value="Georgian"/>
                    <xsd:enumeration value="German"/>
                    <xsd:enumeration value="Greek"/>
                    <xsd:enumeration value="Gujarati"/>
                    <xsd:enumeration value="Hebrew"/>
                    <xsd:enumeration value="Hindi"/>
                    <xsd:enumeration value="Hungarian"/>
                    <xsd:enumeration value="Icelandic"/>
                    <xsd:enumeration value="Indonesian"/>
                    <xsd:enumeration value="Irish"/>
                    <xsd:enumeration value="Italian"/>
                    <xsd:enumeration value="Japanese"/>
                    <xsd:enumeration value="Kazakh"/>
                    <xsd:enumeration value="Korean"/>
                    <xsd:enumeration value="Latvian"/>
                    <xsd:enumeration value="Lithuanian"/>
                    <xsd:enumeration value="Macedonian"/>
                    <xsd:enumeration value="Malay"/>
                    <xsd:enumeration value="Malayalam"/>
                    <xsd:enumeration value="Maltese"/>
                    <xsd:enumeration value="Mandarin"/>
                    <xsd:enumeration value="Moroccan Arabic"/>
                    <xsd:enumeration value="Norwegian"/>
                    <xsd:enumeration value="Polish"/>
                    <xsd:enumeration value="Punjabi"/>
                    <xsd:enumeration value="Romanian"/>
                    <xsd:enumeration value="Russian"/>
                    <xsd:enumeration value="Serbian"/>
                    <xsd:enumeration value="Slovak"/>
                    <xsd:enumeration value="Slovenian"/>
                    <xsd:enumeration value="Spanish"/>
                    <xsd:enumeration value="Swahili"/>
                    <xsd:enumeration value="Swedish"/>
                    <xsd:enumeration value="Tagalog"/>
                    <xsd:enumeration value="Taiwanese"/>
                    <xsd:enumeration value="Tamil"/>
                    <xsd:enumeration value="Thai"/>
                    <xsd:enumeration value="Turkish"/>
                    <xsd:enumeration value="Ukrainian"/>
                    <xsd:enumeration value="Urdu"/>
                    <xsd:enumeration value="Uzbek"/>
                    <xsd:enumeration value="Vietnamese"/>
                    <xsd:enumeration value="Welsh"/>
                    <xsd:enumeration value="Portuguese"/>
                    <xsd:enumeration value="Chinese"/>
                  </xsd:restriction>
                </xsd:simpleType>
              </xsd:element>
            </xsd:sequence>
          </xsd:extension>
        </xsd:complexContent>
      </xsd:complexType>
    </xsd:element>
    <xsd:element name="Keywords_x0020_Seismic" ma:index="34" nillable="true" ma:displayName="Keywords Seismic" ma:internalName="Keywords_x0020_Seismic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aS/as-a-Service"/>
                    <xsd:enumeration value="Covid-19 Crisis Management"/>
                    <xsd:enumeration value="Cloud"/>
                    <xsd:enumeration value="Cultural Immersion"/>
                    <xsd:enumeration value="Diversity &amp; Inclusion"/>
                    <xsd:enumeration value="Employee Engagement"/>
                    <xsd:enumeration value="Great Place to Work"/>
                    <xsd:enumeration value="High Tech"/>
                    <xsd:enumeration value="Contact Centre"/>
                    <xsd:enumeration value="Customer Experience"/>
                    <xsd:enumeration value="High Touch"/>
                    <xsd:enumeration value="Impact Sourcing"/>
                    <xsd:enumeration value="Multichannel"/>
                    <xsd:enumeration value="Multilingual"/>
                    <xsd:enumeration value="Omnichannel"/>
                    <xsd:enumeration value="Research"/>
                    <xsd:enumeration value="TAP"/>
                    <xsd:enumeration value="Transformation"/>
                    <xsd:enumeration value="Virtual Site Tour"/>
                    <xsd:enumeration value="25 World Best Workplaces"/>
                  </xsd:restriction>
                </xsd:simpleType>
              </xsd:element>
            </xsd:sequence>
          </xsd:extension>
        </xsd:complexContent>
      </xsd:complexType>
    </xsd:element>
    <xsd:element name="IBERO-LATAM_x0020_Region" ma:index="35" nillable="true" ma:displayName="LATAM Region" ma:internalName="IBERO_x002d_LATAM_x0020_Reg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rgentina"/>
                    <xsd:enumeration value="Brazil"/>
                    <xsd:enumeration value="Chile"/>
                    <xsd:enumeration value="Colombia"/>
                    <xsd:enumeration value="Costa Rica"/>
                    <xsd:enumeration value="Dominican Republic"/>
                    <xsd:enumeration value="El Salvador"/>
                    <xsd:enumeration value="Guatemala"/>
                    <xsd:enumeration value="Guyana"/>
                    <xsd:enumeration value="Honduras"/>
                    <xsd:enumeration value="Mexico"/>
                    <xsd:enumeration value="Nicaragua"/>
                    <xsd:enumeration value="Peru"/>
                  </xsd:restriction>
                </xsd:simpleType>
              </xsd:element>
            </xsd:sequence>
          </xsd:extension>
        </xsd:complexContent>
      </xsd:complexType>
    </xsd:element>
    <xsd:element name="EWAP_x0020_Region" ma:index="36" nillable="true" ma:displayName="N America and APAC Region" ma:internalName="EWAP_x0020_Reg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ndonesia"/>
                    <xsd:enumeration value="Jamaica"/>
                    <xsd:enumeration value="Malaysia"/>
                    <xsd:enumeration value="Canada"/>
                    <xsd:enumeration value="China"/>
                    <xsd:enumeration value="India"/>
                    <xsd:enumeration value="Japan"/>
                    <xsd:enumeration value="Philippines"/>
                    <xsd:enumeration value="Singapore"/>
                    <xsd:enumeration value="Thailand"/>
                    <xsd:enumeration value="United States"/>
                    <xsd:enumeration value="Vietnam"/>
                  </xsd:restriction>
                </xsd:simpleType>
              </xsd:element>
            </xsd:sequence>
          </xsd:extension>
        </xsd:complexContent>
      </xsd:complexType>
    </xsd:element>
    <xsd:element name="Customer_x0020_Segment" ma:index="37" nillable="true" ma:displayName="Customer Segment" ma:internalName="Customer_x0020_Segm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2B"/>
                    <xsd:enumeration value="B2C"/>
                    <xsd:enumeration value="B2E"/>
                    <xsd:enumeration value="B2G"/>
                    <xsd:enumeration value="G2B"/>
                    <xsd:enumeration value="G2Z"/>
                  </xsd:restriction>
                </xsd:simpleType>
              </xsd:element>
            </xsd:sequence>
          </xsd:extension>
        </xsd:complexContent>
      </xsd:complexType>
    </xsd:element>
    <xsd:element name="Channel" ma:index="38" nillable="true" ma:displayName="Channel" ma:internalName="Channe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hat"/>
                    <xsd:enumeration value="Click-to-call"/>
                    <xsd:enumeration value="Email"/>
                    <xsd:enumeration value="Face-to-Face"/>
                    <xsd:enumeration value="Fax and White Mail"/>
                    <xsd:enumeration value="Forum"/>
                    <xsd:enumeration value="Inbound Call"/>
                    <xsd:enumeration value="IVR"/>
                    <xsd:enumeration value="Messaging"/>
                    <xsd:enumeration value="Non-CX"/>
                    <xsd:enumeration value="Other"/>
                    <xsd:enumeration value="Outbound Call"/>
                    <xsd:enumeration value="Self-Serve"/>
                    <xsd:enumeration value="SMS"/>
                    <xsd:enumeration value="Social Media"/>
                    <xsd:enumeration value="Video"/>
                    <xsd:enumeration value="Voice"/>
                    <xsd:enumeration value="Whitemail"/>
                  </xsd:restriction>
                </xsd:simpleType>
              </xsd:element>
            </xsd:sequence>
          </xsd:extension>
        </xsd:complexContent>
      </xsd:complexType>
    </xsd:element>
    <xsd:element name="CEMEA_x0020_Region" ma:index="39" nillable="true" ma:displayName="EMEA Region" ma:internalName="CEMEA_x0020_Reg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bania"/>
                    <xsd:enumeration value="Austria"/>
                    <xsd:enumeration value="Belgium"/>
                    <xsd:enumeration value="Bosnia and Herzegovina"/>
                    <xsd:enumeration value="Croatia"/>
                    <xsd:enumeration value="Czech Republic"/>
                    <xsd:enumeration value="Denmark"/>
                    <xsd:enumeration value="Egypt"/>
                    <xsd:enumeration value="Finland"/>
                    <xsd:enumeration value="France"/>
                    <xsd:enumeration value="Georgia"/>
                    <xsd:enumeration value="Germany"/>
                    <xsd:enumeration value="Greece"/>
                    <xsd:enumeration value="Italy"/>
                    <xsd:enumeration value="Jordan"/>
                    <xsd:enumeration value="Kenya"/>
                    <xsd:enumeration value="Kosovo"/>
                    <xsd:enumeration value="Lebanon"/>
                    <xsd:enumeration value="Lithuania"/>
                    <xsd:enumeration value="Madagascar"/>
                    <xsd:enumeration value="Morocco"/>
                    <xsd:enumeration value="Netherlands"/>
                    <xsd:enumeration value="Nigeria"/>
                    <xsd:enumeration value="North Macedonia"/>
                    <xsd:enumeration value="Norway"/>
                    <xsd:enumeration value="Poland"/>
                    <xsd:enumeration value="Portugal"/>
                    <xsd:enumeration value="Romania"/>
                    <xsd:enumeration value="Russia"/>
                    <xsd:enumeration value="Saudi Arabia"/>
                    <xsd:enumeration value="South Africa"/>
                    <xsd:enumeration value="Spain"/>
                    <xsd:enumeration value="Suriname"/>
                    <xsd:enumeration value="Sweden"/>
                    <xsd:enumeration value="Switzerland"/>
                    <xsd:enumeration value="Togo"/>
                    <xsd:enumeration value="Tunisia"/>
                    <xsd:enumeration value="Turkey"/>
                    <xsd:enumeration value="Ukraine"/>
                    <xsd:enumeration value="United Kingdom"/>
                    <xsd:enumeration value="United Arab Emirates (UAE)"/>
                  </xsd:restriction>
                </xsd:simpleType>
              </xsd:element>
            </xsd:sequence>
          </xsd:extension>
        </xsd:complexContent>
      </xsd:complexType>
    </xsd:element>
    <xsd:element name="Client_x0020_preoccupation_x002f_concerns" ma:index="40" nillable="true" ma:displayName="Case Study - Client Interest" ma:internalName="Client_x0020_preoccupation_x002F_concern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nalytic Insights"/>
                    <xsd:enumeration value="Automation, AI &amp; Machine Learning"/>
                    <xsd:enumeration value="Business Improvement and Transformation"/>
                    <xsd:enumeration value="Business Resilience, Scalability, Flexibility"/>
                    <xsd:enumeration value="Change management"/>
                    <xsd:enumeration value="Channel Strategy"/>
                    <xsd:enumeration value="Complex Program Management"/>
                    <xsd:enumeration value="Consolidation and Consistency"/>
                    <xsd:enumeration value="Cultural Fit and Cultural Alignment"/>
                    <xsd:enumeration value="Customer Journey Optimisation"/>
                    <xsd:enumeration value="Customer Satisfaction &amp; Engagement Initiatives"/>
                    <xsd:enumeration value="Digital Transformation and Innovation"/>
                    <xsd:enumeration value="Employee Satisfaction &amp; Engagement Initiatives"/>
                    <xsd:enumeration value="Process Optimizations, Streamlining and Improvements"/>
                    <xsd:enumeration value="Security"/>
                    <xsd:enumeration value="Shoring Strategy Optimization / SMART shoring"/>
                    <xsd:enumeration value="TCO"/>
                    <xsd:enumeration value="Technology Improvements &amp; Applications Implementation / Integration"/>
                  </xsd:restriction>
                </xsd:simpleType>
              </xsd:element>
            </xsd:sequence>
          </xsd:extension>
        </xsd:complexContent>
      </xsd:complexType>
    </xsd:element>
    <xsd:element name="TP_x0020_Initiative" ma:index="41" nillable="true" ma:displayName="TP Initiative" ma:format="Dropdown" ma:internalName="TP_x0020_Initiative">
      <xsd:simpleType>
        <xsd:restriction base="dms:Choice">
          <xsd:enumeration value="All Ideas Matter"/>
          <xsd:enumeration value="TP Women"/>
          <xsd:enumeration value="Citizen of the World"/>
          <xsd:enumeration value="Citizen of the Planet"/>
          <xsd:enumeration value="First Job Opportunity"/>
          <xsd:enumeration value="Hungry to Win"/>
          <xsd:enumeration value="One Tree Planted"/>
          <xsd:enumeration value="Persons with Disabilities"/>
        </xsd:restriction>
      </xsd:simpleType>
    </xsd:element>
    <xsd:element name="Document_x0020_format" ma:index="42" nillable="true" ma:displayName="Document format" ma:format="Dropdown" ma:internalName="Document_x0020_format">
      <xsd:simpleType>
        <xsd:restriction base="dms:Choice">
          <xsd:enumeration value="Blog"/>
          <xsd:enumeration value="Excel"/>
          <xsd:enumeration value="Image"/>
          <xsd:enumeration value="JSON"/>
          <xsd:enumeration value="Landing page"/>
          <xsd:enumeration value="Link"/>
          <xsd:enumeration value="Outlook message"/>
          <xsd:enumeration value="Pdf"/>
          <xsd:enumeration value="PowerPoint"/>
          <xsd:enumeration value="Recording (sound)"/>
          <xsd:enumeration value="Video"/>
          <xsd:enumeration value="Word"/>
        </xsd:restriction>
      </xsd:simpleType>
    </xsd:element>
    <xsd:element name="BI_x0020_Analyst_x0020_Topics" ma:index="43" nillable="true" ma:displayName="BI Analyst Topics" ma:internalName="BI_x0020_Analyst_x0020_Topic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nalyst Focus (Competitor)"/>
                    <xsd:enumeration value="Analyst Focus (TP)"/>
                    <xsd:enumeration value="Analyst rankings"/>
                    <xsd:enumeration value="BPO Trends"/>
                    <xsd:enumeration value="Competitor Analysis"/>
                    <xsd:enumeration value="CX Trends"/>
                    <xsd:enumeration value="Industry Insight"/>
                    <xsd:enumeration value="LOB Trends"/>
                    <xsd:enumeration value="Market Forecast"/>
                    <xsd:enumeration value="Market Impact"/>
                  </xsd:restriction>
                </xsd:simpleType>
              </xsd:element>
            </xsd:sequence>
          </xsd:extension>
        </xsd:complexContent>
      </xsd:complexType>
    </xsd:element>
    <xsd:element name="BI_x0020_Collateral_x0020_Type" ma:index="44" nillable="true" ma:displayName="BI Collateral Type" ma:format="Dropdown" ma:internalName="BI_x0020_Collateral_x0020_Type">
      <xsd:simpleType>
        <xsd:restriction base="dms:Choice">
          <xsd:enumeration value="BI Market Analysis"/>
          <xsd:enumeration value="BI Playbook"/>
          <xsd:enumeration value="Competitor Monthly Tracking"/>
          <xsd:enumeration value="Competitor Quarterly Briefing"/>
          <xsd:enumeration value="Head to Head"/>
          <xsd:enumeration value="HIT"/>
          <xsd:enumeration value="Keymaker"/>
        </xsd:restriction>
      </xsd:simpleType>
    </xsd:element>
    <xsd:element name="TAP_x0020_Tool" ma:index="45" nillable="true" ma:displayName="TAP Tool" ma:internalName="TAP_x0020_Too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utomation Anywhere"/>
                    <xsd:enumeration value="AWS (Digital CX)"/>
                    <xsd:enumeration value="CallMiner (Advanced Analytics)"/>
                    <xsd:enumeration value="Centrical (Productivity Tools)"/>
                    <xsd:enumeration value="Data Visualisation (Advanced Analytics)"/>
                    <xsd:enumeration value="Descriptive Analytics (Advanced Analytics)"/>
                    <xsd:enumeration value="Digital Floorwalker (Digital CX)"/>
                    <xsd:enumeration value="Email Bot (Intelligent Automation)"/>
                    <xsd:enumeration value="Khoros (Digital CX)"/>
                    <xsd:enumeration value="Intelligent Automation"/>
                    <xsd:enumeration value="NICE (Advanced Analytics)"/>
                    <xsd:enumeration value="StoryfAI (Intelligent Automation)"/>
                    <xsd:enumeration value="TP Chatbot (Digital CX)"/>
                    <xsd:enumeration value="TP Client (Digital CX)"/>
                    <xsd:enumeration value="TP Dialog (Advanced Analytics)"/>
                    <xsd:enumeration value="TP Gamification (Productivity Tools)"/>
                    <xsd:enumeration value="TP GenAI (Generative AI)"/>
                    <xsd:enumeration value="TP GPT (Intelligent Automation)"/>
                    <xsd:enumeration value="TP Interact (Advanced Analytics)"/>
                    <xsd:enumeration value="TP Live (GRYPP)"/>
                    <xsd:enumeration value="TP Notify (Digital CX)"/>
                    <xsd:enumeration value="TP Optify (Intelligent Automation)"/>
                    <xsd:enumeration value="TP Optymize (Intelligent Automation)"/>
                    <xsd:enumeration value="TP Protect (Productivity Tools)"/>
                    <xsd:enumeration value="TP Recommender (Advanced Analytics)"/>
                    <xsd:enumeration value="TP Simulation (Productivity Tools)"/>
                    <xsd:enumeration value="TP TimeTree (Productivity Tools)"/>
                    <xsd:enumeration value="TP Travel (Intelligent Automation)"/>
                    <xsd:enumeration value="TP Unify (Intelligent Automation)"/>
                    <xsd:enumeration value="TP Video Assistance (Digital CX)"/>
                    <xsd:enumeration value="TP Voice2Messaging (Digital CX)"/>
                    <xsd:enumeration value="TP Wallet (Intelligent Automation)"/>
                    <xsd:enumeration value="TP Writeless (Productivity Tools)"/>
                    <xsd:enumeration value="Twilio (Digital CX)"/>
                    <xsd:enumeration value="Unbabel (Intelligent Automation)"/>
                    <xsd:enumeration value="UiPath (Intelligent Automation)"/>
                    <xsd:enumeration value="Uniphore (Digital CX)"/>
                    <xsd:enumeration value="YellowAI (Intelligent Automation)"/>
                  </xsd:restriction>
                </xsd:simpleType>
              </xsd:element>
            </xsd:sequence>
          </xsd:extension>
        </xsd:complexContent>
      </xsd:complexType>
    </xsd:element>
    <xsd:element name="Content_x0020_Source" ma:index="46" nillable="true" ma:displayName="Content Source" ma:format="Dropdown" ma:internalName="Content_x0020_Source">
      <xsd:simpleType>
        <xsd:restriction base="dms:Choice">
          <xsd:enumeration value="EMEA Marketing"/>
          <xsd:enumeration value="EMEA Pricing"/>
          <xsd:enumeration value="EMEA Solution Design"/>
          <xsd:enumeration value="Global Marketing"/>
          <xsd:enumeration value="Global Marketing - BI"/>
          <xsd:enumeration value="Global Marketing - Business Insights Lab"/>
          <xsd:enumeration value="Global Marketing - TAP"/>
          <xsd:enumeration value="Global Practice Lead"/>
          <xsd:enumeration value="Local Marketing"/>
          <xsd:enumeration value="Local Pricing"/>
          <xsd:enumeration value="Local Solution Design/Bid"/>
          <xsd:enumeration value="SFDC"/>
        </xsd:restriction>
      </xsd:simpleType>
    </xsd:element>
    <xsd:element name="Case_x0020_Study_x0020_Outcome" ma:index="47" nillable="true" ma:displayName="Case Study Outcome" ma:internalName="Case_x0020_Study_x0020_Outcom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siness Continuity and Risk Management"/>
                    <xsd:enumeration value="Cost Decrease"/>
                    <xsd:enumeration value="Customer Retention, Churn Improvement"/>
                    <xsd:enumeration value="Data Protection assurance"/>
                    <xsd:enumeration value="Employee Satisfaction increase"/>
                    <xsd:enumeration value="Flexible Operations"/>
                    <xsd:enumeration value="Functional Process Optimisation"/>
                    <xsd:enumeration value="Improvement Client/Product Processes"/>
                    <xsd:enumeration value="Increase Client Satisfaction"/>
                    <xsd:enumeration value="Increase Productivity and Efficiency"/>
                    <xsd:enumeration value="Mitigation of Adverse Events, Business Disruptions"/>
                    <xsd:enumeration value="Operational Process Optimisation"/>
                    <xsd:enumeration value="Quality Increase"/>
                    <xsd:enumeration value="Revenue Increase"/>
                    <xsd:enumeration value="Service Consistency assurance"/>
                    <xsd:enumeration value="Smooth Operational Scaling"/>
                  </xsd:restriction>
                </xsd:simpleType>
              </xsd:element>
            </xsd:sequence>
          </xsd:extension>
        </xsd:complexContent>
      </xsd:complexType>
    </xsd:element>
    <xsd:element name="ce3510981bb3457796c044e2774a2a5f" ma:index="49" nillable="true" ma:taxonomy="true" ma:internalName="ce3510981bb3457796c044e2774a2a5f" ma:taxonomyFieldName="Folder_" ma:displayName="Folder_" ma:fieldId="{ce351098-1bb3-4577-96c0-44e2774a2a5f}" ma:taxonomyMulti="true" ma:sspId="fdc3dee4-acfb-4958-b3e6-b05ed2e9a342" ma:termSetId="01a04aa7-ca43-443c-acfe-9656a63eca3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5f84a36109c4927a30678eec9f9aff3" ma:index="51" nillable="true" ma:taxonomy="true" ma:internalName="g5f84a36109c4927a30678eec9f9aff3" ma:taxonomyFieldName="Month_" ma:displayName="Month_" ma:fieldId="{05f84a36-109c-4927-a306-78eec9f9aff3}" ma:sspId="fdc3dee4-acfb-4958-b3e6-b05ed2e9a342" ma:termSetId="975bfcdc-551b-434d-8312-11eb06117de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4a1b193fc5e4184aee8cef4744c06ec" ma:index="53" nillable="true" ma:taxonomy="true" ma:internalName="g4a1b193fc5e4184aee8cef4744c06ec" ma:taxonomyFieldName="Year_" ma:displayName="Year_" ma:fieldId="{04a1b193-fc5e-4184-aee8-cef4744c06ec}" ma:sspId="fdc3dee4-acfb-4958-b3e6-b05ed2e9a342" ma:termSetId="ad92d743-c13f-44ae-8847-2180473b1f1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ba3c1aca72844c88050bb747732e9c1" ma:index="55" nillable="true" ma:taxonomy="true" ma:internalName="gba3c1aca72844c88050bb747732e9c1" ma:taxonomyFieldName="Region_" ma:displayName="Region_" ma:fieldId="{0ba3c1ac-a728-44c8-8050-bb747732e9c1}" ma:sspId="fdc3dee4-acfb-4958-b3e6-b05ed2e9a342" ma:termSetId="e0d7b332-45b6-4ad1-aecd-26006b7f1c8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8512e0a9e6a48deba83c37bfc4fa790" ma:index="57" nillable="true" ma:taxonomy="true" ma:internalName="p8512e0a9e6a48deba83c37bfc4fa790" ma:taxonomyFieldName="TypeofMaterial_" ma:displayName="Type of Material_" ma:fieldId="{98512e0a-9e6a-48de-ba83-c37bfc4fa790}" ma:sspId="fdc3dee4-acfb-4958-b3e6-b05ed2e9a342" ma:termSetId="29e351b9-892e-4c24-89a8-f7f5082e6fd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P_x0020_Initiative xmlns="491b4124-8541-4be8-acde-feb82c488b84" xsi:nil="true"/>
    <Content_x0020_Source xmlns="491b4124-8541-4be8-acde-feb82c488b84" xsi:nil="true"/>
    <Vertical xmlns="491b4124-8541-4be8-acde-feb82c488b84" xsi:nil="true"/>
    <TP_x0020_Region xmlns="491b4124-8541-4be8-acde-feb82c488b84" xsi:nil="true"/>
    <Channel xmlns="491b4124-8541-4be8-acde-feb82c488b84" xsi:nil="true"/>
    <p8512e0a9e6a48deba83c37bfc4fa790 xmlns="491b4124-8541-4be8-acde-feb82c488b84">
      <Terms xmlns="http://schemas.microsoft.com/office/infopath/2007/PartnerControls"/>
    </p8512e0a9e6a48deba83c37bfc4fa790>
    <TaxCatchAll xmlns="491b4124-8541-4be8-acde-feb82c488b84" xsi:nil="true"/>
    <gba3c1aca72844c88050bb747732e9c1 xmlns="491b4124-8541-4be8-acde-feb82c488b84">
      <Terms xmlns="http://schemas.microsoft.com/office/infopath/2007/PartnerControls"/>
    </gba3c1aca72844c88050bb747732e9c1>
    <of760ce1a9a5465b9b8df65a14d63892 xmlns="491b4124-8541-4be8-acde-feb82c488b84">
      <Terms xmlns="http://schemas.microsoft.com/office/infopath/2007/PartnerControls"/>
    </of760ce1a9a5465b9b8df65a14d63892>
    <RFx_x0020_Topic_x0020_-_x0020_Corporate_x0020_Information xmlns="491b4124-8541-4be8-acde-feb82c488b84" xsi:nil="true"/>
    <RFx_x0020_Topic xmlns="491b4124-8541-4be8-acde-feb82c488b84" xsi:nil="true"/>
    <Language_x0020_Seismic xmlns="491b4124-8541-4be8-acde-feb82c488b84" xsi:nil="true"/>
    <Specialized_x0020_Services xmlns="491b4124-8541-4be8-acde-feb82c488b84" xsi:nil="true"/>
    <Keywords_x0020_Seismic xmlns="491b4124-8541-4be8-acde-feb82c488b84" xsi:nil="true"/>
    <TAP_x0020_Tool xmlns="491b4124-8541-4be8-acde-feb82c488b84" xsi:nil="true"/>
    <LOB xmlns="491b4124-8541-4be8-acde-feb82c488b84" xsi:nil="true"/>
    <BI_x0020_Analyst_x0020_Topics xmlns="491b4124-8541-4be8-acde-feb82c488b84" xsi:nil="true"/>
    <BI_x0020_Collateral_x0020_Type xmlns="491b4124-8541-4be8-acde-feb82c488b84" xsi:nil="true"/>
    <Shoring_x002f_Solution xmlns="491b4124-8541-4be8-acde-feb82c488b84" xsi:nil="true"/>
    <EWAP_x0020_Region xmlns="491b4124-8541-4be8-acde-feb82c488b84" xsi:nil="true"/>
    <lcf76f155ced4ddcb4097134ff3c332f xmlns="7db5e976-62f7-475c-9104-12886540b997">
      <Terms xmlns="http://schemas.microsoft.com/office/infopath/2007/PartnerControls"/>
    </lcf76f155ced4ddcb4097134ff3c332f>
    <ce3510981bb3457796c044e2774a2a5f xmlns="491b4124-8541-4be8-acde-feb82c488b84">
      <Terms xmlns="http://schemas.microsoft.com/office/infopath/2007/PartnerControls"/>
    </ce3510981bb3457796c044e2774a2a5f>
    <Confidentiality_x0020_Level xmlns="491b4124-8541-4be8-acde-feb82c488b84" xsi:nil="true"/>
    <Customer_x0020_Segment xmlns="491b4124-8541-4be8-acde-feb82c488b84" xsi:nil="true"/>
    <g5f84a36109c4927a30678eec9f9aff3 xmlns="491b4124-8541-4be8-acde-feb82c488b84">
      <Terms xmlns="http://schemas.microsoft.com/office/infopath/2007/PartnerControls"/>
    </g5f84a36109c4927a30678eec9f9aff3>
    <Content_x0020_Item_x0020_language xmlns="491b4124-8541-4be8-acde-feb82c488b84" xsi:nil="true"/>
    <IBERO-LATAM_x0020_Region xmlns="491b4124-8541-4be8-acde-feb82c488b84" xsi:nil="true"/>
    <Client_x0020_preoccupation_x002f_concerns xmlns="491b4124-8541-4be8-acde-feb82c488b84" xsi:nil="true"/>
    <Document_x0020_format xmlns="491b4124-8541-4be8-acde-feb82c488b84" xsi:nil="true"/>
    <RFx_x0020_Topic_x0020_-_x0020_Departments_x0020_and_x0020_Processes xmlns="491b4124-8541-4be8-acde-feb82c488b84" xsi:nil="true"/>
    <CEMEA_x0020_Region xmlns="491b4124-8541-4be8-acde-feb82c488b84" xsi:nil="true"/>
    <g4a1b193fc5e4184aee8cef4744c06ec xmlns="491b4124-8541-4be8-acde-feb82c488b84">
      <Terms xmlns="http://schemas.microsoft.com/office/infopath/2007/PartnerControls"/>
    </g4a1b193fc5e4184aee8cef4744c06ec>
    <Collateral_x0020_Type xmlns="491b4124-8541-4be8-acde-feb82c488b84" xsi:nil="true"/>
    <Case_x0020_Study_x0020_Outcome xmlns="491b4124-8541-4be8-acde-feb82c488b84" xsi:nil="true"/>
    <TAP_x002f__x0020_TAP_x0020_Solution xmlns="491b4124-8541-4be8-acde-feb82c488b8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7A6AF4-90EC-4929-B6F4-BB5248F3DC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b5e976-62f7-475c-9104-12886540b997"/>
    <ds:schemaRef ds:uri="3690f28d-eb18-440d-a159-43b93b4a4568"/>
    <ds:schemaRef ds:uri="491b4124-8541-4be8-acde-feb82c488b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F6857C-ED5A-4426-886B-68CC69A21EBE}">
  <ds:schemaRefs>
    <ds:schemaRef ds:uri="3690f28d-eb18-440d-a159-43b93b4a4568"/>
    <ds:schemaRef ds:uri="491b4124-8541-4be8-acde-feb82c488b84"/>
    <ds:schemaRef ds:uri="7db5e976-62f7-475c-9104-12886540b99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2A1FBE7-245C-4FE7-A3C9-67071C7E78E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38fcbaf-ba4c-43e1-adae-5475c970fe10}" enabled="0" method="" siteId="{638fcbaf-ba4c-43e1-adae-5475c970fe1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8977</TotalTime>
  <Words>490</Words>
  <Application>Microsoft Office PowerPoint</Application>
  <PresentationFormat>Presentazione su schermo (16:9)</PresentationFormat>
  <Paragraphs>30</Paragraphs>
  <Slides>12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12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Calibri Light</vt:lpstr>
      <vt:lpstr>Roboto</vt:lpstr>
      <vt:lpstr>1_TP_PPT_Theme</vt:lpstr>
      <vt:lpstr>2_INTERNAL</vt:lpstr>
      <vt:lpstr>3_INTERNAL</vt:lpstr>
      <vt:lpstr>Tema di Office</vt:lpstr>
      <vt:lpstr>DALLA NATURA RICEVIAMO MOLTO DI PIÙ DI CIÒ CHE CERCHIAMO!</vt:lpstr>
      <vt:lpstr>Overview del progetto</vt:lpstr>
      <vt:lpstr>Presentazione standard di PowerPoint</vt:lpstr>
      <vt:lpstr>Parte Operativa</vt:lpstr>
      <vt:lpstr>Presentazione standard di PowerPoint</vt:lpstr>
      <vt:lpstr>Presentazione standard di PowerPoint</vt:lpstr>
      <vt:lpstr>Presentazione standard di PowerPoint</vt:lpstr>
      <vt:lpstr>Jonian Kids</vt:lpstr>
      <vt:lpstr>Presentazione standard di PowerPoint</vt:lpstr>
      <vt:lpstr>RISULTATI E OBIETTIVI RAGGIUNTI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Felipe Machado</dc:creator>
  <cp:lastModifiedBy>Mario Massone</cp:lastModifiedBy>
  <cp:revision>169</cp:revision>
  <cp:lastPrinted>2025-02-21T22:33:06Z</cp:lastPrinted>
  <dcterms:created xsi:type="dcterms:W3CDTF">2024-08-21T17:49:09Z</dcterms:created>
  <dcterms:modified xsi:type="dcterms:W3CDTF">2025-10-03T11:17:19Z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0x010100A4084B7CB4F08F418D25A725C8785D11</vt:lpwstr>
  </property>
  <property fmtid="{D5CDD505-2E9C-101B-9397-08002B2CF9AE}" pid="3" name="Folder_">
    <vt:lpwstr/>
  </property>
  <property fmtid="{D5CDD505-2E9C-101B-9397-08002B2CF9AE}" pid="4" name="MediaServiceImageTags">
    <vt:lpwstr/>
  </property>
  <property fmtid="{D5CDD505-2E9C-101B-9397-08002B2CF9AE}" pid="5" name="Month_">
    <vt:lpwstr/>
  </property>
  <property fmtid="{D5CDD505-2E9C-101B-9397-08002B2CF9AE}" pid="6" name="ContentTags">
    <vt:lpwstr/>
  </property>
  <property fmtid="{D5CDD505-2E9C-101B-9397-08002B2CF9AE}" pid="7" name="Region_">
    <vt:lpwstr/>
  </property>
  <property fmtid="{D5CDD505-2E9C-101B-9397-08002B2CF9AE}" pid="8" name="Year_">
    <vt:lpwstr/>
  </property>
  <property fmtid="{D5CDD505-2E9C-101B-9397-08002B2CF9AE}" pid="9" name="TypeofMaterial_">
    <vt:lpwstr/>
  </property>
</Properties>
</file>