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147479592" r:id="rId5"/>
    <p:sldId id="2147479590" r:id="rId6"/>
    <p:sldId id="2147479587" r:id="rId7"/>
    <p:sldId id="2147479586" r:id="rId8"/>
    <p:sldId id="2147479562" r:id="rId9"/>
    <p:sldId id="2147479593" r:id="rId10"/>
    <p:sldId id="2147479583" r:id="rId11"/>
    <p:sldId id="2147479588" r:id="rId12"/>
    <p:sldId id="2147479591" r:id="rId13"/>
  </p:sldIdLst>
  <p:sldSz cx="12192000" cy="6858000"/>
  <p:notesSz cx="6669088" cy="9872663"/>
  <p:embeddedFontLst>
    <p:embeddedFont>
      <p:font typeface="Fira Sans" panose="020B0503050000020004" pitchFamily="34" charset="0"/>
      <p:regular r:id="rId16"/>
      <p:bold r:id="rId17"/>
      <p:italic r:id="rId18"/>
      <p:boldItalic r:id="rId19"/>
    </p:embeddedFont>
    <p:embeddedFont>
      <p:font typeface="Fira Sans Light" panose="020B0403050000020004" pitchFamily="34" charset="0"/>
      <p:regular r:id="rId20"/>
      <p:italic r:id="rId21"/>
    </p:embeddedFont>
    <p:embeddedFont>
      <p:font typeface="Fira Sans Medium" panose="020B0603050000020004" pitchFamily="34" charset="0"/>
      <p:regular r:id="rId22"/>
      <p:italic r:id="rId23"/>
    </p:embeddedFont>
  </p:embeddedFontLst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Sanmiguel, Andrea" initials="SA" lastIdx="6" clrIdx="6">
    <p:extLst>
      <p:ext uri="{19B8F6BF-5375-455C-9EA6-DF929625EA0E}">
        <p15:presenceInfo xmlns:p15="http://schemas.microsoft.com/office/powerpoint/2012/main" userId="S::andrea.sanmiguel@wolterskluwer.com::6aec7cfe-47a8-4009-8f33-364a4e827c27" providerId="AD"/>
      </p:ext>
    </p:extLst>
  </p:cmAuthor>
  <p:cmAuthor id="1" name="Dérogée - Pikaar, Annemarije" initials="D-PA" lastIdx="30" clrIdx="0"/>
  <p:cmAuthor id="2" name="Van Holten, Lauren" initials="VHL" lastIdx="8" clrIdx="1"/>
  <p:cmAuthor id="3" name="Griesheimer, Marlijn" initials="GM" lastIdx="10" clrIdx="2"/>
  <p:cmAuthor id="4" name="Annemarije Dérogée - Pikaar" initials="AD-P" lastIdx="18" clrIdx="3">
    <p:extLst>
      <p:ext uri="{19B8F6BF-5375-455C-9EA6-DF929625EA0E}">
        <p15:presenceInfo xmlns:p15="http://schemas.microsoft.com/office/powerpoint/2012/main" userId="S::annemarije.pikaar@wolterskluwer.com::e823b669-ef4b-4fb2-a1c3-605025644d85" providerId="AD"/>
      </p:ext>
    </p:extLst>
  </p:cmAuthor>
  <p:cmAuthor id="5" name="Joyal, Ann" initials="JA" lastIdx="8" clrIdx="4">
    <p:extLst>
      <p:ext uri="{19B8F6BF-5375-455C-9EA6-DF929625EA0E}">
        <p15:presenceInfo xmlns:p15="http://schemas.microsoft.com/office/powerpoint/2012/main" userId="S::ann.joyal@wolterskluwer.com::52391fff-4fc8-46a0-848a-4365b2d1904d" providerId="AD"/>
      </p:ext>
    </p:extLst>
  </p:cmAuthor>
  <p:cmAuthor id="6" name="Bonacum, Leslie" initials="BL" lastIdx="6" clrIdx="5">
    <p:extLst>
      <p:ext uri="{19B8F6BF-5375-455C-9EA6-DF929625EA0E}">
        <p15:presenceInfo xmlns:p15="http://schemas.microsoft.com/office/powerpoint/2012/main" userId="S::leslie.bonacum@wolterskluwer.com::f811aef6-6cfe-40f3-ba89-c9a9ad79c3e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735"/>
    <a:srgbClr val="EA4D59"/>
    <a:srgbClr val="FBDFE1"/>
    <a:srgbClr val="85BC20"/>
    <a:srgbClr val="EEF3F6"/>
    <a:srgbClr val="7DB7D4"/>
    <a:srgbClr val="D5E7EF"/>
    <a:srgbClr val="4D8BBC"/>
    <a:srgbClr val="E9E8E6"/>
    <a:srgbClr val="80B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Stijl, gemiddeld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race, Andrea" userId="000019f8-c498-45d9-a818-a10c6d39f681" providerId="ADAL" clId="{5D96D00B-75A8-4CA7-A4CE-045D6BA9947C}"/>
    <pc:docChg chg="undo custSel addSld delSld modSld">
      <pc:chgData name="Surace, Andrea" userId="000019f8-c498-45d9-a818-a10c6d39f681" providerId="ADAL" clId="{5D96D00B-75A8-4CA7-A4CE-045D6BA9947C}" dt="2025-09-26T08:56:31.404" v="357" actId="478"/>
      <pc:docMkLst>
        <pc:docMk/>
      </pc:docMkLst>
      <pc:sldChg chg="modSp add del mod">
        <pc:chgData name="Surace, Andrea" userId="000019f8-c498-45d9-a818-a10c6d39f681" providerId="ADAL" clId="{5D96D00B-75A8-4CA7-A4CE-045D6BA9947C}" dt="2025-09-23T14:28:03.468" v="287" actId="2696"/>
        <pc:sldMkLst>
          <pc:docMk/>
          <pc:sldMk cId="875996951" sldId="2147479555"/>
        </pc:sldMkLst>
      </pc:sldChg>
      <pc:sldChg chg="modNotesTx">
        <pc:chgData name="Surace, Andrea" userId="000019f8-c498-45d9-a818-a10c6d39f681" providerId="ADAL" clId="{5D96D00B-75A8-4CA7-A4CE-045D6BA9947C}" dt="2025-09-26T08:56:07.957" v="353" actId="6549"/>
        <pc:sldMkLst>
          <pc:docMk/>
          <pc:sldMk cId="4139103878" sldId="2147479562"/>
        </pc:sldMkLst>
      </pc:sldChg>
      <pc:sldChg chg="delSp modSp mod">
        <pc:chgData name="Surace, Andrea" userId="000019f8-c498-45d9-a818-a10c6d39f681" providerId="ADAL" clId="{5D96D00B-75A8-4CA7-A4CE-045D6BA9947C}" dt="2025-09-26T08:56:21.044" v="355" actId="478"/>
        <pc:sldMkLst>
          <pc:docMk/>
          <pc:sldMk cId="1073116692" sldId="2147479583"/>
        </pc:sldMkLst>
        <pc:spChg chg="del">
          <ac:chgData name="Surace, Andrea" userId="000019f8-c498-45d9-a818-a10c6d39f681" providerId="ADAL" clId="{5D96D00B-75A8-4CA7-A4CE-045D6BA9947C}" dt="2025-09-26T08:56:21.044" v="355" actId="478"/>
          <ac:spMkLst>
            <pc:docMk/>
            <pc:sldMk cId="1073116692" sldId="2147479583"/>
            <ac:spMk id="4" creationId="{3EE0919B-0B9D-085A-2635-69DA495B14E0}"/>
          </ac:spMkLst>
        </pc:spChg>
        <pc:spChg chg="mod">
          <ac:chgData name="Surace, Andrea" userId="000019f8-c498-45d9-a818-a10c6d39f681" providerId="ADAL" clId="{5D96D00B-75A8-4CA7-A4CE-045D6BA9947C}" dt="2025-09-23T15:46:03.556" v="311" actId="20577"/>
          <ac:spMkLst>
            <pc:docMk/>
            <pc:sldMk cId="1073116692" sldId="2147479583"/>
            <ac:spMk id="19" creationId="{8EA5DA93-D01D-936B-B8D2-86D75A2EA7A7}"/>
          </ac:spMkLst>
        </pc:spChg>
      </pc:sldChg>
      <pc:sldChg chg="delSp modSp mod">
        <pc:chgData name="Surace, Andrea" userId="000019f8-c498-45d9-a818-a10c6d39f681" providerId="ADAL" clId="{5D96D00B-75A8-4CA7-A4CE-045D6BA9947C}" dt="2025-09-26T08:55:57.996" v="352" actId="478"/>
        <pc:sldMkLst>
          <pc:docMk/>
          <pc:sldMk cId="10560388" sldId="2147479586"/>
        </pc:sldMkLst>
        <pc:spChg chg="del">
          <ac:chgData name="Surace, Andrea" userId="000019f8-c498-45d9-a818-a10c6d39f681" providerId="ADAL" clId="{5D96D00B-75A8-4CA7-A4CE-045D6BA9947C}" dt="2025-09-26T08:55:57.996" v="352" actId="478"/>
          <ac:spMkLst>
            <pc:docMk/>
            <pc:sldMk cId="10560388" sldId="2147479586"/>
            <ac:spMk id="4" creationId="{AC53C0F3-C3A7-79D3-6BCB-941ACB122185}"/>
          </ac:spMkLst>
        </pc:spChg>
        <pc:spChg chg="mod">
          <ac:chgData name="Surace, Andrea" userId="000019f8-c498-45d9-a818-a10c6d39f681" providerId="ADAL" clId="{5D96D00B-75A8-4CA7-A4CE-045D6BA9947C}" dt="2025-09-23T15:47:07.808" v="328" actId="20577"/>
          <ac:spMkLst>
            <pc:docMk/>
            <pc:sldMk cId="10560388" sldId="2147479586"/>
            <ac:spMk id="33" creationId="{583E50A5-4536-18D2-A95A-C4ABF98BE66C}"/>
          </ac:spMkLst>
        </pc:spChg>
      </pc:sldChg>
      <pc:sldChg chg="delSp mod">
        <pc:chgData name="Surace, Andrea" userId="000019f8-c498-45d9-a818-a10c6d39f681" providerId="ADAL" clId="{5D96D00B-75A8-4CA7-A4CE-045D6BA9947C}" dt="2025-09-26T08:55:53.870" v="351" actId="478"/>
        <pc:sldMkLst>
          <pc:docMk/>
          <pc:sldMk cId="2996827425" sldId="2147479587"/>
        </pc:sldMkLst>
        <pc:spChg chg="del">
          <ac:chgData name="Surace, Andrea" userId="000019f8-c498-45d9-a818-a10c6d39f681" providerId="ADAL" clId="{5D96D00B-75A8-4CA7-A4CE-045D6BA9947C}" dt="2025-09-26T08:55:53.870" v="351" actId="478"/>
          <ac:spMkLst>
            <pc:docMk/>
            <pc:sldMk cId="2996827425" sldId="2147479587"/>
            <ac:spMk id="4" creationId="{19BA073D-39A6-B22D-3762-6B5D7CC2DBBA}"/>
          </ac:spMkLst>
        </pc:spChg>
      </pc:sldChg>
      <pc:sldChg chg="delSp mod">
        <pc:chgData name="Surace, Andrea" userId="000019f8-c498-45d9-a818-a10c6d39f681" providerId="ADAL" clId="{5D96D00B-75A8-4CA7-A4CE-045D6BA9947C}" dt="2025-09-26T08:56:26.693" v="356" actId="478"/>
        <pc:sldMkLst>
          <pc:docMk/>
          <pc:sldMk cId="4101895384" sldId="2147479588"/>
        </pc:sldMkLst>
        <pc:spChg chg="del">
          <ac:chgData name="Surace, Andrea" userId="000019f8-c498-45d9-a818-a10c6d39f681" providerId="ADAL" clId="{5D96D00B-75A8-4CA7-A4CE-045D6BA9947C}" dt="2025-09-26T08:56:26.693" v="356" actId="478"/>
          <ac:spMkLst>
            <pc:docMk/>
            <pc:sldMk cId="4101895384" sldId="2147479588"/>
            <ac:spMk id="4" creationId="{D6C69BAD-B0C9-27EA-DE08-CB3B6168D7EB}"/>
          </ac:spMkLst>
        </pc:spChg>
      </pc:sldChg>
      <pc:sldChg chg="delSp mod">
        <pc:chgData name="Surace, Andrea" userId="000019f8-c498-45d9-a818-a10c6d39f681" providerId="ADAL" clId="{5D96D00B-75A8-4CA7-A4CE-045D6BA9947C}" dt="2025-09-26T08:55:49.529" v="350" actId="478"/>
        <pc:sldMkLst>
          <pc:docMk/>
          <pc:sldMk cId="1376273797" sldId="2147479590"/>
        </pc:sldMkLst>
        <pc:spChg chg="del">
          <ac:chgData name="Surace, Andrea" userId="000019f8-c498-45d9-a818-a10c6d39f681" providerId="ADAL" clId="{5D96D00B-75A8-4CA7-A4CE-045D6BA9947C}" dt="2025-09-26T08:55:49.529" v="350" actId="478"/>
          <ac:spMkLst>
            <pc:docMk/>
            <pc:sldMk cId="1376273797" sldId="2147479590"/>
            <ac:spMk id="4" creationId="{6FF09DAA-7958-56F0-33CC-F7BEC5245B0A}"/>
          </ac:spMkLst>
        </pc:spChg>
      </pc:sldChg>
      <pc:sldChg chg="addSp delSp modSp mod">
        <pc:chgData name="Surace, Andrea" userId="000019f8-c498-45d9-a818-a10c6d39f681" providerId="ADAL" clId="{5D96D00B-75A8-4CA7-A4CE-045D6BA9947C}" dt="2025-09-26T08:56:31.404" v="357" actId="478"/>
        <pc:sldMkLst>
          <pc:docMk/>
          <pc:sldMk cId="3997084878" sldId="2147479591"/>
        </pc:sldMkLst>
        <pc:spChg chg="del">
          <ac:chgData name="Surace, Andrea" userId="000019f8-c498-45d9-a818-a10c6d39f681" providerId="ADAL" clId="{5D96D00B-75A8-4CA7-A4CE-045D6BA9947C}" dt="2025-09-26T08:56:31.404" v="357" actId="478"/>
          <ac:spMkLst>
            <pc:docMk/>
            <pc:sldMk cId="3997084878" sldId="2147479591"/>
            <ac:spMk id="4" creationId="{58509041-E2D3-9725-34FD-309C9C3238C7}"/>
          </ac:spMkLst>
        </pc:spChg>
        <pc:spChg chg="mod">
          <ac:chgData name="Surace, Andrea" userId="000019f8-c498-45d9-a818-a10c6d39f681" providerId="ADAL" clId="{5D96D00B-75A8-4CA7-A4CE-045D6BA9947C}" dt="2025-09-23T15:29:31.121" v="288"/>
          <ac:spMkLst>
            <pc:docMk/>
            <pc:sldMk cId="3997084878" sldId="2147479591"/>
            <ac:spMk id="6" creationId="{00D976B6-098E-7EC3-07FC-C342C7BDA5BB}"/>
          </ac:spMkLst>
        </pc:spChg>
        <pc:spChg chg="mod">
          <ac:chgData name="Surace, Andrea" userId="000019f8-c498-45d9-a818-a10c6d39f681" providerId="ADAL" clId="{5D96D00B-75A8-4CA7-A4CE-045D6BA9947C}" dt="2025-09-23T15:29:31.121" v="288"/>
          <ac:spMkLst>
            <pc:docMk/>
            <pc:sldMk cId="3997084878" sldId="2147479591"/>
            <ac:spMk id="7" creationId="{97724C72-C2CD-8636-1190-EE2CD9615B12}"/>
          </ac:spMkLst>
        </pc:spChg>
        <pc:spChg chg="mod">
          <ac:chgData name="Surace, Andrea" userId="000019f8-c498-45d9-a818-a10c6d39f681" providerId="ADAL" clId="{5D96D00B-75A8-4CA7-A4CE-045D6BA9947C}" dt="2025-09-23T15:29:31.121" v="288"/>
          <ac:spMkLst>
            <pc:docMk/>
            <pc:sldMk cId="3997084878" sldId="2147479591"/>
            <ac:spMk id="8" creationId="{611B1E01-7EEE-75A8-C66B-3AAAEA0F06E5}"/>
          </ac:spMkLst>
        </pc:spChg>
        <pc:spChg chg="mod">
          <ac:chgData name="Surace, Andrea" userId="000019f8-c498-45d9-a818-a10c6d39f681" providerId="ADAL" clId="{5D96D00B-75A8-4CA7-A4CE-045D6BA9947C}" dt="2025-09-23T15:29:31.121" v="288"/>
          <ac:spMkLst>
            <pc:docMk/>
            <pc:sldMk cId="3997084878" sldId="2147479591"/>
            <ac:spMk id="9" creationId="{33277C53-5A58-D4A5-5277-B9C97A31606F}"/>
          </ac:spMkLst>
        </pc:spChg>
        <pc:spChg chg="mod">
          <ac:chgData name="Surace, Andrea" userId="000019f8-c498-45d9-a818-a10c6d39f681" providerId="ADAL" clId="{5D96D00B-75A8-4CA7-A4CE-045D6BA9947C}" dt="2025-09-23T15:29:31.121" v="288"/>
          <ac:spMkLst>
            <pc:docMk/>
            <pc:sldMk cId="3997084878" sldId="2147479591"/>
            <ac:spMk id="10" creationId="{A5F1F0B4-DA98-71AB-E58F-DE2D18BC0FF0}"/>
          </ac:spMkLst>
        </pc:spChg>
        <pc:spChg chg="mod">
          <ac:chgData name="Surace, Andrea" userId="000019f8-c498-45d9-a818-a10c6d39f681" providerId="ADAL" clId="{5D96D00B-75A8-4CA7-A4CE-045D6BA9947C}" dt="2025-09-23T15:29:31.121" v="288"/>
          <ac:spMkLst>
            <pc:docMk/>
            <pc:sldMk cId="3997084878" sldId="2147479591"/>
            <ac:spMk id="11" creationId="{AFC8B7D5-8696-0D07-78F6-37DC81E8D636}"/>
          </ac:spMkLst>
        </pc:spChg>
        <pc:spChg chg="mod">
          <ac:chgData name="Surace, Andrea" userId="000019f8-c498-45d9-a818-a10c6d39f681" providerId="ADAL" clId="{5D96D00B-75A8-4CA7-A4CE-045D6BA9947C}" dt="2025-09-23T15:29:31.121" v="288"/>
          <ac:spMkLst>
            <pc:docMk/>
            <pc:sldMk cId="3997084878" sldId="2147479591"/>
            <ac:spMk id="12" creationId="{8B08559B-9325-4CEC-4CCB-CBAFEB6F5653}"/>
          </ac:spMkLst>
        </pc:spChg>
        <pc:spChg chg="mod">
          <ac:chgData name="Surace, Andrea" userId="000019f8-c498-45d9-a818-a10c6d39f681" providerId="ADAL" clId="{5D96D00B-75A8-4CA7-A4CE-045D6BA9947C}" dt="2025-09-23T15:29:31.121" v="288"/>
          <ac:spMkLst>
            <pc:docMk/>
            <pc:sldMk cId="3997084878" sldId="2147479591"/>
            <ac:spMk id="14" creationId="{63390B4B-3E6E-A29A-CD2A-00B5383BA4EA}"/>
          </ac:spMkLst>
        </pc:spChg>
        <pc:spChg chg="mod">
          <ac:chgData name="Surace, Andrea" userId="000019f8-c498-45d9-a818-a10c6d39f681" providerId="ADAL" clId="{5D96D00B-75A8-4CA7-A4CE-045D6BA9947C}" dt="2025-09-23T15:30:09.902" v="299" actId="1076"/>
          <ac:spMkLst>
            <pc:docMk/>
            <pc:sldMk cId="3997084878" sldId="2147479591"/>
            <ac:spMk id="15" creationId="{5275CBD1-C784-9B0C-7AD9-6F63487EA88E}"/>
          </ac:spMkLst>
        </pc:spChg>
        <pc:spChg chg="mod">
          <ac:chgData name="Surace, Andrea" userId="000019f8-c498-45d9-a818-a10c6d39f681" providerId="ADAL" clId="{5D96D00B-75A8-4CA7-A4CE-045D6BA9947C}" dt="2025-09-23T15:29:31.121" v="288"/>
          <ac:spMkLst>
            <pc:docMk/>
            <pc:sldMk cId="3997084878" sldId="2147479591"/>
            <ac:spMk id="16" creationId="{17580F17-CD0A-B3C2-36F5-C485E6EBCF4A}"/>
          </ac:spMkLst>
        </pc:spChg>
        <pc:spChg chg="mod">
          <ac:chgData name="Surace, Andrea" userId="000019f8-c498-45d9-a818-a10c6d39f681" providerId="ADAL" clId="{5D96D00B-75A8-4CA7-A4CE-045D6BA9947C}" dt="2025-09-23T15:29:31.121" v="288"/>
          <ac:spMkLst>
            <pc:docMk/>
            <pc:sldMk cId="3997084878" sldId="2147479591"/>
            <ac:spMk id="17" creationId="{3BF8F15C-C918-45A6-7609-0FA845AE64F7}"/>
          </ac:spMkLst>
        </pc:spChg>
        <pc:grpChg chg="mod">
          <ac:chgData name="Surace, Andrea" userId="000019f8-c498-45d9-a818-a10c6d39f681" providerId="ADAL" clId="{5D96D00B-75A8-4CA7-A4CE-045D6BA9947C}" dt="2025-09-23T15:30:06.709" v="298" actId="1076"/>
          <ac:grpSpMkLst>
            <pc:docMk/>
            <pc:sldMk cId="3997084878" sldId="2147479591"/>
            <ac:grpSpMk id="2" creationId="{D67E3074-19EE-BB3A-3986-B974DC2F0BC0}"/>
          </ac:grpSpMkLst>
        </pc:grpChg>
      </pc:sldChg>
      <pc:sldChg chg="delSp modSp add mod modNotesTx">
        <pc:chgData name="Surace, Andrea" userId="000019f8-c498-45d9-a818-a10c6d39f681" providerId="ADAL" clId="{5D96D00B-75A8-4CA7-A4CE-045D6BA9947C}" dt="2025-09-26T08:56:11.238" v="354" actId="6549"/>
        <pc:sldMkLst>
          <pc:docMk/>
          <pc:sldMk cId="2456015346" sldId="2147479593"/>
        </pc:sldMkLst>
        <pc:spChg chg="mod">
          <ac:chgData name="Surace, Andrea" userId="000019f8-c498-45d9-a818-a10c6d39f681" providerId="ADAL" clId="{5D96D00B-75A8-4CA7-A4CE-045D6BA9947C}" dt="2025-09-23T14:10:21.243" v="162" actId="1076"/>
          <ac:spMkLst>
            <pc:docMk/>
            <pc:sldMk cId="2456015346" sldId="2147479593"/>
            <ac:spMk id="2" creationId="{BEE310C6-AE0A-E170-0F8E-6FFD12C32C77}"/>
          </ac:spMkLst>
        </pc:spChg>
        <pc:spChg chg="mod topLvl">
          <ac:chgData name="Surace, Andrea" userId="000019f8-c498-45d9-a818-a10c6d39f681" providerId="ADAL" clId="{5D96D00B-75A8-4CA7-A4CE-045D6BA9947C}" dt="2025-09-23T15:45:14.598" v="306" actId="6549"/>
          <ac:spMkLst>
            <pc:docMk/>
            <pc:sldMk cId="2456015346" sldId="2147479593"/>
            <ac:spMk id="10" creationId="{63CE2DCD-7EB2-48BF-B3BC-D57AFF7CC95E}"/>
          </ac:spMkLst>
        </pc:spChg>
        <pc:spChg chg="mod topLvl">
          <ac:chgData name="Surace, Andrea" userId="000019f8-c498-45d9-a818-a10c6d39f681" providerId="ADAL" clId="{5D96D00B-75A8-4CA7-A4CE-045D6BA9947C}" dt="2025-09-23T14:27:57.227" v="284" actId="1076"/>
          <ac:spMkLst>
            <pc:docMk/>
            <pc:sldMk cId="2456015346" sldId="2147479593"/>
            <ac:spMk id="18" creationId="{EF1C192D-E476-509B-2404-66ABFDAE2780}"/>
          </ac:spMkLst>
        </pc:spChg>
        <pc:spChg chg="mod topLvl">
          <ac:chgData name="Surace, Andrea" userId="000019f8-c498-45d9-a818-a10c6d39f681" providerId="ADAL" clId="{5D96D00B-75A8-4CA7-A4CE-045D6BA9947C}" dt="2025-09-25T07:14:22.757" v="349" actId="20577"/>
          <ac:spMkLst>
            <pc:docMk/>
            <pc:sldMk cId="2456015346" sldId="2147479593"/>
            <ac:spMk id="21" creationId="{4CCBFBD9-7F45-A33C-2947-C625B5173E95}"/>
          </ac:spMkLst>
        </pc:spChg>
        <pc:spChg chg="mod topLvl">
          <ac:chgData name="Surace, Andrea" userId="000019f8-c498-45d9-a818-a10c6d39f681" providerId="ADAL" clId="{5D96D00B-75A8-4CA7-A4CE-045D6BA9947C}" dt="2025-09-23T14:18:32.162" v="223" actId="1076"/>
          <ac:spMkLst>
            <pc:docMk/>
            <pc:sldMk cId="2456015346" sldId="2147479593"/>
            <ac:spMk id="24" creationId="{897E32C1-9896-3F4A-44C9-1F707217C0D7}"/>
          </ac:spMkLst>
        </pc:spChg>
        <pc:grpChg chg="mod">
          <ac:chgData name="Surace, Andrea" userId="000019f8-c498-45d9-a818-a10c6d39f681" providerId="ADAL" clId="{5D96D00B-75A8-4CA7-A4CE-045D6BA9947C}" dt="2025-09-23T14:10:29.939" v="163" actId="1076"/>
          <ac:grpSpMkLst>
            <pc:docMk/>
            <pc:sldMk cId="2456015346" sldId="2147479593"/>
            <ac:grpSpMk id="25" creationId="{AD34CC6F-ED68-5B3E-CA94-F5B328E49C5F}"/>
          </ac:grpSpMkLst>
        </pc:grpChg>
        <pc:grpChg chg="mod">
          <ac:chgData name="Surace, Andrea" userId="000019f8-c498-45d9-a818-a10c6d39f681" providerId="ADAL" clId="{5D96D00B-75A8-4CA7-A4CE-045D6BA9947C}" dt="2025-09-23T14:13:58.970" v="213" actId="1076"/>
          <ac:grpSpMkLst>
            <pc:docMk/>
            <pc:sldMk cId="2456015346" sldId="2147479593"/>
            <ac:grpSpMk id="40" creationId="{08034779-7721-B600-C0CF-539DF0E9F494}"/>
          </ac:grpSpMkLst>
        </pc:grpChg>
        <pc:grpChg chg="mod">
          <ac:chgData name="Surace, Andrea" userId="000019f8-c498-45d9-a818-a10c6d39f681" providerId="ADAL" clId="{5D96D00B-75A8-4CA7-A4CE-045D6BA9947C}" dt="2025-09-23T14:10:29.939" v="163" actId="1076"/>
          <ac:grpSpMkLst>
            <pc:docMk/>
            <pc:sldMk cId="2456015346" sldId="2147479593"/>
            <ac:grpSpMk id="54" creationId="{D52823B2-F1B2-7291-8462-FBA1A74F53B7}"/>
          </ac:grpSpMkLst>
        </pc:grpChg>
        <pc:grpChg chg="mod">
          <ac:chgData name="Surace, Andrea" userId="000019f8-c498-45d9-a818-a10c6d39f681" providerId="ADAL" clId="{5D96D00B-75A8-4CA7-A4CE-045D6BA9947C}" dt="2025-09-23T14:14:01.702" v="214" actId="1076"/>
          <ac:grpSpMkLst>
            <pc:docMk/>
            <pc:sldMk cId="2456015346" sldId="2147479593"/>
            <ac:grpSpMk id="65" creationId="{A5B26154-9520-8128-3918-40A39182F77A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1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60324-399B-E044-B7AB-24BBE3670693}" type="datetimeFigureOut">
              <a:rPr lang="nl-NL" smtClean="0"/>
              <a:t>26-9-2025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377317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9251E-53F1-FC41-8C35-4A7AA1F42D14}" type="slidenum">
              <a:rPr lang="nl-NL" smtClean="0"/>
              <a:t>‹N›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29165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26358-5A07-BF4D-A2AB-14C0FB991A3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3" y="739775"/>
            <a:ext cx="6583362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6E482-F2E1-AE4E-B7AD-A6CBD907DFA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871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6E482-F2E1-AE4E-B7AD-A6CBD907DF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89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6E482-F2E1-AE4E-B7AD-A6CBD907DF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9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702FE-6059-B0FA-A80C-F2AB43351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6A6347-6BD6-220E-B29D-0C4FAAC28D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BB7EC7-4538-EA4B-0FE6-DB0D0DB84F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E3AB-FF7E-3449-201A-1A57DB3DD6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6E482-F2E1-AE4E-B7AD-A6CBD907DF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0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youtube.com/user/WoltersKluwerComms" TargetMode="External"/><Relationship Id="rId7" Type="http://schemas.openxmlformats.org/officeDocument/2006/relationships/hyperlink" Target="https://www.instagram.com/_wolterskluwer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hyperlink" Target="https://www.facebook.com/wolterskluwer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hyperlink" Target="https://www.linkedin.com/company/wolters-kluwer/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uilding&#10;&#10;Description automatically generated">
            <a:extLst>
              <a:ext uri="{FF2B5EF4-FFF2-40B4-BE49-F238E27FC236}">
                <a16:creationId xmlns:a16="http://schemas.microsoft.com/office/drawing/2014/main" id="{523250CD-82F7-F271-8B11-84D64B485E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69BBE8-4F10-9678-0B9A-5D68DE8215B1}"/>
              </a:ext>
            </a:extLst>
          </p:cNvPr>
          <p:cNvSpPr/>
          <p:nvPr userDrawn="1"/>
        </p:nvSpPr>
        <p:spPr>
          <a:xfrm>
            <a:off x="334963" y="333376"/>
            <a:ext cx="3708400" cy="6191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/>
          </a:p>
        </p:txBody>
      </p:sp>
      <p:cxnSp>
        <p:nvCxnSpPr>
          <p:cNvPr id="8" name="Rechte verbindingslijn 12">
            <a:extLst>
              <a:ext uri="{FF2B5EF4-FFF2-40B4-BE49-F238E27FC236}">
                <a16:creationId xmlns:a16="http://schemas.microsoft.com/office/drawing/2014/main" id="{1993A09A-138C-3E26-CB9C-A8686C9B56D2}"/>
              </a:ext>
            </a:extLst>
          </p:cNvPr>
          <p:cNvCxnSpPr>
            <a:cxnSpLocks/>
          </p:cNvCxnSpPr>
          <p:nvPr userDrawn="1"/>
        </p:nvCxnSpPr>
        <p:spPr>
          <a:xfrm flipH="1">
            <a:off x="658813" y="677174"/>
            <a:ext cx="30607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CF652EBD-230F-F315-4C99-AF8432195B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869" y="851030"/>
            <a:ext cx="3170644" cy="2933260"/>
          </a:xfrm>
        </p:spPr>
        <p:txBody>
          <a:bodyPr wrap="square" lIns="108000" tIns="36000" rIns="108000" anchor="t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AE528E0C-311F-40B3-2571-7ABD539EDF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869" y="3958145"/>
            <a:ext cx="3170644" cy="532320"/>
          </a:xfrm>
        </p:spPr>
        <p:txBody>
          <a:bodyPr lIns="72000" rIns="90000"/>
          <a:lstStyle>
            <a:lvl1pPr marL="40639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presenter</a:t>
            </a:r>
          </a:p>
        </p:txBody>
      </p:sp>
      <p:sp>
        <p:nvSpPr>
          <p:cNvPr id="14" name="Tijdelijke aanduiding voor tekst 3">
            <a:extLst>
              <a:ext uri="{FF2B5EF4-FFF2-40B4-BE49-F238E27FC236}">
                <a16:creationId xmlns:a16="http://schemas.microsoft.com/office/drawing/2014/main" id="{4CF1482C-A9D8-137B-DFB2-3C8957878D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868" y="4499373"/>
            <a:ext cx="3170645" cy="532320"/>
          </a:xfrm>
        </p:spPr>
        <p:txBody>
          <a:bodyPr lIns="72000" rIns="90000"/>
          <a:lstStyle>
            <a:lvl1pPr marL="40639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DFD6F08-44E2-D75D-D2DE-9152B39A45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2" y="5541220"/>
            <a:ext cx="2718081" cy="9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10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orient="horz" pos="411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orient="horz" pos="414" userDrawn="1">
          <p15:clr>
            <a:srgbClr val="FBAE40"/>
          </p15:clr>
        </p15:guide>
        <p15:guide id="5" orient="horz" pos="3906" userDrawn="1">
          <p15:clr>
            <a:srgbClr val="FBAE40"/>
          </p15:clr>
        </p15:guide>
        <p15:guide id="6" pos="415" userDrawn="1">
          <p15:clr>
            <a:srgbClr val="FBAE40"/>
          </p15:clr>
        </p15:guide>
        <p15:guide id="7" orient="horz" pos="61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chte verbindingslijn 8">
            <a:extLst>
              <a:ext uri="{FF2B5EF4-FFF2-40B4-BE49-F238E27FC236}">
                <a16:creationId xmlns:a16="http://schemas.microsoft.com/office/drawing/2014/main" id="{B28CFA3A-B916-4D8E-5DE2-97F3BD190BE2}"/>
              </a:ext>
            </a:extLst>
          </p:cNvPr>
          <p:cNvCxnSpPr>
            <a:cxnSpLocks/>
          </p:cNvCxnSpPr>
          <p:nvPr userDrawn="1"/>
        </p:nvCxnSpPr>
        <p:spPr>
          <a:xfrm flipH="1">
            <a:off x="334963" y="354338"/>
            <a:ext cx="3726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8">
            <a:extLst>
              <a:ext uri="{FF2B5EF4-FFF2-40B4-BE49-F238E27FC236}">
                <a16:creationId xmlns:a16="http://schemas.microsoft.com/office/drawing/2014/main" id="{2F447712-CCC9-1E73-1528-C9E286DFAE58}"/>
              </a:ext>
            </a:extLst>
          </p:cNvPr>
          <p:cNvCxnSpPr>
            <a:cxnSpLocks/>
          </p:cNvCxnSpPr>
          <p:nvPr userDrawn="1"/>
        </p:nvCxnSpPr>
        <p:spPr>
          <a:xfrm flipH="1">
            <a:off x="4233001" y="354338"/>
            <a:ext cx="7623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77BC1F3-41D6-531A-C75A-48C63980B5C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34963" y="6297376"/>
            <a:ext cx="65289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C3C3236D-FB65-584A-8227-5A449D06E62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9" name="Tijdelijke aanduiding voor voettekst 2">
            <a:extLst>
              <a:ext uri="{FF2B5EF4-FFF2-40B4-BE49-F238E27FC236}">
                <a16:creationId xmlns:a16="http://schemas.microsoft.com/office/drawing/2014/main" id="{D49A1260-7183-3F25-A44A-BE7847AFB49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165679" y="6297376"/>
            <a:ext cx="769032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replace this placeholder text with the title of your presentation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5F989AE-CE31-973C-6843-1B5DD053E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69" y="519957"/>
            <a:ext cx="3817994" cy="568081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9ADBD5AC-4842-A17A-97DA-56BB274889E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152426" y="551207"/>
            <a:ext cx="7704611" cy="5649563"/>
          </a:xfrm>
        </p:spPr>
        <p:txBody>
          <a:bodyPr/>
          <a:lstStyle>
            <a:lvl1pPr marL="334390" indent="-293751">
              <a:spcBef>
                <a:spcPts val="1176"/>
              </a:spcBef>
              <a:defRPr sz="2400">
                <a:solidFill>
                  <a:schemeClr val="bg1"/>
                </a:solidFill>
              </a:defRPr>
            </a:lvl1pPr>
            <a:lvl2pPr marL="648460" indent="-293751">
              <a:spcBef>
                <a:spcPts val="1176"/>
              </a:spcBef>
              <a:defRPr sz="2400">
                <a:solidFill>
                  <a:schemeClr val="bg1"/>
                </a:solidFill>
              </a:defRPr>
            </a:lvl2pPr>
            <a:lvl3pPr marL="954403" indent="-293751">
              <a:spcBef>
                <a:spcPts val="1176"/>
              </a:spcBef>
              <a:defRPr sz="2400">
                <a:solidFill>
                  <a:schemeClr val="bg1"/>
                </a:solidFill>
              </a:defRPr>
            </a:lvl3pPr>
            <a:lvl4pPr marL="1248154" indent="-293751">
              <a:spcBef>
                <a:spcPts val="1176"/>
              </a:spcBef>
              <a:defRPr sz="2400">
                <a:solidFill>
                  <a:schemeClr val="bg1"/>
                </a:solidFill>
              </a:defRPr>
            </a:lvl4pPr>
            <a:lvl5pPr marL="1544400" indent="-295200">
              <a:spcBef>
                <a:spcPts val="1176"/>
              </a:spcBef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9432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3" pos="7469">
          <p15:clr>
            <a:srgbClr val="FBAE40"/>
          </p15:clr>
        </p15:guide>
        <p15:guide id="5" orient="horz" pos="414">
          <p15:clr>
            <a:srgbClr val="FBAE40"/>
          </p15:clr>
        </p15:guide>
        <p15:guide id="6" orient="horz" pos="210">
          <p15:clr>
            <a:srgbClr val="FBAE40"/>
          </p15:clr>
        </p15:guide>
        <p15:guide id="7" orient="horz" pos="4110" userDrawn="1">
          <p15:clr>
            <a:srgbClr val="FBAE40"/>
          </p15:clr>
        </p15:guide>
        <p15:guide id="8" orient="horz" pos="390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- Clas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8">
            <a:extLst>
              <a:ext uri="{FF2B5EF4-FFF2-40B4-BE49-F238E27FC236}">
                <a16:creationId xmlns:a16="http://schemas.microsoft.com/office/drawing/2014/main" id="{AC823A91-A7D5-BDD9-41F4-AF127E5F5762}"/>
              </a:ext>
            </a:extLst>
          </p:cNvPr>
          <p:cNvCxnSpPr>
            <a:cxnSpLocks/>
          </p:cNvCxnSpPr>
          <p:nvPr userDrawn="1"/>
        </p:nvCxnSpPr>
        <p:spPr>
          <a:xfrm flipH="1">
            <a:off x="336000" y="354338"/>
            <a:ext cx="11520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20FB4C7A-C9DD-C732-C6FA-9DD015916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69" y="533210"/>
            <a:ext cx="11608486" cy="91852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16EE94F-EDA2-78D4-9A52-D8AC96E8A80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09835" y="1451737"/>
            <a:ext cx="11641619" cy="4749038"/>
          </a:xfrm>
        </p:spPr>
        <p:txBody>
          <a:bodyPr/>
          <a:lstStyle>
            <a:lvl1pPr marL="334390" indent="-293751">
              <a:spcBef>
                <a:spcPts val="1080"/>
              </a:spcBef>
              <a:defRPr sz="2000">
                <a:solidFill>
                  <a:schemeClr val="tx1"/>
                </a:solidFill>
              </a:defRPr>
            </a:lvl1pPr>
            <a:lvl2pPr marL="648460" indent="-293751">
              <a:spcBef>
                <a:spcPts val="1080"/>
              </a:spcBef>
              <a:defRPr sz="2000">
                <a:solidFill>
                  <a:schemeClr val="tx1"/>
                </a:solidFill>
              </a:defRPr>
            </a:lvl2pPr>
            <a:lvl3pPr marL="954403" indent="-293751">
              <a:spcBef>
                <a:spcPts val="1080"/>
              </a:spcBef>
              <a:defRPr sz="2000">
                <a:solidFill>
                  <a:schemeClr val="tx1"/>
                </a:solidFill>
              </a:defRPr>
            </a:lvl3pPr>
            <a:lvl4pPr marL="1248154" indent="-293751">
              <a:spcBef>
                <a:spcPts val="1080"/>
              </a:spcBef>
              <a:defRPr sz="2000">
                <a:solidFill>
                  <a:schemeClr val="tx1"/>
                </a:solidFill>
              </a:defRPr>
            </a:lvl4pPr>
            <a:lvl5pPr marL="1544400" indent="-295200">
              <a:spcBef>
                <a:spcPts val="1080"/>
              </a:spcBef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3C1ABF0-76D9-8274-27C7-F4119B77743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34963" y="6297376"/>
            <a:ext cx="65289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C3C3236D-FB65-584A-8227-5A449D06E62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9" name="Tijdelijke aanduiding voor voettekst 2">
            <a:extLst>
              <a:ext uri="{FF2B5EF4-FFF2-40B4-BE49-F238E27FC236}">
                <a16:creationId xmlns:a16="http://schemas.microsoft.com/office/drawing/2014/main" id="{582CDFF1-6CE2-1B55-0B07-E0976DAE681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165679" y="6297376"/>
            <a:ext cx="769032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Please replace this placeholder text with the title of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1854181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orient="horz" pos="210" userDrawn="1">
          <p15:clr>
            <a:srgbClr val="FBAE40"/>
          </p15:clr>
        </p15:guide>
        <p15:guide id="3" orient="horz" pos="414" userDrawn="1">
          <p15:clr>
            <a:srgbClr val="FBAE40"/>
          </p15:clr>
        </p15:guide>
        <p15:guide id="4" orient="horz" pos="4110" userDrawn="1">
          <p15:clr>
            <a:srgbClr val="FBAE40"/>
          </p15:clr>
        </p15:guide>
        <p15:guide id="5" orient="horz" pos="3906" userDrawn="1">
          <p15:clr>
            <a:srgbClr val="FBAE40"/>
          </p15:clr>
        </p15:guide>
        <p15:guide id="6" orient="horz" pos="913" userDrawn="1">
          <p15:clr>
            <a:srgbClr val="FBAE40"/>
          </p15:clr>
        </p15:guide>
        <p15:guide id="7" pos="746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- Classic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8">
            <a:extLst>
              <a:ext uri="{FF2B5EF4-FFF2-40B4-BE49-F238E27FC236}">
                <a16:creationId xmlns:a16="http://schemas.microsoft.com/office/drawing/2014/main" id="{AC823A91-A7D5-BDD9-41F4-AF127E5F5762}"/>
              </a:ext>
            </a:extLst>
          </p:cNvPr>
          <p:cNvCxnSpPr>
            <a:cxnSpLocks/>
          </p:cNvCxnSpPr>
          <p:nvPr userDrawn="1"/>
        </p:nvCxnSpPr>
        <p:spPr>
          <a:xfrm flipH="1">
            <a:off x="336000" y="354338"/>
            <a:ext cx="11520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ED88F95F-5FBF-59C5-6EEB-ABCE7212B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69" y="533210"/>
            <a:ext cx="11608486" cy="91852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1BBA972-78D3-F3F3-08CF-F5C26BF1E9D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09835" y="1451738"/>
            <a:ext cx="11641619" cy="4749037"/>
          </a:xfrm>
        </p:spPr>
        <p:txBody>
          <a:bodyPr/>
          <a:lstStyle>
            <a:lvl1pPr marL="334390" indent="-293751">
              <a:spcBef>
                <a:spcPts val="1080"/>
              </a:spcBef>
              <a:defRPr sz="2000">
                <a:solidFill>
                  <a:schemeClr val="bg1"/>
                </a:solidFill>
              </a:defRPr>
            </a:lvl1pPr>
            <a:lvl2pPr marL="648460" indent="-293751">
              <a:spcBef>
                <a:spcPts val="1080"/>
              </a:spcBef>
              <a:defRPr sz="2000">
                <a:solidFill>
                  <a:schemeClr val="bg1"/>
                </a:solidFill>
              </a:defRPr>
            </a:lvl2pPr>
            <a:lvl3pPr marL="954403" indent="-293751">
              <a:spcBef>
                <a:spcPts val="1080"/>
              </a:spcBef>
              <a:defRPr sz="2000">
                <a:solidFill>
                  <a:schemeClr val="bg1"/>
                </a:solidFill>
              </a:defRPr>
            </a:lvl3pPr>
            <a:lvl4pPr marL="1248154" indent="-293751">
              <a:spcBef>
                <a:spcPts val="1080"/>
              </a:spcBef>
              <a:defRPr sz="2000">
                <a:solidFill>
                  <a:schemeClr val="bg1"/>
                </a:solidFill>
              </a:defRPr>
            </a:lvl4pPr>
            <a:lvl5pPr marL="1544400" indent="-295200">
              <a:spcBef>
                <a:spcPts val="108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FA98234-89D6-822F-8A10-E7DFEDC9C90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34963" y="6297376"/>
            <a:ext cx="65289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C3C3236D-FB65-584A-8227-5A449D06E62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9" name="Tijdelijke aanduiding voor voettekst 2">
            <a:extLst>
              <a:ext uri="{FF2B5EF4-FFF2-40B4-BE49-F238E27FC236}">
                <a16:creationId xmlns:a16="http://schemas.microsoft.com/office/drawing/2014/main" id="{BDFCDB30-F5CC-8964-4826-DA6B3B4338B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165679" y="6297376"/>
            <a:ext cx="769032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replace this placeholder text with the title of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3589159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orient="horz" pos="210" userDrawn="1">
          <p15:clr>
            <a:srgbClr val="FBAE40"/>
          </p15:clr>
        </p15:guide>
        <p15:guide id="3" orient="horz" pos="913" userDrawn="1">
          <p15:clr>
            <a:srgbClr val="FBAE40"/>
          </p15:clr>
        </p15:guide>
        <p15:guide id="4" orient="horz" pos="414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3906" userDrawn="1">
          <p15:clr>
            <a:srgbClr val="FBAE40"/>
          </p15:clr>
        </p15:guide>
        <p15:guide id="7" pos="746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7841F79A-1F6D-73C9-7D44-7EC1E24F6BC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229340" y="1451738"/>
            <a:ext cx="5622115" cy="4749037"/>
          </a:xfrm>
        </p:spPr>
        <p:txBody>
          <a:bodyPr/>
          <a:lstStyle>
            <a:lvl1pPr marL="334390" indent="-293751">
              <a:spcBef>
                <a:spcPts val="1080"/>
              </a:spcBef>
              <a:defRPr sz="2000">
                <a:solidFill>
                  <a:schemeClr val="tx1"/>
                </a:solidFill>
              </a:defRPr>
            </a:lvl1pPr>
            <a:lvl2pPr marL="648460" indent="-293751">
              <a:spcBef>
                <a:spcPts val="1080"/>
              </a:spcBef>
              <a:defRPr sz="2000">
                <a:solidFill>
                  <a:schemeClr val="tx1"/>
                </a:solidFill>
              </a:defRPr>
            </a:lvl2pPr>
            <a:lvl3pPr marL="954403" indent="-293751">
              <a:spcBef>
                <a:spcPts val="1080"/>
              </a:spcBef>
              <a:defRPr sz="2000">
                <a:solidFill>
                  <a:schemeClr val="tx1"/>
                </a:solidFill>
              </a:defRPr>
            </a:lvl3pPr>
            <a:lvl4pPr marL="1248154" indent="-293751">
              <a:spcBef>
                <a:spcPts val="1080"/>
              </a:spcBef>
              <a:defRPr sz="2000">
                <a:solidFill>
                  <a:schemeClr val="tx1"/>
                </a:solidFill>
              </a:defRPr>
            </a:lvl4pPr>
            <a:lvl5pPr marL="1544400" indent="-295200">
              <a:spcBef>
                <a:spcPts val="1080"/>
              </a:spcBef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635ADD7-25CD-1FF7-DA90-C489DA403E9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09836" y="1451738"/>
            <a:ext cx="5752824" cy="4749037"/>
          </a:xfrm>
        </p:spPr>
        <p:txBody>
          <a:bodyPr/>
          <a:lstStyle>
            <a:lvl1pPr marL="334390" indent="-293751">
              <a:spcBef>
                <a:spcPts val="1080"/>
              </a:spcBef>
              <a:defRPr sz="2000">
                <a:solidFill>
                  <a:schemeClr val="tx1"/>
                </a:solidFill>
              </a:defRPr>
            </a:lvl1pPr>
            <a:lvl2pPr marL="648460" indent="-293751">
              <a:spcBef>
                <a:spcPts val="1080"/>
              </a:spcBef>
              <a:defRPr sz="2000">
                <a:solidFill>
                  <a:schemeClr val="tx1"/>
                </a:solidFill>
              </a:defRPr>
            </a:lvl2pPr>
            <a:lvl3pPr marL="954403" indent="-293751">
              <a:spcBef>
                <a:spcPts val="1080"/>
              </a:spcBef>
              <a:defRPr sz="2000">
                <a:solidFill>
                  <a:schemeClr val="tx1"/>
                </a:solidFill>
              </a:defRPr>
            </a:lvl3pPr>
            <a:lvl4pPr marL="1248154" indent="-293751">
              <a:spcBef>
                <a:spcPts val="1080"/>
              </a:spcBef>
              <a:defRPr sz="2000">
                <a:solidFill>
                  <a:schemeClr val="tx1"/>
                </a:solidFill>
              </a:defRPr>
            </a:lvl4pPr>
            <a:lvl5pPr marL="1544400" indent="-295200">
              <a:spcBef>
                <a:spcPts val="1080"/>
              </a:spcBef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Rechte verbindingslijn 8">
            <a:extLst>
              <a:ext uri="{FF2B5EF4-FFF2-40B4-BE49-F238E27FC236}">
                <a16:creationId xmlns:a16="http://schemas.microsoft.com/office/drawing/2014/main" id="{AC823A91-A7D5-BDD9-41F4-AF127E5F5762}"/>
              </a:ext>
            </a:extLst>
          </p:cNvPr>
          <p:cNvCxnSpPr>
            <a:cxnSpLocks/>
          </p:cNvCxnSpPr>
          <p:nvPr userDrawn="1"/>
        </p:nvCxnSpPr>
        <p:spPr>
          <a:xfrm flipH="1">
            <a:off x="336000" y="354338"/>
            <a:ext cx="11520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C66F6F91-52A6-BB43-E787-E577D8E21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69" y="533210"/>
            <a:ext cx="11608486" cy="91852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DD2B1061-F88C-28AE-A9A1-05465AC7F2B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34963" y="6297376"/>
            <a:ext cx="65289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C3C3236D-FB65-584A-8227-5A449D06E62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5" name="Tijdelijke aanduiding voor voettekst 2">
            <a:extLst>
              <a:ext uri="{FF2B5EF4-FFF2-40B4-BE49-F238E27FC236}">
                <a16:creationId xmlns:a16="http://schemas.microsoft.com/office/drawing/2014/main" id="{156A0EFF-D2D2-BB69-9690-E247EFFBEA2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165679" y="6297376"/>
            <a:ext cx="769032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Please replace this placeholder text with the title of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727729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orient="horz" pos="210" userDrawn="1">
          <p15:clr>
            <a:srgbClr val="FBAE40"/>
          </p15:clr>
        </p15:guide>
        <p15:guide id="3" orient="horz" pos="414" userDrawn="1">
          <p15:clr>
            <a:srgbClr val="FBAE40"/>
          </p15:clr>
        </p15:guide>
        <p15:guide id="4" orient="horz" pos="913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3906" userDrawn="1">
          <p15:clr>
            <a:srgbClr val="FBAE40"/>
          </p15:clr>
        </p15:guide>
        <p15:guide id="7" pos="746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- Clas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14805C7-358A-0142-C3D2-092FE1C51651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131358" y="1453676"/>
            <a:ext cx="3720097" cy="4747099"/>
          </a:xfrm>
        </p:spPr>
        <p:txBody>
          <a:bodyPr/>
          <a:lstStyle>
            <a:lvl1pPr marL="262390" indent="-221751">
              <a:spcBef>
                <a:spcPts val="984"/>
              </a:spcBef>
              <a:defRPr sz="1600">
                <a:solidFill>
                  <a:schemeClr val="tx1"/>
                </a:solidFill>
              </a:defRPr>
            </a:lvl1pPr>
            <a:lvl2pPr marL="504460" indent="-221751">
              <a:spcBef>
                <a:spcPts val="984"/>
              </a:spcBef>
              <a:defRPr sz="1600">
                <a:solidFill>
                  <a:schemeClr val="tx1"/>
                </a:solidFill>
              </a:defRPr>
            </a:lvl2pPr>
            <a:lvl3pPr marL="738403" indent="-221751">
              <a:spcBef>
                <a:spcPts val="984"/>
              </a:spcBef>
              <a:defRPr sz="1600">
                <a:solidFill>
                  <a:schemeClr val="tx1"/>
                </a:solidFill>
              </a:defRPr>
            </a:lvl3pPr>
            <a:lvl4pPr marL="960154" indent="-221751">
              <a:spcBef>
                <a:spcPts val="984"/>
              </a:spcBef>
              <a:defRPr sz="1600">
                <a:solidFill>
                  <a:schemeClr val="tx1"/>
                </a:solidFill>
              </a:defRPr>
            </a:lvl4pPr>
            <a:lvl5pPr marL="1184400" indent="-223200">
              <a:spcBef>
                <a:spcPts val="984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96E0F4DD-5CD0-1B6F-66D2-D73EA6224691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161108" y="1453676"/>
            <a:ext cx="3744105" cy="4747099"/>
          </a:xfrm>
        </p:spPr>
        <p:txBody>
          <a:bodyPr/>
          <a:lstStyle>
            <a:lvl1pPr marL="262390" indent="-221751">
              <a:spcBef>
                <a:spcPts val="984"/>
              </a:spcBef>
              <a:defRPr sz="1600">
                <a:solidFill>
                  <a:schemeClr val="tx1"/>
                </a:solidFill>
              </a:defRPr>
            </a:lvl1pPr>
            <a:lvl2pPr marL="504460" indent="-221751">
              <a:spcBef>
                <a:spcPts val="984"/>
              </a:spcBef>
              <a:defRPr sz="1600">
                <a:solidFill>
                  <a:schemeClr val="tx1"/>
                </a:solidFill>
              </a:defRPr>
            </a:lvl2pPr>
            <a:lvl3pPr marL="738403" indent="-221751">
              <a:spcBef>
                <a:spcPts val="984"/>
              </a:spcBef>
              <a:defRPr sz="1600">
                <a:solidFill>
                  <a:schemeClr val="tx1"/>
                </a:solidFill>
              </a:defRPr>
            </a:lvl3pPr>
            <a:lvl4pPr marL="960154" indent="-221751">
              <a:spcBef>
                <a:spcPts val="984"/>
              </a:spcBef>
              <a:defRPr sz="1600">
                <a:solidFill>
                  <a:schemeClr val="tx1"/>
                </a:solidFill>
              </a:defRPr>
            </a:lvl4pPr>
            <a:lvl5pPr marL="1184400" indent="-223200">
              <a:spcBef>
                <a:spcPts val="984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DBA24A9-40A8-1D95-8E7A-C756E613C3C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16460" y="1453676"/>
            <a:ext cx="3718503" cy="4747099"/>
          </a:xfrm>
        </p:spPr>
        <p:txBody>
          <a:bodyPr/>
          <a:lstStyle>
            <a:lvl1pPr marL="262390" indent="-221751">
              <a:spcBef>
                <a:spcPts val="984"/>
              </a:spcBef>
              <a:defRPr sz="1600">
                <a:solidFill>
                  <a:schemeClr val="tx1"/>
                </a:solidFill>
              </a:defRPr>
            </a:lvl1pPr>
            <a:lvl2pPr marL="504460" indent="-221751">
              <a:spcBef>
                <a:spcPts val="984"/>
              </a:spcBef>
              <a:defRPr sz="1600">
                <a:solidFill>
                  <a:schemeClr val="tx1"/>
                </a:solidFill>
              </a:defRPr>
            </a:lvl2pPr>
            <a:lvl3pPr marL="738403" indent="-221751">
              <a:spcBef>
                <a:spcPts val="984"/>
              </a:spcBef>
              <a:defRPr sz="1600">
                <a:solidFill>
                  <a:schemeClr val="tx1"/>
                </a:solidFill>
              </a:defRPr>
            </a:lvl3pPr>
            <a:lvl4pPr marL="960154" indent="-221751">
              <a:spcBef>
                <a:spcPts val="984"/>
              </a:spcBef>
              <a:defRPr sz="1600">
                <a:solidFill>
                  <a:schemeClr val="tx1"/>
                </a:solidFill>
              </a:defRPr>
            </a:lvl4pPr>
            <a:lvl5pPr marL="1184400" indent="-223200">
              <a:spcBef>
                <a:spcPts val="984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Rechte verbindingslijn 8">
            <a:extLst>
              <a:ext uri="{FF2B5EF4-FFF2-40B4-BE49-F238E27FC236}">
                <a16:creationId xmlns:a16="http://schemas.microsoft.com/office/drawing/2014/main" id="{AC823A91-A7D5-BDD9-41F4-AF127E5F5762}"/>
              </a:ext>
            </a:extLst>
          </p:cNvPr>
          <p:cNvCxnSpPr>
            <a:cxnSpLocks/>
          </p:cNvCxnSpPr>
          <p:nvPr userDrawn="1"/>
        </p:nvCxnSpPr>
        <p:spPr>
          <a:xfrm flipH="1">
            <a:off x="336000" y="354338"/>
            <a:ext cx="11520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4E3E1E6A-8280-50E4-CAD0-BB9E93B9C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69" y="533210"/>
            <a:ext cx="11608486" cy="91852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6AD72D60-4ED5-4094-5FD8-E5F86BAF806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34963" y="6297376"/>
            <a:ext cx="65289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C3C3236D-FB65-584A-8227-5A449D06E62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6" name="Tijdelijke aanduiding voor voettekst 2">
            <a:extLst>
              <a:ext uri="{FF2B5EF4-FFF2-40B4-BE49-F238E27FC236}">
                <a16:creationId xmlns:a16="http://schemas.microsoft.com/office/drawing/2014/main" id="{423E7CEA-A232-8F63-493D-84EECCC059A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165679" y="6297376"/>
            <a:ext cx="769032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Please replace this placeholder text with the title of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582267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orient="horz" pos="210" userDrawn="1">
          <p15:clr>
            <a:srgbClr val="FBAE40"/>
          </p15:clr>
        </p15:guide>
        <p15:guide id="3" orient="horz" pos="414" userDrawn="1">
          <p15:clr>
            <a:srgbClr val="FBAE40"/>
          </p15:clr>
        </p15:guide>
        <p15:guide id="4" orient="horz" pos="913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3906" userDrawn="1">
          <p15:clr>
            <a:srgbClr val="FBAE40"/>
          </p15:clr>
        </p15:guide>
        <p15:guide id="7" pos="746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1C52C29C-582D-2872-23AC-FB9EAAF2C1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2000"/>
            <a:ext cx="2799645" cy="1016000"/>
          </a:xfrm>
          <a:prstGeom prst="rect">
            <a:avLst/>
          </a:prstGeom>
        </p:spPr>
      </p:pic>
      <p:cxnSp>
        <p:nvCxnSpPr>
          <p:cNvPr id="64" name="Rechte verbindingslijn 8">
            <a:extLst>
              <a:ext uri="{FF2B5EF4-FFF2-40B4-BE49-F238E27FC236}">
                <a16:creationId xmlns:a16="http://schemas.microsoft.com/office/drawing/2014/main" id="{9C726D82-8673-FBE9-42DF-20791EBDC9C5}"/>
              </a:ext>
            </a:extLst>
          </p:cNvPr>
          <p:cNvCxnSpPr>
            <a:cxnSpLocks/>
          </p:cNvCxnSpPr>
          <p:nvPr userDrawn="1"/>
        </p:nvCxnSpPr>
        <p:spPr>
          <a:xfrm flipH="1">
            <a:off x="8131038" y="354338"/>
            <a:ext cx="3726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8">
            <a:extLst>
              <a:ext uri="{FF2B5EF4-FFF2-40B4-BE49-F238E27FC236}">
                <a16:creationId xmlns:a16="http://schemas.microsoft.com/office/drawing/2014/main" id="{6C6CED79-3851-DD35-551D-C5DC1F602047}"/>
              </a:ext>
            </a:extLst>
          </p:cNvPr>
          <p:cNvCxnSpPr>
            <a:cxnSpLocks/>
          </p:cNvCxnSpPr>
          <p:nvPr userDrawn="1"/>
        </p:nvCxnSpPr>
        <p:spPr>
          <a:xfrm flipH="1">
            <a:off x="336000" y="354338"/>
            <a:ext cx="7623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76" descr="A blue circle with a white play butt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01DEC49A-7E78-3F93-141E-F92187BB75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22628" y="6180800"/>
            <a:ext cx="338400" cy="338400"/>
          </a:xfrm>
          <a:prstGeom prst="rect">
            <a:avLst/>
          </a:prstGeom>
        </p:spPr>
      </p:pic>
      <p:pic>
        <p:nvPicPr>
          <p:cNvPr id="79" name="Picture 78" descr="A blue circle with a white letter f in it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CC32E34C-9756-3169-5767-D48A6B98E14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95410" y="6180800"/>
            <a:ext cx="338400" cy="338400"/>
          </a:xfrm>
          <a:prstGeom prst="rect">
            <a:avLst/>
          </a:prstGeom>
        </p:spPr>
      </p:pic>
      <p:pic>
        <p:nvPicPr>
          <p:cNvPr id="89" name="Picture 88" descr="A blue and white logo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5EC40730-419A-F86A-3006-BAEA63A743D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468193" y="6180800"/>
            <a:ext cx="338400" cy="338400"/>
          </a:xfrm>
          <a:prstGeom prst="rect">
            <a:avLst/>
          </a:prstGeom>
        </p:spPr>
      </p:pic>
      <p:pic>
        <p:nvPicPr>
          <p:cNvPr id="93" name="Picture 92" descr="A blue circle with white letters on it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07E2B9C7-517D-50AD-666B-93C8AE7C0BA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740976" y="6180800"/>
            <a:ext cx="338400" cy="338400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59A6B64-7AC1-F616-580F-CFC8F183B53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737430" y="703607"/>
            <a:ext cx="2523600" cy="2523600"/>
            <a:chOff x="9528212" y="1441384"/>
            <a:chExt cx="1065847" cy="1065847"/>
          </a:xfrm>
        </p:grpSpPr>
        <p:grpSp>
          <p:nvGrpSpPr>
            <p:cNvPr id="125" name="Graphic 19">
              <a:extLst>
                <a:ext uri="{FF2B5EF4-FFF2-40B4-BE49-F238E27FC236}">
                  <a16:creationId xmlns:a16="http://schemas.microsoft.com/office/drawing/2014/main" id="{C1EA08F6-5225-7C12-2252-75A1323EF14F}"/>
                </a:ext>
              </a:extLst>
            </p:cNvPr>
            <p:cNvGrpSpPr/>
            <p:nvPr/>
          </p:nvGrpSpPr>
          <p:grpSpPr>
            <a:xfrm>
              <a:off x="9718712" y="1764281"/>
              <a:ext cx="686752" cy="439102"/>
              <a:chOff x="9718712" y="1764281"/>
              <a:chExt cx="686752" cy="439102"/>
            </a:xfrm>
          </p:grpSpPr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EE5F49AD-740B-4093-6BA5-3E297E3534D0}"/>
                  </a:ext>
                </a:extLst>
              </p:cNvPr>
              <p:cNvSpPr/>
              <p:nvPr/>
            </p:nvSpPr>
            <p:spPr>
              <a:xfrm>
                <a:off x="9718712" y="1764281"/>
                <a:ext cx="314325" cy="39052"/>
              </a:xfrm>
              <a:custGeom>
                <a:avLst/>
                <a:gdLst>
                  <a:gd name="connsiteX0" fmla="*/ 131445 w 314325"/>
                  <a:gd name="connsiteY0" fmla="*/ 29527 h 39052"/>
                  <a:gd name="connsiteX1" fmla="*/ 204788 w 314325"/>
                  <a:gd name="connsiteY1" fmla="*/ 18097 h 39052"/>
                  <a:gd name="connsiteX2" fmla="*/ 283845 w 314325"/>
                  <a:gd name="connsiteY2" fmla="*/ 32385 h 39052"/>
                  <a:gd name="connsiteX3" fmla="*/ 314325 w 314325"/>
                  <a:gd name="connsiteY3" fmla="*/ 28575 h 39052"/>
                  <a:gd name="connsiteX4" fmla="*/ 307658 w 314325"/>
                  <a:gd name="connsiteY4" fmla="*/ 23813 h 39052"/>
                  <a:gd name="connsiteX5" fmla="*/ 204788 w 314325"/>
                  <a:gd name="connsiteY5" fmla="*/ 0 h 39052"/>
                  <a:gd name="connsiteX6" fmla="*/ 127635 w 314325"/>
                  <a:gd name="connsiteY6" fmla="*/ 11430 h 39052"/>
                  <a:gd name="connsiteX7" fmla="*/ 74295 w 314325"/>
                  <a:gd name="connsiteY7" fmla="*/ 20002 h 39052"/>
                  <a:gd name="connsiteX8" fmla="*/ 0 w 314325"/>
                  <a:gd name="connsiteY8" fmla="*/ 20002 h 39052"/>
                  <a:gd name="connsiteX9" fmla="*/ 0 w 314325"/>
                  <a:gd name="connsiteY9" fmla="*/ 39052 h 39052"/>
                  <a:gd name="connsiteX10" fmla="*/ 74295 w 314325"/>
                  <a:gd name="connsiteY10" fmla="*/ 39052 h 39052"/>
                  <a:gd name="connsiteX11" fmla="*/ 131445 w 314325"/>
                  <a:gd name="connsiteY11" fmla="*/ 29527 h 3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4325" h="39052">
                    <a:moveTo>
                      <a:pt x="131445" y="29527"/>
                    </a:moveTo>
                    <a:cubicBezTo>
                      <a:pt x="156210" y="23813"/>
                      <a:pt x="180975" y="18097"/>
                      <a:pt x="204788" y="18097"/>
                    </a:cubicBezTo>
                    <a:cubicBezTo>
                      <a:pt x="243840" y="18097"/>
                      <a:pt x="269558" y="25717"/>
                      <a:pt x="283845" y="32385"/>
                    </a:cubicBezTo>
                    <a:cubicBezTo>
                      <a:pt x="294323" y="31432"/>
                      <a:pt x="304800" y="29527"/>
                      <a:pt x="314325" y="28575"/>
                    </a:cubicBezTo>
                    <a:cubicBezTo>
                      <a:pt x="312420" y="26670"/>
                      <a:pt x="309563" y="24765"/>
                      <a:pt x="307658" y="23813"/>
                    </a:cubicBezTo>
                    <a:cubicBezTo>
                      <a:pt x="306705" y="22860"/>
                      <a:pt x="274320" y="0"/>
                      <a:pt x="204788" y="0"/>
                    </a:cubicBezTo>
                    <a:cubicBezTo>
                      <a:pt x="179070" y="0"/>
                      <a:pt x="151448" y="6667"/>
                      <a:pt x="127635" y="11430"/>
                    </a:cubicBezTo>
                    <a:cubicBezTo>
                      <a:pt x="107632" y="16192"/>
                      <a:pt x="88582" y="20002"/>
                      <a:pt x="74295" y="20002"/>
                    </a:cubicBezTo>
                    <a:cubicBezTo>
                      <a:pt x="57150" y="20002"/>
                      <a:pt x="0" y="20002"/>
                      <a:pt x="0" y="20002"/>
                    </a:cubicBezTo>
                    <a:lnTo>
                      <a:pt x="0" y="39052"/>
                    </a:lnTo>
                    <a:cubicBezTo>
                      <a:pt x="0" y="39052"/>
                      <a:pt x="57150" y="39052"/>
                      <a:pt x="74295" y="39052"/>
                    </a:cubicBezTo>
                    <a:cubicBezTo>
                      <a:pt x="90488" y="39052"/>
                      <a:pt x="110490" y="34290"/>
                      <a:pt x="131445" y="29527"/>
                    </a:cubicBezTo>
                    <a:close/>
                  </a:path>
                </a:pathLst>
              </a:custGeom>
              <a:solidFill>
                <a:srgbClr val="85BC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68896246-0FCF-4497-6EB8-B902AD145576}"/>
                  </a:ext>
                </a:extLst>
              </p:cNvPr>
              <p:cNvSpPr/>
              <p:nvPr/>
            </p:nvSpPr>
            <p:spPr>
              <a:xfrm>
                <a:off x="9902544" y="1803334"/>
                <a:ext cx="501967" cy="146685"/>
              </a:xfrm>
              <a:custGeom>
                <a:avLst/>
                <a:gdLst>
                  <a:gd name="connsiteX0" fmla="*/ 411480 w 501967"/>
                  <a:gd name="connsiteY0" fmla="*/ 38100 h 146685"/>
                  <a:gd name="connsiteX1" fmla="*/ 377190 w 501967"/>
                  <a:gd name="connsiteY1" fmla="*/ 22860 h 146685"/>
                  <a:gd name="connsiteX2" fmla="*/ 320993 w 501967"/>
                  <a:gd name="connsiteY2" fmla="*/ 0 h 146685"/>
                  <a:gd name="connsiteX3" fmla="*/ 197168 w 501967"/>
                  <a:gd name="connsiteY3" fmla="*/ 0 h 146685"/>
                  <a:gd name="connsiteX4" fmla="*/ 160973 w 501967"/>
                  <a:gd name="connsiteY4" fmla="*/ 3810 h 146685"/>
                  <a:gd name="connsiteX5" fmla="*/ 40957 w 501967"/>
                  <a:gd name="connsiteY5" fmla="*/ 15240 h 146685"/>
                  <a:gd name="connsiteX6" fmla="*/ 0 w 501967"/>
                  <a:gd name="connsiteY6" fmla="*/ 40957 h 146685"/>
                  <a:gd name="connsiteX7" fmla="*/ 63818 w 501967"/>
                  <a:gd name="connsiteY7" fmla="*/ 93345 h 146685"/>
                  <a:gd name="connsiteX8" fmla="*/ 188595 w 501967"/>
                  <a:gd name="connsiteY8" fmla="*/ 93345 h 146685"/>
                  <a:gd name="connsiteX9" fmla="*/ 214313 w 501967"/>
                  <a:gd name="connsiteY9" fmla="*/ 110490 h 146685"/>
                  <a:gd name="connsiteX10" fmla="*/ 235268 w 501967"/>
                  <a:gd name="connsiteY10" fmla="*/ 146685 h 146685"/>
                  <a:gd name="connsiteX11" fmla="*/ 252413 w 501967"/>
                  <a:gd name="connsiteY11" fmla="*/ 137160 h 146685"/>
                  <a:gd name="connsiteX12" fmla="*/ 231458 w 501967"/>
                  <a:gd name="connsiteY12" fmla="*/ 100013 h 146685"/>
                  <a:gd name="connsiteX13" fmla="*/ 189548 w 501967"/>
                  <a:gd name="connsiteY13" fmla="*/ 73343 h 146685"/>
                  <a:gd name="connsiteX14" fmla="*/ 64770 w 501967"/>
                  <a:gd name="connsiteY14" fmla="*/ 73343 h 146685"/>
                  <a:gd name="connsiteX15" fmla="*/ 20003 w 501967"/>
                  <a:gd name="connsiteY15" fmla="*/ 40005 h 146685"/>
                  <a:gd name="connsiteX16" fmla="*/ 41910 w 501967"/>
                  <a:gd name="connsiteY16" fmla="*/ 33338 h 146685"/>
                  <a:gd name="connsiteX17" fmla="*/ 164783 w 501967"/>
                  <a:gd name="connsiteY17" fmla="*/ 21907 h 146685"/>
                  <a:gd name="connsiteX18" fmla="*/ 198120 w 501967"/>
                  <a:gd name="connsiteY18" fmla="*/ 18098 h 146685"/>
                  <a:gd name="connsiteX19" fmla="*/ 321945 w 501967"/>
                  <a:gd name="connsiteY19" fmla="*/ 18098 h 146685"/>
                  <a:gd name="connsiteX20" fmla="*/ 369570 w 501967"/>
                  <a:gd name="connsiteY20" fmla="*/ 38100 h 146685"/>
                  <a:gd name="connsiteX21" fmla="*/ 413385 w 501967"/>
                  <a:gd name="connsiteY21" fmla="*/ 56198 h 146685"/>
                  <a:gd name="connsiteX22" fmla="*/ 501968 w 501967"/>
                  <a:gd name="connsiteY22" fmla="*/ 56198 h 146685"/>
                  <a:gd name="connsiteX23" fmla="*/ 501968 w 501967"/>
                  <a:gd name="connsiteY23" fmla="*/ 37148 h 146685"/>
                  <a:gd name="connsiteX24" fmla="*/ 411480 w 501967"/>
                  <a:gd name="connsiteY24" fmla="*/ 37148 h 146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01967" h="146685">
                    <a:moveTo>
                      <a:pt x="411480" y="38100"/>
                    </a:moveTo>
                    <a:cubicBezTo>
                      <a:pt x="404813" y="38100"/>
                      <a:pt x="389572" y="29527"/>
                      <a:pt x="377190" y="22860"/>
                    </a:cubicBezTo>
                    <a:cubicBezTo>
                      <a:pt x="358140" y="11430"/>
                      <a:pt x="337185" y="0"/>
                      <a:pt x="320993" y="0"/>
                    </a:cubicBezTo>
                    <a:lnTo>
                      <a:pt x="197168" y="0"/>
                    </a:lnTo>
                    <a:cubicBezTo>
                      <a:pt x="191453" y="0"/>
                      <a:pt x="178118" y="1905"/>
                      <a:pt x="160973" y="3810"/>
                    </a:cubicBezTo>
                    <a:cubicBezTo>
                      <a:pt x="129540" y="8573"/>
                      <a:pt x="80963" y="15240"/>
                      <a:pt x="40957" y="15240"/>
                    </a:cubicBezTo>
                    <a:cubicBezTo>
                      <a:pt x="25718" y="15240"/>
                      <a:pt x="0" y="15240"/>
                      <a:pt x="0" y="40957"/>
                    </a:cubicBezTo>
                    <a:cubicBezTo>
                      <a:pt x="0" y="61913"/>
                      <a:pt x="22860" y="93345"/>
                      <a:pt x="63818" y="93345"/>
                    </a:cubicBezTo>
                    <a:lnTo>
                      <a:pt x="188595" y="93345"/>
                    </a:lnTo>
                    <a:cubicBezTo>
                      <a:pt x="197168" y="93345"/>
                      <a:pt x="208598" y="100965"/>
                      <a:pt x="214313" y="110490"/>
                    </a:cubicBezTo>
                    <a:cubicBezTo>
                      <a:pt x="223838" y="127635"/>
                      <a:pt x="235268" y="146685"/>
                      <a:pt x="235268" y="146685"/>
                    </a:cubicBezTo>
                    <a:lnTo>
                      <a:pt x="252413" y="137160"/>
                    </a:lnTo>
                    <a:cubicBezTo>
                      <a:pt x="252413" y="137160"/>
                      <a:pt x="240983" y="117157"/>
                      <a:pt x="231458" y="100013"/>
                    </a:cubicBezTo>
                    <a:cubicBezTo>
                      <a:pt x="221933" y="83820"/>
                      <a:pt x="204788" y="73343"/>
                      <a:pt x="189548" y="73343"/>
                    </a:cubicBezTo>
                    <a:lnTo>
                      <a:pt x="64770" y="73343"/>
                    </a:lnTo>
                    <a:cubicBezTo>
                      <a:pt x="33338" y="73343"/>
                      <a:pt x="20003" y="50482"/>
                      <a:pt x="20003" y="40005"/>
                    </a:cubicBezTo>
                    <a:cubicBezTo>
                      <a:pt x="20003" y="36195"/>
                      <a:pt x="20003" y="33338"/>
                      <a:pt x="41910" y="33338"/>
                    </a:cubicBezTo>
                    <a:cubicBezTo>
                      <a:pt x="83820" y="33338"/>
                      <a:pt x="132398" y="26670"/>
                      <a:pt x="164783" y="21907"/>
                    </a:cubicBezTo>
                    <a:cubicBezTo>
                      <a:pt x="180023" y="20002"/>
                      <a:pt x="193358" y="18098"/>
                      <a:pt x="198120" y="18098"/>
                    </a:cubicBezTo>
                    <a:lnTo>
                      <a:pt x="321945" y="18098"/>
                    </a:lnTo>
                    <a:cubicBezTo>
                      <a:pt x="333375" y="18098"/>
                      <a:pt x="352425" y="28575"/>
                      <a:pt x="369570" y="38100"/>
                    </a:cubicBezTo>
                    <a:cubicBezTo>
                      <a:pt x="386715" y="47625"/>
                      <a:pt x="401955" y="56198"/>
                      <a:pt x="413385" y="56198"/>
                    </a:cubicBezTo>
                    <a:lnTo>
                      <a:pt x="501968" y="56198"/>
                    </a:lnTo>
                    <a:lnTo>
                      <a:pt x="501968" y="37148"/>
                    </a:lnTo>
                    <a:lnTo>
                      <a:pt x="411480" y="37148"/>
                    </a:lnTo>
                    <a:close/>
                  </a:path>
                </a:pathLst>
              </a:custGeom>
              <a:solidFill>
                <a:srgbClr val="007A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2F83ABF5-66AF-FB35-A909-0C30F3727BE7}"/>
                  </a:ext>
                </a:extLst>
              </p:cNvPr>
              <p:cNvSpPr/>
              <p:nvPr/>
            </p:nvSpPr>
            <p:spPr>
              <a:xfrm>
                <a:off x="9718712" y="1984309"/>
                <a:ext cx="109537" cy="32385"/>
              </a:xfrm>
              <a:custGeom>
                <a:avLst/>
                <a:gdLst>
                  <a:gd name="connsiteX0" fmla="*/ 64770 w 109537"/>
                  <a:gd name="connsiteY0" fmla="*/ 0 h 32385"/>
                  <a:gd name="connsiteX1" fmla="*/ 0 w 109537"/>
                  <a:gd name="connsiteY1" fmla="*/ 0 h 32385"/>
                  <a:gd name="connsiteX2" fmla="*/ 0 w 109537"/>
                  <a:gd name="connsiteY2" fmla="*/ 19050 h 32385"/>
                  <a:gd name="connsiteX3" fmla="*/ 64770 w 109537"/>
                  <a:gd name="connsiteY3" fmla="*/ 19050 h 32385"/>
                  <a:gd name="connsiteX4" fmla="*/ 93345 w 109537"/>
                  <a:gd name="connsiteY4" fmla="*/ 32385 h 32385"/>
                  <a:gd name="connsiteX5" fmla="*/ 94298 w 109537"/>
                  <a:gd name="connsiteY5" fmla="*/ 31432 h 32385"/>
                  <a:gd name="connsiteX6" fmla="*/ 109538 w 109537"/>
                  <a:gd name="connsiteY6" fmla="*/ 21907 h 32385"/>
                  <a:gd name="connsiteX7" fmla="*/ 64770 w 109537"/>
                  <a:gd name="connsiteY7" fmla="*/ 0 h 32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9537" h="32385">
                    <a:moveTo>
                      <a:pt x="64770" y="0"/>
                    </a:moveTo>
                    <a:cubicBezTo>
                      <a:pt x="47625" y="0"/>
                      <a:pt x="1905" y="0"/>
                      <a:pt x="0" y="0"/>
                    </a:cubicBezTo>
                    <a:lnTo>
                      <a:pt x="0" y="19050"/>
                    </a:lnTo>
                    <a:cubicBezTo>
                      <a:pt x="0" y="19050"/>
                      <a:pt x="47625" y="19050"/>
                      <a:pt x="64770" y="19050"/>
                    </a:cubicBezTo>
                    <a:cubicBezTo>
                      <a:pt x="76200" y="19050"/>
                      <a:pt x="82868" y="20955"/>
                      <a:pt x="93345" y="32385"/>
                    </a:cubicBezTo>
                    <a:cubicBezTo>
                      <a:pt x="93345" y="32385"/>
                      <a:pt x="94298" y="31432"/>
                      <a:pt x="94298" y="31432"/>
                    </a:cubicBezTo>
                    <a:cubicBezTo>
                      <a:pt x="99060" y="27623"/>
                      <a:pt x="103823" y="23813"/>
                      <a:pt x="109538" y="21907"/>
                    </a:cubicBezTo>
                    <a:cubicBezTo>
                      <a:pt x="95250" y="6668"/>
                      <a:pt x="83820" y="952"/>
                      <a:pt x="64770" y="0"/>
                    </a:cubicBezTo>
                    <a:close/>
                  </a:path>
                </a:pathLst>
              </a:custGeom>
              <a:solidFill>
                <a:srgbClr val="007A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45E1E48A-0238-1CBF-257F-8BF7C02941FA}"/>
                  </a:ext>
                </a:extLst>
              </p:cNvPr>
              <p:cNvSpPr/>
              <p:nvPr/>
            </p:nvSpPr>
            <p:spPr>
              <a:xfrm>
                <a:off x="10212107" y="2031934"/>
                <a:ext cx="193357" cy="68579"/>
              </a:xfrm>
              <a:custGeom>
                <a:avLst/>
                <a:gdLst>
                  <a:gd name="connsiteX0" fmla="*/ 60007 w 193357"/>
                  <a:gd name="connsiteY0" fmla="*/ 15240 h 68579"/>
                  <a:gd name="connsiteX1" fmla="*/ 0 w 193357"/>
                  <a:gd name="connsiteY1" fmla="*/ 51435 h 68579"/>
                  <a:gd name="connsiteX2" fmla="*/ 9525 w 193357"/>
                  <a:gd name="connsiteY2" fmla="*/ 68580 h 68579"/>
                  <a:gd name="connsiteX3" fmla="*/ 71438 w 193357"/>
                  <a:gd name="connsiteY3" fmla="*/ 31433 h 68579"/>
                  <a:gd name="connsiteX4" fmla="*/ 107632 w 193357"/>
                  <a:gd name="connsiteY4" fmla="*/ 19050 h 68579"/>
                  <a:gd name="connsiteX5" fmla="*/ 193357 w 193357"/>
                  <a:gd name="connsiteY5" fmla="*/ 19050 h 68579"/>
                  <a:gd name="connsiteX6" fmla="*/ 193357 w 193357"/>
                  <a:gd name="connsiteY6" fmla="*/ 0 h 68579"/>
                  <a:gd name="connsiteX7" fmla="*/ 107632 w 193357"/>
                  <a:gd name="connsiteY7" fmla="*/ 0 h 68579"/>
                  <a:gd name="connsiteX8" fmla="*/ 60007 w 193357"/>
                  <a:gd name="connsiteY8" fmla="*/ 1524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3357" h="68579">
                    <a:moveTo>
                      <a:pt x="60007" y="15240"/>
                    </a:moveTo>
                    <a:cubicBezTo>
                      <a:pt x="34290" y="32385"/>
                      <a:pt x="10477" y="45720"/>
                      <a:pt x="0" y="51435"/>
                    </a:cubicBezTo>
                    <a:cubicBezTo>
                      <a:pt x="3810" y="58102"/>
                      <a:pt x="6667" y="63817"/>
                      <a:pt x="9525" y="68580"/>
                    </a:cubicBezTo>
                    <a:cubicBezTo>
                      <a:pt x="20955" y="62865"/>
                      <a:pt x="44767" y="49530"/>
                      <a:pt x="71438" y="31433"/>
                    </a:cubicBezTo>
                    <a:cubicBezTo>
                      <a:pt x="85725" y="21908"/>
                      <a:pt x="100965" y="19050"/>
                      <a:pt x="107632" y="19050"/>
                    </a:cubicBezTo>
                    <a:lnTo>
                      <a:pt x="193357" y="19050"/>
                    </a:lnTo>
                    <a:lnTo>
                      <a:pt x="193357" y="0"/>
                    </a:lnTo>
                    <a:lnTo>
                      <a:pt x="107632" y="0"/>
                    </a:lnTo>
                    <a:cubicBezTo>
                      <a:pt x="95250" y="0"/>
                      <a:pt x="76200" y="3810"/>
                      <a:pt x="60007" y="15240"/>
                    </a:cubicBezTo>
                    <a:close/>
                  </a:path>
                </a:pathLst>
              </a:custGeom>
              <a:solidFill>
                <a:srgbClr val="E5202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Freeform 134">
                <a:extLst>
                  <a:ext uri="{FF2B5EF4-FFF2-40B4-BE49-F238E27FC236}">
                    <a16:creationId xmlns:a16="http://schemas.microsoft.com/office/drawing/2014/main" id="{08C121DF-1F4F-1477-FC2D-4DAC2196CAA8}"/>
                  </a:ext>
                </a:extLst>
              </p:cNvPr>
              <p:cNvSpPr/>
              <p:nvPr/>
            </p:nvSpPr>
            <p:spPr>
              <a:xfrm>
                <a:off x="9817593" y="2021226"/>
                <a:ext cx="159436" cy="169774"/>
              </a:xfrm>
              <a:custGeom>
                <a:avLst/>
                <a:gdLst>
                  <a:gd name="connsiteX0" fmla="*/ 120194 w 159436"/>
                  <a:gd name="connsiteY0" fmla="*/ 93575 h 169774"/>
                  <a:gd name="connsiteX1" fmla="*/ 109716 w 159436"/>
                  <a:gd name="connsiteY1" fmla="*/ 93575 h 169774"/>
                  <a:gd name="connsiteX2" fmla="*/ 98286 w 159436"/>
                  <a:gd name="connsiteY2" fmla="*/ 67857 h 169774"/>
                  <a:gd name="connsiteX3" fmla="*/ 73521 w 159436"/>
                  <a:gd name="connsiteY3" fmla="*/ 53570 h 169774"/>
                  <a:gd name="connsiteX4" fmla="*/ 62091 w 159436"/>
                  <a:gd name="connsiteY4" fmla="*/ 14517 h 169774"/>
                  <a:gd name="connsiteX5" fmla="*/ 35421 w 159436"/>
                  <a:gd name="connsiteY5" fmla="*/ 230 h 169774"/>
                  <a:gd name="connsiteX6" fmla="*/ 8751 w 159436"/>
                  <a:gd name="connsiteY6" fmla="*/ 7850 h 169774"/>
                  <a:gd name="connsiteX7" fmla="*/ 179 w 159436"/>
                  <a:gd name="connsiteY7" fmla="*/ 33567 h 169774"/>
                  <a:gd name="connsiteX8" fmla="*/ 13514 w 159436"/>
                  <a:gd name="connsiteY8" fmla="*/ 60237 h 169774"/>
                  <a:gd name="connsiteX9" fmla="*/ 36374 w 159436"/>
                  <a:gd name="connsiteY9" fmla="*/ 75477 h 169774"/>
                  <a:gd name="connsiteX10" fmla="*/ 49709 w 159436"/>
                  <a:gd name="connsiteY10" fmla="*/ 113577 h 169774"/>
                  <a:gd name="connsiteX11" fmla="*/ 49709 w 159436"/>
                  <a:gd name="connsiteY11" fmla="*/ 113577 h 169774"/>
                  <a:gd name="connsiteX12" fmla="*/ 82094 w 159436"/>
                  <a:gd name="connsiteY12" fmla="*/ 129770 h 169774"/>
                  <a:gd name="connsiteX13" fmla="*/ 85904 w 159436"/>
                  <a:gd name="connsiteY13" fmla="*/ 129770 h 169774"/>
                  <a:gd name="connsiteX14" fmla="*/ 99239 w 159436"/>
                  <a:gd name="connsiteY14" fmla="*/ 153582 h 169774"/>
                  <a:gd name="connsiteX15" fmla="*/ 124004 w 159436"/>
                  <a:gd name="connsiteY15" fmla="*/ 168822 h 169774"/>
                  <a:gd name="connsiteX16" fmla="*/ 130671 w 159436"/>
                  <a:gd name="connsiteY16" fmla="*/ 169775 h 169774"/>
                  <a:gd name="connsiteX17" fmla="*/ 149721 w 159436"/>
                  <a:gd name="connsiteY17" fmla="*/ 162155 h 169774"/>
                  <a:gd name="connsiteX18" fmla="*/ 146864 w 159436"/>
                  <a:gd name="connsiteY18" fmla="*/ 107862 h 169774"/>
                  <a:gd name="connsiteX19" fmla="*/ 120194 w 159436"/>
                  <a:gd name="connsiteY19" fmla="*/ 93575 h 169774"/>
                  <a:gd name="connsiteX20" fmla="*/ 27801 w 159436"/>
                  <a:gd name="connsiteY20" fmla="*/ 47855 h 169774"/>
                  <a:gd name="connsiteX21" fmla="*/ 19229 w 159436"/>
                  <a:gd name="connsiteY21" fmla="*/ 31662 h 169774"/>
                  <a:gd name="connsiteX22" fmla="*/ 22086 w 159436"/>
                  <a:gd name="connsiteY22" fmla="*/ 23090 h 169774"/>
                  <a:gd name="connsiteX23" fmla="*/ 30659 w 159436"/>
                  <a:gd name="connsiteY23" fmla="*/ 20232 h 169774"/>
                  <a:gd name="connsiteX24" fmla="*/ 33516 w 159436"/>
                  <a:gd name="connsiteY24" fmla="*/ 20232 h 169774"/>
                  <a:gd name="connsiteX25" fmla="*/ 48756 w 159436"/>
                  <a:gd name="connsiteY25" fmla="*/ 28805 h 169774"/>
                  <a:gd name="connsiteX26" fmla="*/ 52566 w 159436"/>
                  <a:gd name="connsiteY26" fmla="*/ 55475 h 169774"/>
                  <a:gd name="connsiteX27" fmla="*/ 43041 w 159436"/>
                  <a:gd name="connsiteY27" fmla="*/ 57380 h 169774"/>
                  <a:gd name="connsiteX28" fmla="*/ 27801 w 159436"/>
                  <a:gd name="connsiteY28" fmla="*/ 47855 h 169774"/>
                  <a:gd name="connsiteX29" fmla="*/ 27801 w 159436"/>
                  <a:gd name="connsiteY29" fmla="*/ 47855 h 169774"/>
                  <a:gd name="connsiteX30" fmla="*/ 63044 w 159436"/>
                  <a:gd name="connsiteY30" fmla="*/ 100242 h 169774"/>
                  <a:gd name="connsiteX31" fmla="*/ 57329 w 159436"/>
                  <a:gd name="connsiteY31" fmla="*/ 75477 h 169774"/>
                  <a:gd name="connsiteX32" fmla="*/ 68759 w 159436"/>
                  <a:gd name="connsiteY32" fmla="*/ 72620 h 169774"/>
                  <a:gd name="connsiteX33" fmla="*/ 83999 w 159436"/>
                  <a:gd name="connsiteY33" fmla="*/ 81192 h 169774"/>
                  <a:gd name="connsiteX34" fmla="*/ 89714 w 159436"/>
                  <a:gd name="connsiteY34" fmla="*/ 105957 h 169774"/>
                  <a:gd name="connsiteX35" fmla="*/ 88761 w 159436"/>
                  <a:gd name="connsiteY35" fmla="*/ 106910 h 169774"/>
                  <a:gd name="connsiteX36" fmla="*/ 87809 w 159436"/>
                  <a:gd name="connsiteY36" fmla="*/ 108815 h 169774"/>
                  <a:gd name="connsiteX37" fmla="*/ 63044 w 159436"/>
                  <a:gd name="connsiteY37" fmla="*/ 100242 h 169774"/>
                  <a:gd name="connsiteX38" fmla="*/ 136386 w 159436"/>
                  <a:gd name="connsiteY38" fmla="*/ 147867 h 169774"/>
                  <a:gd name="connsiteX39" fmla="*/ 126861 w 159436"/>
                  <a:gd name="connsiteY39" fmla="*/ 149772 h 169774"/>
                  <a:gd name="connsiteX40" fmla="*/ 111621 w 159436"/>
                  <a:gd name="connsiteY40" fmla="*/ 140247 h 169774"/>
                  <a:gd name="connsiteX41" fmla="*/ 104001 w 159436"/>
                  <a:gd name="connsiteY41" fmla="*/ 117387 h 169774"/>
                  <a:gd name="connsiteX42" fmla="*/ 104001 w 159436"/>
                  <a:gd name="connsiteY42" fmla="*/ 117387 h 169774"/>
                  <a:gd name="connsiteX43" fmla="*/ 104954 w 159436"/>
                  <a:gd name="connsiteY43" fmla="*/ 115482 h 169774"/>
                  <a:gd name="connsiteX44" fmla="*/ 116384 w 159436"/>
                  <a:gd name="connsiteY44" fmla="*/ 112625 h 169774"/>
                  <a:gd name="connsiteX45" fmla="*/ 131624 w 159436"/>
                  <a:gd name="connsiteY45" fmla="*/ 121197 h 169774"/>
                  <a:gd name="connsiteX46" fmla="*/ 136386 w 159436"/>
                  <a:gd name="connsiteY46" fmla="*/ 147867 h 16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59436" h="169774">
                    <a:moveTo>
                      <a:pt x="120194" y="93575"/>
                    </a:moveTo>
                    <a:cubicBezTo>
                      <a:pt x="116384" y="92622"/>
                      <a:pt x="113526" y="93575"/>
                      <a:pt x="109716" y="93575"/>
                    </a:cubicBezTo>
                    <a:cubicBezTo>
                      <a:pt x="108764" y="85002"/>
                      <a:pt x="104954" y="75477"/>
                      <a:pt x="98286" y="67857"/>
                    </a:cubicBezTo>
                    <a:cubicBezTo>
                      <a:pt x="91619" y="60237"/>
                      <a:pt x="83046" y="55475"/>
                      <a:pt x="73521" y="53570"/>
                    </a:cubicBezTo>
                    <a:cubicBezTo>
                      <a:pt x="76379" y="41187"/>
                      <a:pt x="72569" y="25947"/>
                      <a:pt x="62091" y="14517"/>
                    </a:cubicBezTo>
                    <a:cubicBezTo>
                      <a:pt x="54471" y="6897"/>
                      <a:pt x="44946" y="1182"/>
                      <a:pt x="35421" y="230"/>
                    </a:cubicBezTo>
                    <a:cubicBezTo>
                      <a:pt x="24944" y="-723"/>
                      <a:pt x="15419" y="1182"/>
                      <a:pt x="8751" y="7850"/>
                    </a:cubicBezTo>
                    <a:cubicBezTo>
                      <a:pt x="2084" y="14517"/>
                      <a:pt x="-774" y="23090"/>
                      <a:pt x="179" y="33567"/>
                    </a:cubicBezTo>
                    <a:cubicBezTo>
                      <a:pt x="1131" y="42140"/>
                      <a:pt x="5894" y="51665"/>
                      <a:pt x="13514" y="60237"/>
                    </a:cubicBezTo>
                    <a:cubicBezTo>
                      <a:pt x="20181" y="67857"/>
                      <a:pt x="28754" y="72620"/>
                      <a:pt x="36374" y="75477"/>
                    </a:cubicBezTo>
                    <a:cubicBezTo>
                      <a:pt x="33516" y="86907"/>
                      <a:pt x="38279" y="101195"/>
                      <a:pt x="49709" y="113577"/>
                    </a:cubicBezTo>
                    <a:lnTo>
                      <a:pt x="49709" y="113577"/>
                    </a:lnTo>
                    <a:cubicBezTo>
                      <a:pt x="59234" y="124055"/>
                      <a:pt x="71616" y="129770"/>
                      <a:pt x="82094" y="129770"/>
                    </a:cubicBezTo>
                    <a:cubicBezTo>
                      <a:pt x="83046" y="129770"/>
                      <a:pt x="84951" y="129770"/>
                      <a:pt x="85904" y="129770"/>
                    </a:cubicBezTo>
                    <a:cubicBezTo>
                      <a:pt x="87809" y="137390"/>
                      <a:pt x="91619" y="145962"/>
                      <a:pt x="99239" y="153582"/>
                    </a:cubicBezTo>
                    <a:cubicBezTo>
                      <a:pt x="106859" y="162155"/>
                      <a:pt x="115431" y="166917"/>
                      <a:pt x="124004" y="168822"/>
                    </a:cubicBezTo>
                    <a:cubicBezTo>
                      <a:pt x="126861" y="169775"/>
                      <a:pt x="128766" y="169775"/>
                      <a:pt x="130671" y="169775"/>
                    </a:cubicBezTo>
                    <a:cubicBezTo>
                      <a:pt x="138291" y="169775"/>
                      <a:pt x="144006" y="166917"/>
                      <a:pt x="149721" y="162155"/>
                    </a:cubicBezTo>
                    <a:cubicBezTo>
                      <a:pt x="164009" y="149772"/>
                      <a:pt x="162104" y="125007"/>
                      <a:pt x="146864" y="107862"/>
                    </a:cubicBezTo>
                    <a:cubicBezTo>
                      <a:pt x="140196" y="100242"/>
                      <a:pt x="130671" y="94527"/>
                      <a:pt x="120194" y="93575"/>
                    </a:cubicBezTo>
                    <a:close/>
                    <a:moveTo>
                      <a:pt x="27801" y="47855"/>
                    </a:moveTo>
                    <a:cubicBezTo>
                      <a:pt x="23039" y="42140"/>
                      <a:pt x="20181" y="37377"/>
                      <a:pt x="19229" y="31662"/>
                    </a:cubicBezTo>
                    <a:cubicBezTo>
                      <a:pt x="18276" y="27852"/>
                      <a:pt x="19229" y="24995"/>
                      <a:pt x="22086" y="23090"/>
                    </a:cubicBezTo>
                    <a:cubicBezTo>
                      <a:pt x="23991" y="21185"/>
                      <a:pt x="26849" y="20232"/>
                      <a:pt x="30659" y="20232"/>
                    </a:cubicBezTo>
                    <a:cubicBezTo>
                      <a:pt x="31611" y="20232"/>
                      <a:pt x="32564" y="20232"/>
                      <a:pt x="33516" y="20232"/>
                    </a:cubicBezTo>
                    <a:cubicBezTo>
                      <a:pt x="39231" y="21185"/>
                      <a:pt x="44946" y="24042"/>
                      <a:pt x="48756" y="28805"/>
                    </a:cubicBezTo>
                    <a:cubicBezTo>
                      <a:pt x="57329" y="38330"/>
                      <a:pt x="58281" y="50712"/>
                      <a:pt x="52566" y="55475"/>
                    </a:cubicBezTo>
                    <a:cubicBezTo>
                      <a:pt x="50661" y="57380"/>
                      <a:pt x="46851" y="58332"/>
                      <a:pt x="43041" y="57380"/>
                    </a:cubicBezTo>
                    <a:cubicBezTo>
                      <a:pt x="37326" y="56427"/>
                      <a:pt x="32564" y="53570"/>
                      <a:pt x="27801" y="47855"/>
                    </a:cubicBezTo>
                    <a:lnTo>
                      <a:pt x="27801" y="47855"/>
                    </a:lnTo>
                    <a:close/>
                    <a:moveTo>
                      <a:pt x="63044" y="100242"/>
                    </a:moveTo>
                    <a:cubicBezTo>
                      <a:pt x="54471" y="90717"/>
                      <a:pt x="51614" y="80240"/>
                      <a:pt x="57329" y="75477"/>
                    </a:cubicBezTo>
                    <a:cubicBezTo>
                      <a:pt x="60186" y="73572"/>
                      <a:pt x="63996" y="71667"/>
                      <a:pt x="68759" y="72620"/>
                    </a:cubicBezTo>
                    <a:cubicBezTo>
                      <a:pt x="74474" y="73572"/>
                      <a:pt x="80189" y="76430"/>
                      <a:pt x="83999" y="81192"/>
                    </a:cubicBezTo>
                    <a:cubicBezTo>
                      <a:pt x="91619" y="89765"/>
                      <a:pt x="92571" y="100242"/>
                      <a:pt x="89714" y="105957"/>
                    </a:cubicBezTo>
                    <a:cubicBezTo>
                      <a:pt x="89714" y="105957"/>
                      <a:pt x="89714" y="105957"/>
                      <a:pt x="88761" y="106910"/>
                    </a:cubicBezTo>
                    <a:cubicBezTo>
                      <a:pt x="88761" y="107862"/>
                      <a:pt x="87809" y="107862"/>
                      <a:pt x="87809" y="108815"/>
                    </a:cubicBezTo>
                    <a:cubicBezTo>
                      <a:pt x="82094" y="113577"/>
                      <a:pt x="72569" y="109767"/>
                      <a:pt x="63044" y="100242"/>
                    </a:cubicBezTo>
                    <a:close/>
                    <a:moveTo>
                      <a:pt x="136386" y="147867"/>
                    </a:moveTo>
                    <a:cubicBezTo>
                      <a:pt x="134481" y="149772"/>
                      <a:pt x="130671" y="150725"/>
                      <a:pt x="126861" y="149772"/>
                    </a:cubicBezTo>
                    <a:cubicBezTo>
                      <a:pt x="122099" y="148820"/>
                      <a:pt x="116384" y="145010"/>
                      <a:pt x="111621" y="140247"/>
                    </a:cubicBezTo>
                    <a:cubicBezTo>
                      <a:pt x="104001" y="131675"/>
                      <a:pt x="101144" y="123102"/>
                      <a:pt x="104001" y="117387"/>
                    </a:cubicBezTo>
                    <a:cubicBezTo>
                      <a:pt x="104001" y="117387"/>
                      <a:pt x="104001" y="117387"/>
                      <a:pt x="104001" y="117387"/>
                    </a:cubicBezTo>
                    <a:cubicBezTo>
                      <a:pt x="104001" y="116435"/>
                      <a:pt x="104954" y="116435"/>
                      <a:pt x="104954" y="115482"/>
                    </a:cubicBezTo>
                    <a:cubicBezTo>
                      <a:pt x="107811" y="113577"/>
                      <a:pt x="111621" y="111672"/>
                      <a:pt x="116384" y="112625"/>
                    </a:cubicBezTo>
                    <a:cubicBezTo>
                      <a:pt x="122099" y="113577"/>
                      <a:pt x="127814" y="116435"/>
                      <a:pt x="131624" y="121197"/>
                    </a:cubicBezTo>
                    <a:cubicBezTo>
                      <a:pt x="142101" y="129770"/>
                      <a:pt x="142101" y="143105"/>
                      <a:pt x="136386" y="147867"/>
                    </a:cubicBezTo>
                    <a:close/>
                  </a:path>
                </a:pathLst>
              </a:custGeom>
              <a:solidFill>
                <a:srgbClr val="E5202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83208887-7640-1BD0-A407-A08DFA7941B8}"/>
                  </a:ext>
                </a:extLst>
              </p:cNvPr>
              <p:cNvSpPr/>
              <p:nvPr/>
            </p:nvSpPr>
            <p:spPr>
              <a:xfrm>
                <a:off x="9916831" y="1915728"/>
                <a:ext cx="292847" cy="287655"/>
              </a:xfrm>
              <a:custGeom>
                <a:avLst/>
                <a:gdLst>
                  <a:gd name="connsiteX0" fmla="*/ 203835 w 292847"/>
                  <a:gd name="connsiteY0" fmla="*/ 43815 h 287655"/>
                  <a:gd name="connsiteX1" fmla="*/ 203835 w 292847"/>
                  <a:gd name="connsiteY1" fmla="*/ 43815 h 287655"/>
                  <a:gd name="connsiteX2" fmla="*/ 183833 w 292847"/>
                  <a:gd name="connsiteY2" fmla="*/ 7620 h 287655"/>
                  <a:gd name="connsiteX3" fmla="*/ 174308 w 292847"/>
                  <a:gd name="connsiteY3" fmla="*/ 0 h 287655"/>
                  <a:gd name="connsiteX4" fmla="*/ 157163 w 292847"/>
                  <a:gd name="connsiteY4" fmla="*/ 0 h 287655"/>
                  <a:gd name="connsiteX5" fmla="*/ 272415 w 292847"/>
                  <a:gd name="connsiteY5" fmla="*/ 206693 h 287655"/>
                  <a:gd name="connsiteX6" fmla="*/ 269558 w 292847"/>
                  <a:gd name="connsiteY6" fmla="*/ 231458 h 287655"/>
                  <a:gd name="connsiteX7" fmla="*/ 243840 w 292847"/>
                  <a:gd name="connsiteY7" fmla="*/ 225743 h 287655"/>
                  <a:gd name="connsiteX8" fmla="*/ 236220 w 292847"/>
                  <a:gd name="connsiteY8" fmla="*/ 214313 h 287655"/>
                  <a:gd name="connsiteX9" fmla="*/ 156210 w 292847"/>
                  <a:gd name="connsiteY9" fmla="*/ 96203 h 287655"/>
                  <a:gd name="connsiteX10" fmla="*/ 148590 w 292847"/>
                  <a:gd name="connsiteY10" fmla="*/ 100965 h 287655"/>
                  <a:gd name="connsiteX11" fmla="*/ 140018 w 292847"/>
                  <a:gd name="connsiteY11" fmla="*/ 106680 h 287655"/>
                  <a:gd name="connsiteX12" fmla="*/ 140018 w 292847"/>
                  <a:gd name="connsiteY12" fmla="*/ 106680 h 287655"/>
                  <a:gd name="connsiteX13" fmla="*/ 140018 w 292847"/>
                  <a:gd name="connsiteY13" fmla="*/ 106680 h 287655"/>
                  <a:gd name="connsiteX14" fmla="*/ 140970 w 292847"/>
                  <a:gd name="connsiteY14" fmla="*/ 107632 h 287655"/>
                  <a:gd name="connsiteX15" fmla="*/ 220028 w 292847"/>
                  <a:gd name="connsiteY15" fmla="*/ 224790 h 287655"/>
                  <a:gd name="connsiteX16" fmla="*/ 220980 w 292847"/>
                  <a:gd name="connsiteY16" fmla="*/ 226695 h 287655"/>
                  <a:gd name="connsiteX17" fmla="*/ 219075 w 292847"/>
                  <a:gd name="connsiteY17" fmla="*/ 251460 h 287655"/>
                  <a:gd name="connsiteX18" fmla="*/ 193358 w 292847"/>
                  <a:gd name="connsiteY18" fmla="*/ 247650 h 287655"/>
                  <a:gd name="connsiteX19" fmla="*/ 149543 w 292847"/>
                  <a:gd name="connsiteY19" fmla="*/ 189547 h 287655"/>
                  <a:gd name="connsiteX20" fmla="*/ 91440 w 292847"/>
                  <a:gd name="connsiteY20" fmla="*/ 112395 h 287655"/>
                  <a:gd name="connsiteX21" fmla="*/ 76200 w 292847"/>
                  <a:gd name="connsiteY21" fmla="*/ 123825 h 287655"/>
                  <a:gd name="connsiteX22" fmla="*/ 128588 w 292847"/>
                  <a:gd name="connsiteY22" fmla="*/ 193358 h 287655"/>
                  <a:gd name="connsiteX23" fmla="*/ 160020 w 292847"/>
                  <a:gd name="connsiteY23" fmla="*/ 236220 h 287655"/>
                  <a:gd name="connsiteX24" fmla="*/ 160020 w 292847"/>
                  <a:gd name="connsiteY24" fmla="*/ 260985 h 287655"/>
                  <a:gd name="connsiteX25" fmla="*/ 134303 w 292847"/>
                  <a:gd name="connsiteY25" fmla="*/ 259080 h 287655"/>
                  <a:gd name="connsiteX26" fmla="*/ 43815 w 292847"/>
                  <a:gd name="connsiteY26" fmla="*/ 153353 h 287655"/>
                  <a:gd name="connsiteX27" fmla="*/ 14288 w 292847"/>
                  <a:gd name="connsiteY27" fmla="*/ 118110 h 287655"/>
                  <a:gd name="connsiteX28" fmla="*/ 0 w 292847"/>
                  <a:gd name="connsiteY28" fmla="*/ 130493 h 287655"/>
                  <a:gd name="connsiteX29" fmla="*/ 26670 w 292847"/>
                  <a:gd name="connsiteY29" fmla="*/ 160972 h 287655"/>
                  <a:gd name="connsiteX30" fmla="*/ 90488 w 292847"/>
                  <a:gd name="connsiteY30" fmla="*/ 237172 h 287655"/>
                  <a:gd name="connsiteX31" fmla="*/ 92393 w 292847"/>
                  <a:gd name="connsiteY31" fmla="*/ 261938 h 287655"/>
                  <a:gd name="connsiteX32" fmla="*/ 73343 w 292847"/>
                  <a:gd name="connsiteY32" fmla="*/ 266700 h 287655"/>
                  <a:gd name="connsiteX33" fmla="*/ 62865 w 292847"/>
                  <a:gd name="connsiteY33" fmla="*/ 280988 h 287655"/>
                  <a:gd name="connsiteX34" fmla="*/ 61913 w 292847"/>
                  <a:gd name="connsiteY34" fmla="*/ 281940 h 287655"/>
                  <a:gd name="connsiteX35" fmla="*/ 80010 w 292847"/>
                  <a:gd name="connsiteY35" fmla="*/ 287655 h 287655"/>
                  <a:gd name="connsiteX36" fmla="*/ 105728 w 292847"/>
                  <a:gd name="connsiteY36" fmla="*/ 276225 h 287655"/>
                  <a:gd name="connsiteX37" fmla="*/ 113348 w 292847"/>
                  <a:gd name="connsiteY37" fmla="*/ 263843 h 287655"/>
                  <a:gd name="connsiteX38" fmla="*/ 120015 w 292847"/>
                  <a:gd name="connsiteY38" fmla="*/ 272415 h 287655"/>
                  <a:gd name="connsiteX39" fmla="*/ 148590 w 292847"/>
                  <a:gd name="connsiteY39" fmla="*/ 285750 h 287655"/>
                  <a:gd name="connsiteX40" fmla="*/ 172403 w 292847"/>
                  <a:gd name="connsiteY40" fmla="*/ 276225 h 287655"/>
                  <a:gd name="connsiteX41" fmla="*/ 180975 w 292847"/>
                  <a:gd name="connsiteY41" fmla="*/ 263843 h 287655"/>
                  <a:gd name="connsiteX42" fmla="*/ 207645 w 292847"/>
                  <a:gd name="connsiteY42" fmla="*/ 275272 h 287655"/>
                  <a:gd name="connsiteX43" fmla="*/ 229553 w 292847"/>
                  <a:gd name="connsiteY43" fmla="*/ 267653 h 287655"/>
                  <a:gd name="connsiteX44" fmla="*/ 240983 w 292847"/>
                  <a:gd name="connsiteY44" fmla="*/ 251460 h 287655"/>
                  <a:gd name="connsiteX45" fmla="*/ 257175 w 292847"/>
                  <a:gd name="connsiteY45" fmla="*/ 256222 h 287655"/>
                  <a:gd name="connsiteX46" fmla="*/ 278130 w 292847"/>
                  <a:gd name="connsiteY46" fmla="*/ 249555 h 287655"/>
                  <a:gd name="connsiteX47" fmla="*/ 287655 w 292847"/>
                  <a:gd name="connsiteY47" fmla="*/ 200025 h 287655"/>
                  <a:gd name="connsiteX48" fmla="*/ 203835 w 292847"/>
                  <a:gd name="connsiteY48" fmla="*/ 43815 h 287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92847" h="287655">
                    <a:moveTo>
                      <a:pt x="203835" y="43815"/>
                    </a:moveTo>
                    <a:lnTo>
                      <a:pt x="203835" y="43815"/>
                    </a:lnTo>
                    <a:cubicBezTo>
                      <a:pt x="203835" y="43815"/>
                      <a:pt x="193358" y="23813"/>
                      <a:pt x="183833" y="7620"/>
                    </a:cubicBezTo>
                    <a:cubicBezTo>
                      <a:pt x="180975" y="2857"/>
                      <a:pt x="176213" y="0"/>
                      <a:pt x="174308" y="0"/>
                    </a:cubicBezTo>
                    <a:lnTo>
                      <a:pt x="157163" y="0"/>
                    </a:lnTo>
                    <a:cubicBezTo>
                      <a:pt x="191453" y="60960"/>
                      <a:pt x="268605" y="199072"/>
                      <a:pt x="272415" y="206693"/>
                    </a:cubicBezTo>
                    <a:cubicBezTo>
                      <a:pt x="276225" y="214313"/>
                      <a:pt x="279083" y="224790"/>
                      <a:pt x="269558" y="231458"/>
                    </a:cubicBezTo>
                    <a:cubicBezTo>
                      <a:pt x="258128" y="239078"/>
                      <a:pt x="249555" y="232410"/>
                      <a:pt x="243840" y="225743"/>
                    </a:cubicBezTo>
                    <a:lnTo>
                      <a:pt x="236220" y="214313"/>
                    </a:lnTo>
                    <a:cubicBezTo>
                      <a:pt x="223838" y="195263"/>
                      <a:pt x="159068" y="100013"/>
                      <a:pt x="156210" y="96203"/>
                    </a:cubicBezTo>
                    <a:lnTo>
                      <a:pt x="148590" y="100965"/>
                    </a:lnTo>
                    <a:lnTo>
                      <a:pt x="140018" y="106680"/>
                    </a:lnTo>
                    <a:lnTo>
                      <a:pt x="140018" y="106680"/>
                    </a:lnTo>
                    <a:lnTo>
                      <a:pt x="140018" y="106680"/>
                    </a:lnTo>
                    <a:cubicBezTo>
                      <a:pt x="140018" y="106680"/>
                      <a:pt x="140970" y="107632"/>
                      <a:pt x="140970" y="107632"/>
                    </a:cubicBezTo>
                    <a:lnTo>
                      <a:pt x="220028" y="224790"/>
                    </a:lnTo>
                    <a:cubicBezTo>
                      <a:pt x="220980" y="225743"/>
                      <a:pt x="220980" y="226695"/>
                      <a:pt x="220980" y="226695"/>
                    </a:cubicBezTo>
                    <a:cubicBezTo>
                      <a:pt x="224790" y="232410"/>
                      <a:pt x="229553" y="243840"/>
                      <a:pt x="219075" y="251460"/>
                    </a:cubicBezTo>
                    <a:cubicBezTo>
                      <a:pt x="206693" y="260985"/>
                      <a:pt x="196215" y="250508"/>
                      <a:pt x="193358" y="247650"/>
                    </a:cubicBezTo>
                    <a:lnTo>
                      <a:pt x="149543" y="189547"/>
                    </a:lnTo>
                    <a:cubicBezTo>
                      <a:pt x="125730" y="157163"/>
                      <a:pt x="93345" y="115253"/>
                      <a:pt x="91440" y="112395"/>
                    </a:cubicBezTo>
                    <a:lnTo>
                      <a:pt x="76200" y="123825"/>
                    </a:lnTo>
                    <a:lnTo>
                      <a:pt x="128588" y="193358"/>
                    </a:lnTo>
                    <a:cubicBezTo>
                      <a:pt x="143828" y="214313"/>
                      <a:pt x="158115" y="232410"/>
                      <a:pt x="160020" y="236220"/>
                    </a:cubicBezTo>
                    <a:cubicBezTo>
                      <a:pt x="164783" y="243840"/>
                      <a:pt x="169545" y="253365"/>
                      <a:pt x="160020" y="260985"/>
                    </a:cubicBezTo>
                    <a:cubicBezTo>
                      <a:pt x="147638" y="271463"/>
                      <a:pt x="136208" y="261938"/>
                      <a:pt x="134303" y="259080"/>
                    </a:cubicBezTo>
                    <a:lnTo>
                      <a:pt x="43815" y="153353"/>
                    </a:lnTo>
                    <a:cubicBezTo>
                      <a:pt x="28575" y="135255"/>
                      <a:pt x="15240" y="120015"/>
                      <a:pt x="14288" y="118110"/>
                    </a:cubicBezTo>
                    <a:lnTo>
                      <a:pt x="0" y="130493"/>
                    </a:lnTo>
                    <a:lnTo>
                      <a:pt x="26670" y="160972"/>
                    </a:lnTo>
                    <a:cubicBezTo>
                      <a:pt x="54293" y="194310"/>
                      <a:pt x="86678" y="232410"/>
                      <a:pt x="90488" y="237172"/>
                    </a:cubicBezTo>
                    <a:cubicBezTo>
                      <a:pt x="94298" y="242888"/>
                      <a:pt x="100013" y="254318"/>
                      <a:pt x="92393" y="261938"/>
                    </a:cubicBezTo>
                    <a:cubicBezTo>
                      <a:pt x="86678" y="267653"/>
                      <a:pt x="80010" y="269558"/>
                      <a:pt x="73343" y="266700"/>
                    </a:cubicBezTo>
                    <a:cubicBezTo>
                      <a:pt x="70485" y="272415"/>
                      <a:pt x="67628" y="277178"/>
                      <a:pt x="62865" y="280988"/>
                    </a:cubicBezTo>
                    <a:cubicBezTo>
                      <a:pt x="62865" y="280988"/>
                      <a:pt x="61913" y="280988"/>
                      <a:pt x="61913" y="281940"/>
                    </a:cubicBezTo>
                    <a:cubicBezTo>
                      <a:pt x="67628" y="284797"/>
                      <a:pt x="73343" y="287655"/>
                      <a:pt x="80010" y="287655"/>
                    </a:cubicBezTo>
                    <a:cubicBezTo>
                      <a:pt x="88582" y="287655"/>
                      <a:pt x="97155" y="284797"/>
                      <a:pt x="105728" y="276225"/>
                    </a:cubicBezTo>
                    <a:cubicBezTo>
                      <a:pt x="109538" y="272415"/>
                      <a:pt x="112395" y="268605"/>
                      <a:pt x="113348" y="263843"/>
                    </a:cubicBezTo>
                    <a:lnTo>
                      <a:pt x="120015" y="272415"/>
                    </a:lnTo>
                    <a:cubicBezTo>
                      <a:pt x="127635" y="280035"/>
                      <a:pt x="138113" y="285750"/>
                      <a:pt x="148590" y="285750"/>
                    </a:cubicBezTo>
                    <a:cubicBezTo>
                      <a:pt x="156210" y="285750"/>
                      <a:pt x="164783" y="282893"/>
                      <a:pt x="172403" y="276225"/>
                    </a:cubicBezTo>
                    <a:cubicBezTo>
                      <a:pt x="176213" y="272415"/>
                      <a:pt x="179070" y="268605"/>
                      <a:pt x="180975" y="263843"/>
                    </a:cubicBezTo>
                    <a:cubicBezTo>
                      <a:pt x="187643" y="270510"/>
                      <a:pt x="197168" y="275272"/>
                      <a:pt x="207645" y="275272"/>
                    </a:cubicBezTo>
                    <a:cubicBezTo>
                      <a:pt x="215265" y="275272"/>
                      <a:pt x="222885" y="273368"/>
                      <a:pt x="229553" y="267653"/>
                    </a:cubicBezTo>
                    <a:cubicBezTo>
                      <a:pt x="235268" y="262890"/>
                      <a:pt x="239078" y="257175"/>
                      <a:pt x="240983" y="251460"/>
                    </a:cubicBezTo>
                    <a:cubicBezTo>
                      <a:pt x="245745" y="254318"/>
                      <a:pt x="251460" y="256222"/>
                      <a:pt x="257175" y="256222"/>
                    </a:cubicBezTo>
                    <a:cubicBezTo>
                      <a:pt x="263843" y="256222"/>
                      <a:pt x="270510" y="254318"/>
                      <a:pt x="278130" y="249555"/>
                    </a:cubicBezTo>
                    <a:cubicBezTo>
                      <a:pt x="293370" y="239078"/>
                      <a:pt x="297180" y="220028"/>
                      <a:pt x="287655" y="200025"/>
                    </a:cubicBezTo>
                    <a:cubicBezTo>
                      <a:pt x="286703" y="192405"/>
                      <a:pt x="238125" y="104775"/>
                      <a:pt x="203835" y="4381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6" name="Graphic 19">
              <a:extLst>
                <a:ext uri="{FF2B5EF4-FFF2-40B4-BE49-F238E27FC236}">
                  <a16:creationId xmlns:a16="http://schemas.microsoft.com/office/drawing/2014/main" id="{1934BFF6-DB80-8C2E-623C-F994C344B987}"/>
                </a:ext>
              </a:extLst>
            </p:cNvPr>
            <p:cNvGrpSpPr/>
            <p:nvPr/>
          </p:nvGrpSpPr>
          <p:grpSpPr>
            <a:xfrm>
              <a:off x="9528212" y="1441384"/>
              <a:ext cx="1065847" cy="1065847"/>
              <a:chOff x="9528212" y="1441384"/>
              <a:chExt cx="1065847" cy="1065847"/>
            </a:xfrm>
          </p:grpSpPr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B013C9B7-9F26-630B-4792-4988D2E45634}"/>
                  </a:ext>
                </a:extLst>
              </p:cNvPr>
              <p:cNvSpPr/>
              <p:nvPr/>
            </p:nvSpPr>
            <p:spPr>
              <a:xfrm>
                <a:off x="10444516" y="1618549"/>
                <a:ext cx="149542" cy="712470"/>
              </a:xfrm>
              <a:custGeom>
                <a:avLst/>
                <a:gdLst>
                  <a:gd name="connsiteX0" fmla="*/ 14288 w 149542"/>
                  <a:gd name="connsiteY0" fmla="*/ 0 h 712470"/>
                  <a:gd name="connsiteX1" fmla="*/ 0 w 149542"/>
                  <a:gd name="connsiteY1" fmla="*/ 13335 h 712470"/>
                  <a:gd name="connsiteX2" fmla="*/ 131445 w 149542"/>
                  <a:gd name="connsiteY2" fmla="*/ 356235 h 712470"/>
                  <a:gd name="connsiteX3" fmla="*/ 0 w 149542"/>
                  <a:gd name="connsiteY3" fmla="*/ 699135 h 712470"/>
                  <a:gd name="connsiteX4" fmla="*/ 13335 w 149542"/>
                  <a:gd name="connsiteY4" fmla="*/ 712470 h 712470"/>
                  <a:gd name="connsiteX5" fmla="*/ 149543 w 149542"/>
                  <a:gd name="connsiteY5" fmla="*/ 356235 h 712470"/>
                  <a:gd name="connsiteX6" fmla="*/ 14288 w 149542"/>
                  <a:gd name="connsiteY6" fmla="*/ 0 h 712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9542" h="712470">
                    <a:moveTo>
                      <a:pt x="14288" y="0"/>
                    </a:moveTo>
                    <a:lnTo>
                      <a:pt x="0" y="13335"/>
                    </a:lnTo>
                    <a:cubicBezTo>
                      <a:pt x="81915" y="104775"/>
                      <a:pt x="131445" y="224790"/>
                      <a:pt x="131445" y="356235"/>
                    </a:cubicBezTo>
                    <a:cubicBezTo>
                      <a:pt x="131445" y="487680"/>
                      <a:pt x="81915" y="607695"/>
                      <a:pt x="0" y="699135"/>
                    </a:cubicBezTo>
                    <a:lnTo>
                      <a:pt x="13335" y="712470"/>
                    </a:lnTo>
                    <a:cubicBezTo>
                      <a:pt x="98108" y="618173"/>
                      <a:pt x="149543" y="493395"/>
                      <a:pt x="149543" y="356235"/>
                    </a:cubicBezTo>
                    <a:cubicBezTo>
                      <a:pt x="149543" y="219075"/>
                      <a:pt x="99060" y="94298"/>
                      <a:pt x="14288" y="0"/>
                    </a:cubicBezTo>
                    <a:close/>
                  </a:path>
                </a:pathLst>
              </a:custGeom>
              <a:solidFill>
                <a:srgbClr val="85BC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DF5A2973-2A63-9FC2-C6B1-7427585D65C5}"/>
                  </a:ext>
                </a:extLst>
              </p:cNvPr>
              <p:cNvSpPr/>
              <p:nvPr/>
            </p:nvSpPr>
            <p:spPr>
              <a:xfrm>
                <a:off x="9705377" y="2357688"/>
                <a:ext cx="712470" cy="149542"/>
              </a:xfrm>
              <a:custGeom>
                <a:avLst/>
                <a:gdLst>
                  <a:gd name="connsiteX0" fmla="*/ 699135 w 712470"/>
                  <a:gd name="connsiteY0" fmla="*/ 0 h 149542"/>
                  <a:gd name="connsiteX1" fmla="*/ 356235 w 712470"/>
                  <a:gd name="connsiteY1" fmla="*/ 131445 h 149542"/>
                  <a:gd name="connsiteX2" fmla="*/ 13335 w 712470"/>
                  <a:gd name="connsiteY2" fmla="*/ 0 h 149542"/>
                  <a:gd name="connsiteX3" fmla="*/ 0 w 712470"/>
                  <a:gd name="connsiteY3" fmla="*/ 13335 h 149542"/>
                  <a:gd name="connsiteX4" fmla="*/ 356235 w 712470"/>
                  <a:gd name="connsiteY4" fmla="*/ 149543 h 149542"/>
                  <a:gd name="connsiteX5" fmla="*/ 712470 w 712470"/>
                  <a:gd name="connsiteY5" fmla="*/ 13335 h 149542"/>
                  <a:gd name="connsiteX6" fmla="*/ 699135 w 712470"/>
                  <a:gd name="connsiteY6" fmla="*/ 0 h 14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2470" h="149542">
                    <a:moveTo>
                      <a:pt x="699135" y="0"/>
                    </a:moveTo>
                    <a:cubicBezTo>
                      <a:pt x="607695" y="81915"/>
                      <a:pt x="487680" y="131445"/>
                      <a:pt x="356235" y="131445"/>
                    </a:cubicBezTo>
                    <a:cubicBezTo>
                      <a:pt x="224790" y="131445"/>
                      <a:pt x="104775" y="81915"/>
                      <a:pt x="13335" y="0"/>
                    </a:cubicBezTo>
                    <a:lnTo>
                      <a:pt x="0" y="13335"/>
                    </a:lnTo>
                    <a:cubicBezTo>
                      <a:pt x="94298" y="98108"/>
                      <a:pt x="219075" y="149543"/>
                      <a:pt x="356235" y="149543"/>
                    </a:cubicBezTo>
                    <a:cubicBezTo>
                      <a:pt x="493395" y="149543"/>
                      <a:pt x="618173" y="98108"/>
                      <a:pt x="712470" y="13335"/>
                    </a:cubicBezTo>
                    <a:lnTo>
                      <a:pt x="69913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3DEF58F8-B719-6539-E68B-C10D17781676}"/>
                  </a:ext>
                </a:extLst>
              </p:cNvPr>
              <p:cNvSpPr/>
              <p:nvPr/>
            </p:nvSpPr>
            <p:spPr>
              <a:xfrm>
                <a:off x="9705377" y="1441384"/>
                <a:ext cx="712470" cy="150495"/>
              </a:xfrm>
              <a:custGeom>
                <a:avLst/>
                <a:gdLst>
                  <a:gd name="connsiteX0" fmla="*/ 13335 w 712470"/>
                  <a:gd name="connsiteY0" fmla="*/ 150495 h 150495"/>
                  <a:gd name="connsiteX1" fmla="*/ 356235 w 712470"/>
                  <a:gd name="connsiteY1" fmla="*/ 19050 h 150495"/>
                  <a:gd name="connsiteX2" fmla="*/ 699135 w 712470"/>
                  <a:gd name="connsiteY2" fmla="*/ 150495 h 150495"/>
                  <a:gd name="connsiteX3" fmla="*/ 712470 w 712470"/>
                  <a:gd name="connsiteY3" fmla="*/ 137160 h 150495"/>
                  <a:gd name="connsiteX4" fmla="*/ 356235 w 712470"/>
                  <a:gd name="connsiteY4" fmla="*/ 0 h 150495"/>
                  <a:gd name="connsiteX5" fmla="*/ 0 w 712470"/>
                  <a:gd name="connsiteY5" fmla="*/ 136208 h 150495"/>
                  <a:gd name="connsiteX6" fmla="*/ 13335 w 712470"/>
                  <a:gd name="connsiteY6" fmla="*/ 150495 h 150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2470" h="150495">
                    <a:moveTo>
                      <a:pt x="13335" y="150495"/>
                    </a:moveTo>
                    <a:cubicBezTo>
                      <a:pt x="104775" y="68580"/>
                      <a:pt x="224790" y="19050"/>
                      <a:pt x="356235" y="19050"/>
                    </a:cubicBezTo>
                    <a:cubicBezTo>
                      <a:pt x="487680" y="19050"/>
                      <a:pt x="607695" y="68580"/>
                      <a:pt x="699135" y="150495"/>
                    </a:cubicBezTo>
                    <a:lnTo>
                      <a:pt x="712470" y="137160"/>
                    </a:lnTo>
                    <a:cubicBezTo>
                      <a:pt x="618173" y="51435"/>
                      <a:pt x="493395" y="0"/>
                      <a:pt x="356235" y="0"/>
                    </a:cubicBezTo>
                    <a:cubicBezTo>
                      <a:pt x="219075" y="0"/>
                      <a:pt x="94298" y="51435"/>
                      <a:pt x="0" y="136208"/>
                    </a:cubicBezTo>
                    <a:lnTo>
                      <a:pt x="13335" y="150495"/>
                    </a:lnTo>
                    <a:close/>
                  </a:path>
                </a:pathLst>
              </a:custGeom>
              <a:solidFill>
                <a:srgbClr val="E5202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79359139-B8E2-F5DB-1016-67C30293A409}"/>
                  </a:ext>
                </a:extLst>
              </p:cNvPr>
              <p:cNvSpPr/>
              <p:nvPr/>
            </p:nvSpPr>
            <p:spPr>
              <a:xfrm>
                <a:off x="9528212" y="1618549"/>
                <a:ext cx="150495" cy="712470"/>
              </a:xfrm>
              <a:custGeom>
                <a:avLst/>
                <a:gdLst>
                  <a:gd name="connsiteX0" fmla="*/ 150495 w 150495"/>
                  <a:gd name="connsiteY0" fmla="*/ 699135 h 712470"/>
                  <a:gd name="connsiteX1" fmla="*/ 19050 w 150495"/>
                  <a:gd name="connsiteY1" fmla="*/ 356235 h 712470"/>
                  <a:gd name="connsiteX2" fmla="*/ 150495 w 150495"/>
                  <a:gd name="connsiteY2" fmla="*/ 13335 h 712470"/>
                  <a:gd name="connsiteX3" fmla="*/ 137160 w 150495"/>
                  <a:gd name="connsiteY3" fmla="*/ 0 h 712470"/>
                  <a:gd name="connsiteX4" fmla="*/ 0 w 150495"/>
                  <a:gd name="connsiteY4" fmla="*/ 356235 h 712470"/>
                  <a:gd name="connsiteX5" fmla="*/ 136208 w 150495"/>
                  <a:gd name="connsiteY5" fmla="*/ 712470 h 712470"/>
                  <a:gd name="connsiteX6" fmla="*/ 150495 w 150495"/>
                  <a:gd name="connsiteY6" fmla="*/ 699135 h 712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495" h="712470">
                    <a:moveTo>
                      <a:pt x="150495" y="699135"/>
                    </a:moveTo>
                    <a:cubicBezTo>
                      <a:pt x="68580" y="607695"/>
                      <a:pt x="19050" y="487680"/>
                      <a:pt x="19050" y="356235"/>
                    </a:cubicBezTo>
                    <a:cubicBezTo>
                      <a:pt x="19050" y="224790"/>
                      <a:pt x="68580" y="104775"/>
                      <a:pt x="150495" y="13335"/>
                    </a:cubicBezTo>
                    <a:lnTo>
                      <a:pt x="137160" y="0"/>
                    </a:lnTo>
                    <a:cubicBezTo>
                      <a:pt x="51435" y="94298"/>
                      <a:pt x="0" y="219075"/>
                      <a:pt x="0" y="356235"/>
                    </a:cubicBezTo>
                    <a:cubicBezTo>
                      <a:pt x="0" y="493395"/>
                      <a:pt x="51435" y="618173"/>
                      <a:pt x="136208" y="712470"/>
                    </a:cubicBezTo>
                    <a:lnTo>
                      <a:pt x="150495" y="699135"/>
                    </a:lnTo>
                    <a:close/>
                  </a:path>
                </a:pathLst>
              </a:custGeom>
              <a:solidFill>
                <a:srgbClr val="007A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5CD93A4-4337-6BD8-4FFE-A1B43A27D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69" y="519957"/>
            <a:ext cx="7716032" cy="93393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FC3660-F0ED-1314-A2D8-D0ED7E99A0A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09835" y="1451739"/>
            <a:ext cx="7749165" cy="4390262"/>
          </a:xfrm>
        </p:spPr>
        <p:txBody>
          <a:bodyPr/>
          <a:lstStyle>
            <a:lvl1pPr marL="334390" indent="-293751">
              <a:spcBef>
                <a:spcPts val="1080"/>
              </a:spcBef>
              <a:defRPr sz="2000">
                <a:solidFill>
                  <a:schemeClr val="bg1"/>
                </a:solidFill>
              </a:defRPr>
            </a:lvl1pPr>
            <a:lvl2pPr marL="648460" indent="-293751">
              <a:spcBef>
                <a:spcPts val="1080"/>
              </a:spcBef>
              <a:defRPr sz="2000">
                <a:solidFill>
                  <a:schemeClr val="bg1"/>
                </a:solidFill>
              </a:defRPr>
            </a:lvl2pPr>
            <a:lvl3pPr marL="954403" indent="-293751">
              <a:spcBef>
                <a:spcPts val="1080"/>
              </a:spcBef>
              <a:defRPr sz="2000">
                <a:solidFill>
                  <a:schemeClr val="bg1"/>
                </a:solidFill>
              </a:defRPr>
            </a:lvl3pPr>
            <a:lvl4pPr marL="1248154" indent="-293751">
              <a:spcBef>
                <a:spcPts val="1080"/>
              </a:spcBef>
              <a:defRPr sz="2000">
                <a:solidFill>
                  <a:schemeClr val="bg1"/>
                </a:solidFill>
              </a:defRPr>
            </a:lvl4pPr>
            <a:lvl5pPr marL="1544400" indent="-295200">
              <a:spcBef>
                <a:spcPts val="108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7952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3" pos="7469">
          <p15:clr>
            <a:srgbClr val="FBAE40"/>
          </p15:clr>
        </p15:guide>
        <p15:guide id="5" orient="horz" pos="3680">
          <p15:clr>
            <a:srgbClr val="FBAE40"/>
          </p15:clr>
        </p15:guide>
        <p15:guide id="6" orient="horz" pos="210">
          <p15:clr>
            <a:srgbClr val="FBAE40"/>
          </p15:clr>
        </p15:guide>
        <p15:guide id="7" orient="horz" pos="414" userDrawn="1">
          <p15:clr>
            <a:srgbClr val="FBAE40"/>
          </p15:clr>
        </p15:guide>
        <p15:guide id="8" orient="horz" pos="913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 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erson wearing glasses&#10;&#10;Description automatically generated">
            <a:extLst>
              <a:ext uri="{FF2B5EF4-FFF2-40B4-BE49-F238E27FC236}">
                <a16:creationId xmlns:a16="http://schemas.microsoft.com/office/drawing/2014/main" id="{90FBA855-D8CD-77B4-DABE-A571CC5D40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8606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562D12-3256-930C-59CA-1483C9FDFAA4}"/>
              </a:ext>
            </a:extLst>
          </p:cNvPr>
          <p:cNvSpPr/>
          <p:nvPr userDrawn="1"/>
        </p:nvSpPr>
        <p:spPr>
          <a:xfrm>
            <a:off x="334963" y="333376"/>
            <a:ext cx="3708400" cy="6191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/>
          </a:p>
        </p:txBody>
      </p:sp>
      <p:cxnSp>
        <p:nvCxnSpPr>
          <p:cNvPr id="7" name="Rechte verbindingslijn 12">
            <a:extLst>
              <a:ext uri="{FF2B5EF4-FFF2-40B4-BE49-F238E27FC236}">
                <a16:creationId xmlns:a16="http://schemas.microsoft.com/office/drawing/2014/main" id="{62897CE5-2F81-2355-46D9-A623CE21D8A8}"/>
              </a:ext>
            </a:extLst>
          </p:cNvPr>
          <p:cNvCxnSpPr>
            <a:cxnSpLocks/>
          </p:cNvCxnSpPr>
          <p:nvPr userDrawn="1"/>
        </p:nvCxnSpPr>
        <p:spPr>
          <a:xfrm flipH="1">
            <a:off x="658813" y="677174"/>
            <a:ext cx="30607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96FD3E7-C660-8217-2B1F-FDB68F7C3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869" y="851030"/>
            <a:ext cx="3170644" cy="2933260"/>
          </a:xfrm>
        </p:spPr>
        <p:txBody>
          <a:bodyPr wrap="square" lIns="108000" tIns="36000" rIns="108000" anchor="t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8CF024AA-66F2-56A4-3A4F-D05D1CC7E8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869" y="3958145"/>
            <a:ext cx="3170644" cy="532320"/>
          </a:xfrm>
        </p:spPr>
        <p:txBody>
          <a:bodyPr lIns="72000" rIns="90000"/>
          <a:lstStyle>
            <a:lvl1pPr marL="40639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presenter</a:t>
            </a:r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88E32A13-9291-32F3-78D1-14D6A3D5AD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868" y="4499373"/>
            <a:ext cx="3170645" cy="532320"/>
          </a:xfrm>
        </p:spPr>
        <p:txBody>
          <a:bodyPr lIns="72000" rIns="90000"/>
          <a:lstStyle>
            <a:lvl1pPr marL="40639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B4BD7AF-9EFD-BB55-2AEB-B0212F077F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2" y="5541220"/>
            <a:ext cx="2718081" cy="9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95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alking on a river&#10;&#10;Description automatically generated">
            <a:extLst>
              <a:ext uri="{FF2B5EF4-FFF2-40B4-BE49-F238E27FC236}">
                <a16:creationId xmlns:a16="http://schemas.microsoft.com/office/drawing/2014/main" id="{626F765F-6A8F-DE51-825D-679727692B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5BD9DBF-3188-4E38-30EE-604545362853}"/>
              </a:ext>
            </a:extLst>
          </p:cNvPr>
          <p:cNvSpPr/>
          <p:nvPr userDrawn="1"/>
        </p:nvSpPr>
        <p:spPr>
          <a:xfrm>
            <a:off x="334963" y="333376"/>
            <a:ext cx="3708400" cy="6191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/>
          </a:p>
        </p:txBody>
      </p:sp>
      <p:cxnSp>
        <p:nvCxnSpPr>
          <p:cNvPr id="17" name="Rechte verbindingslijn 12">
            <a:extLst>
              <a:ext uri="{FF2B5EF4-FFF2-40B4-BE49-F238E27FC236}">
                <a16:creationId xmlns:a16="http://schemas.microsoft.com/office/drawing/2014/main" id="{BA560943-095A-D3E7-BE59-465DC4F85A94}"/>
              </a:ext>
            </a:extLst>
          </p:cNvPr>
          <p:cNvCxnSpPr>
            <a:cxnSpLocks/>
          </p:cNvCxnSpPr>
          <p:nvPr userDrawn="1"/>
        </p:nvCxnSpPr>
        <p:spPr>
          <a:xfrm flipH="1">
            <a:off x="658813" y="677174"/>
            <a:ext cx="30607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9221C478-6646-4D2D-3FE9-4C2C8E326B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869" y="851030"/>
            <a:ext cx="3170644" cy="2933260"/>
          </a:xfrm>
        </p:spPr>
        <p:txBody>
          <a:bodyPr wrap="square" lIns="108000" tIns="36000" rIns="108000" anchor="t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ijdelijke aanduiding voor tekst 3">
            <a:extLst>
              <a:ext uri="{FF2B5EF4-FFF2-40B4-BE49-F238E27FC236}">
                <a16:creationId xmlns:a16="http://schemas.microsoft.com/office/drawing/2014/main" id="{6A69348D-6D90-7EB3-E37E-F5BA3C04D2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869" y="3958145"/>
            <a:ext cx="3170644" cy="532320"/>
          </a:xfrm>
        </p:spPr>
        <p:txBody>
          <a:bodyPr lIns="72000" rIns="90000"/>
          <a:lstStyle>
            <a:lvl1pPr marL="40639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presenter</a:t>
            </a:r>
          </a:p>
        </p:txBody>
      </p:sp>
      <p:sp>
        <p:nvSpPr>
          <p:cNvPr id="20" name="Tijdelijke aanduiding voor tekst 3">
            <a:extLst>
              <a:ext uri="{FF2B5EF4-FFF2-40B4-BE49-F238E27FC236}">
                <a16:creationId xmlns:a16="http://schemas.microsoft.com/office/drawing/2014/main" id="{016D4F7F-6E45-F6D6-F9EB-E094B9A7EE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868" y="4499373"/>
            <a:ext cx="3170645" cy="532320"/>
          </a:xfrm>
        </p:spPr>
        <p:txBody>
          <a:bodyPr lIns="72000" rIns="90000"/>
          <a:lstStyle>
            <a:lvl1pPr marL="40639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1" name="Picture 2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46DB667-4E08-BF76-3E56-B189290E21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2" y="5541220"/>
            <a:ext cx="2718081" cy="9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61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 userDrawn="1">
          <p15:clr>
            <a:srgbClr val="FBAE40"/>
          </p15:clr>
        </p15:guide>
        <p15:guide id="2" orient="horz" pos="210" userDrawn="1">
          <p15:clr>
            <a:srgbClr val="FBAE40"/>
          </p15:clr>
        </p15:guide>
        <p15:guide id="3" orient="horz" pos="414" userDrawn="1">
          <p15:clr>
            <a:srgbClr val="FBAE40"/>
          </p15:clr>
        </p15:guide>
        <p15:guide id="4" orient="horz" pos="4110" userDrawn="1">
          <p15:clr>
            <a:srgbClr val="FBAE40"/>
          </p15:clr>
        </p15:guide>
        <p15:guide id="5" orient="horz" pos="3906" userDrawn="1">
          <p15:clr>
            <a:srgbClr val="FBAE40"/>
          </p15:clr>
        </p15:guide>
        <p15:guide id="6" pos="415" userDrawn="1">
          <p15:clr>
            <a:srgbClr val="FBAE40"/>
          </p15:clr>
        </p15:guide>
        <p15:guide id="7" orient="horz" pos="61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igital display&#10;&#10;Description automatically generated">
            <a:extLst>
              <a:ext uri="{FF2B5EF4-FFF2-40B4-BE49-F238E27FC236}">
                <a16:creationId xmlns:a16="http://schemas.microsoft.com/office/drawing/2014/main" id="{8DAEBE0F-6CEE-02A7-16E1-7135E079B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BE2F99-95DF-A84A-C0E5-863935442FE5}"/>
              </a:ext>
            </a:extLst>
          </p:cNvPr>
          <p:cNvSpPr/>
          <p:nvPr userDrawn="1"/>
        </p:nvSpPr>
        <p:spPr>
          <a:xfrm>
            <a:off x="334963" y="333376"/>
            <a:ext cx="3708400" cy="61912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/>
          </a:p>
        </p:txBody>
      </p:sp>
      <p:cxnSp>
        <p:nvCxnSpPr>
          <p:cNvPr id="16" name="Rechte verbindingslijn 12">
            <a:extLst>
              <a:ext uri="{FF2B5EF4-FFF2-40B4-BE49-F238E27FC236}">
                <a16:creationId xmlns:a16="http://schemas.microsoft.com/office/drawing/2014/main" id="{DDC24B09-BB99-220E-C398-BFEA35C79F9D}"/>
              </a:ext>
            </a:extLst>
          </p:cNvPr>
          <p:cNvCxnSpPr>
            <a:cxnSpLocks/>
          </p:cNvCxnSpPr>
          <p:nvPr userDrawn="1"/>
        </p:nvCxnSpPr>
        <p:spPr>
          <a:xfrm flipH="1">
            <a:off x="658813" y="677174"/>
            <a:ext cx="30607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E3DC3513-A8C5-739C-9F16-091801D89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869" y="851030"/>
            <a:ext cx="3170644" cy="2933260"/>
          </a:xfrm>
        </p:spPr>
        <p:txBody>
          <a:bodyPr wrap="square" lIns="108000" tIns="36000" rIns="108000" anchor="t">
            <a:no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ijdelijke aanduiding voor tekst 3">
            <a:extLst>
              <a:ext uri="{FF2B5EF4-FFF2-40B4-BE49-F238E27FC236}">
                <a16:creationId xmlns:a16="http://schemas.microsoft.com/office/drawing/2014/main" id="{054C8244-E521-BF6A-8A64-1337B0013D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869" y="3958145"/>
            <a:ext cx="3170644" cy="532320"/>
          </a:xfrm>
        </p:spPr>
        <p:txBody>
          <a:bodyPr lIns="72000" rIns="90000"/>
          <a:lstStyle>
            <a:lvl1pPr marL="40639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 presenter</a:t>
            </a:r>
          </a:p>
        </p:txBody>
      </p:sp>
      <p:sp>
        <p:nvSpPr>
          <p:cNvPr id="19" name="Tijdelijke aanduiding voor tekst 3">
            <a:extLst>
              <a:ext uri="{FF2B5EF4-FFF2-40B4-BE49-F238E27FC236}">
                <a16:creationId xmlns:a16="http://schemas.microsoft.com/office/drawing/2014/main" id="{54F2C0BD-C471-C661-4A72-AB9A012025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868" y="4499373"/>
            <a:ext cx="3170645" cy="532320"/>
          </a:xfrm>
        </p:spPr>
        <p:txBody>
          <a:bodyPr lIns="72000" rIns="90000"/>
          <a:lstStyle>
            <a:lvl1pPr marL="40639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0" name="Picture 1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6D3CA6A6-341B-A328-1D76-44B2044827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5541221"/>
            <a:ext cx="2709829" cy="98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44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 userDrawn="1">
          <p15:clr>
            <a:srgbClr val="FBAE40"/>
          </p15:clr>
        </p15:guide>
        <p15:guide id="2" orient="horz" pos="210" userDrawn="1">
          <p15:clr>
            <a:srgbClr val="FBAE40"/>
          </p15:clr>
        </p15:guide>
        <p15:guide id="3" orient="horz" pos="414" userDrawn="1">
          <p15:clr>
            <a:srgbClr val="FBAE40"/>
          </p15:clr>
        </p15:guide>
        <p15:guide id="4" orient="horz" pos="4110" userDrawn="1">
          <p15:clr>
            <a:srgbClr val="FBAE40"/>
          </p15:clr>
        </p15:guide>
        <p15:guide id="5" orient="horz" pos="3906" userDrawn="1">
          <p15:clr>
            <a:srgbClr val="FBAE40"/>
          </p15:clr>
        </p15:guide>
        <p15:guide id="6" pos="415" userDrawn="1">
          <p15:clr>
            <a:srgbClr val="FBAE40"/>
          </p15:clr>
        </p15:guide>
        <p15:guide id="7" orient="horz" pos="61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Rechte verbindingslijn 8">
            <a:extLst>
              <a:ext uri="{FF2B5EF4-FFF2-40B4-BE49-F238E27FC236}">
                <a16:creationId xmlns:a16="http://schemas.microsoft.com/office/drawing/2014/main" id="{9C726D82-8673-FBE9-42DF-20791EBDC9C5}"/>
              </a:ext>
            </a:extLst>
          </p:cNvPr>
          <p:cNvCxnSpPr>
            <a:cxnSpLocks/>
          </p:cNvCxnSpPr>
          <p:nvPr userDrawn="1"/>
        </p:nvCxnSpPr>
        <p:spPr>
          <a:xfrm flipH="1">
            <a:off x="8131038" y="354338"/>
            <a:ext cx="3726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8">
            <a:extLst>
              <a:ext uri="{FF2B5EF4-FFF2-40B4-BE49-F238E27FC236}">
                <a16:creationId xmlns:a16="http://schemas.microsoft.com/office/drawing/2014/main" id="{6C6CED79-3851-DD35-551D-C5DC1F602047}"/>
              </a:ext>
            </a:extLst>
          </p:cNvPr>
          <p:cNvCxnSpPr>
            <a:cxnSpLocks/>
          </p:cNvCxnSpPr>
          <p:nvPr userDrawn="1"/>
        </p:nvCxnSpPr>
        <p:spPr>
          <a:xfrm flipH="1">
            <a:off x="336000" y="354338"/>
            <a:ext cx="7623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5EF6DAF4-D814-3A51-BB97-077A6914403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34963" y="6297376"/>
            <a:ext cx="65289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C3C3236D-FB65-584A-8227-5A449D06E62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7" name="Tijdelijke aanduiding voor voettekst 2">
            <a:extLst>
              <a:ext uri="{FF2B5EF4-FFF2-40B4-BE49-F238E27FC236}">
                <a16:creationId xmlns:a16="http://schemas.microsoft.com/office/drawing/2014/main" id="{A2926F03-CA2C-C089-5F5B-CE4DF87E0B6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165679" y="6297376"/>
            <a:ext cx="769032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replace this placeholder text with the title of your presentation</a:t>
            </a:r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CE6E3257-CB72-6AE3-1388-931EF6343F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733924" y="703607"/>
            <a:ext cx="2520228" cy="2520000"/>
            <a:chOff x="9434512" y="4160044"/>
            <a:chExt cx="1066800" cy="1066704"/>
          </a:xfrm>
        </p:grpSpPr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9E9AD214-CF3C-28E8-5A7A-16AC0CA28453}"/>
                </a:ext>
              </a:extLst>
            </p:cNvPr>
            <p:cNvGrpSpPr/>
            <p:nvPr/>
          </p:nvGrpSpPr>
          <p:grpSpPr>
            <a:xfrm>
              <a:off x="9434512" y="4160044"/>
              <a:ext cx="1066800" cy="1066704"/>
              <a:chOff x="9434512" y="4160044"/>
              <a:chExt cx="1066800" cy="1066704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69652BC3-BB03-29AC-A0BA-4C6D53802AD4}"/>
                  </a:ext>
                </a:extLst>
              </p:cNvPr>
              <p:cNvSpPr/>
              <p:nvPr/>
            </p:nvSpPr>
            <p:spPr>
              <a:xfrm>
                <a:off x="10351102" y="4336923"/>
                <a:ext cx="150209" cy="712755"/>
              </a:xfrm>
              <a:custGeom>
                <a:avLst/>
                <a:gdLst>
                  <a:gd name="connsiteX0" fmla="*/ 13621 w 150209"/>
                  <a:gd name="connsiteY0" fmla="*/ 95 h 712755"/>
                  <a:gd name="connsiteX1" fmla="*/ 0 w 150209"/>
                  <a:gd name="connsiteY1" fmla="*/ 13716 h 712755"/>
                  <a:gd name="connsiteX2" fmla="*/ 131254 w 150209"/>
                  <a:gd name="connsiteY2" fmla="*/ 356426 h 712755"/>
                  <a:gd name="connsiteX3" fmla="*/ 0 w 150209"/>
                  <a:gd name="connsiteY3" fmla="*/ 699135 h 712755"/>
                  <a:gd name="connsiteX4" fmla="*/ 13621 w 150209"/>
                  <a:gd name="connsiteY4" fmla="*/ 712756 h 712755"/>
                  <a:gd name="connsiteX5" fmla="*/ 150209 w 150209"/>
                  <a:gd name="connsiteY5" fmla="*/ 356426 h 712755"/>
                  <a:gd name="connsiteX6" fmla="*/ 13621 w 150209"/>
                  <a:gd name="connsiteY6" fmla="*/ 0 h 712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209" h="712755">
                    <a:moveTo>
                      <a:pt x="13621" y="95"/>
                    </a:moveTo>
                    <a:lnTo>
                      <a:pt x="0" y="13716"/>
                    </a:lnTo>
                    <a:cubicBezTo>
                      <a:pt x="81534" y="104775"/>
                      <a:pt x="131254" y="224885"/>
                      <a:pt x="131254" y="356426"/>
                    </a:cubicBezTo>
                    <a:cubicBezTo>
                      <a:pt x="131254" y="487966"/>
                      <a:pt x="81534" y="608076"/>
                      <a:pt x="0" y="699135"/>
                    </a:cubicBezTo>
                    <a:lnTo>
                      <a:pt x="13621" y="712756"/>
                    </a:lnTo>
                    <a:cubicBezTo>
                      <a:pt x="98488" y="618268"/>
                      <a:pt x="150209" y="493395"/>
                      <a:pt x="150209" y="356426"/>
                    </a:cubicBezTo>
                    <a:cubicBezTo>
                      <a:pt x="150209" y="219456"/>
                      <a:pt x="98488" y="94488"/>
                      <a:pt x="13621" y="0"/>
                    </a:cubicBezTo>
                    <a:close/>
                  </a:path>
                </a:pathLst>
              </a:custGeom>
              <a:solidFill>
                <a:srgbClr val="85BC2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F7D03B2B-7482-896F-96BA-C0575B7AD901}"/>
                  </a:ext>
                </a:extLst>
              </p:cNvPr>
              <p:cNvSpPr/>
              <p:nvPr/>
            </p:nvSpPr>
            <p:spPr>
              <a:xfrm>
                <a:off x="9611581" y="5076539"/>
                <a:ext cx="712755" cy="150209"/>
              </a:xfrm>
              <a:custGeom>
                <a:avLst/>
                <a:gdLst>
                  <a:gd name="connsiteX0" fmla="*/ 699040 w 712755"/>
                  <a:gd name="connsiteY0" fmla="*/ 0 h 150209"/>
                  <a:gd name="connsiteX1" fmla="*/ 356330 w 712755"/>
                  <a:gd name="connsiteY1" fmla="*/ 131254 h 150209"/>
                  <a:gd name="connsiteX2" fmla="*/ 13621 w 712755"/>
                  <a:gd name="connsiteY2" fmla="*/ 0 h 150209"/>
                  <a:gd name="connsiteX3" fmla="*/ 0 w 712755"/>
                  <a:gd name="connsiteY3" fmla="*/ 13621 h 150209"/>
                  <a:gd name="connsiteX4" fmla="*/ 356330 w 712755"/>
                  <a:gd name="connsiteY4" fmla="*/ 150209 h 150209"/>
                  <a:gd name="connsiteX5" fmla="*/ 712756 w 712755"/>
                  <a:gd name="connsiteY5" fmla="*/ 13621 h 150209"/>
                  <a:gd name="connsiteX6" fmla="*/ 699135 w 712755"/>
                  <a:gd name="connsiteY6" fmla="*/ 0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2755" h="150209">
                    <a:moveTo>
                      <a:pt x="699040" y="0"/>
                    </a:moveTo>
                    <a:cubicBezTo>
                      <a:pt x="607981" y="81534"/>
                      <a:pt x="487870" y="131254"/>
                      <a:pt x="356330" y="131254"/>
                    </a:cubicBezTo>
                    <a:cubicBezTo>
                      <a:pt x="224790" y="131254"/>
                      <a:pt x="104680" y="81534"/>
                      <a:pt x="13621" y="0"/>
                    </a:cubicBezTo>
                    <a:lnTo>
                      <a:pt x="0" y="13621"/>
                    </a:lnTo>
                    <a:cubicBezTo>
                      <a:pt x="94488" y="98488"/>
                      <a:pt x="219361" y="150209"/>
                      <a:pt x="356330" y="150209"/>
                    </a:cubicBezTo>
                    <a:cubicBezTo>
                      <a:pt x="493300" y="150209"/>
                      <a:pt x="618268" y="98488"/>
                      <a:pt x="712756" y="13621"/>
                    </a:cubicBezTo>
                    <a:lnTo>
                      <a:pt x="69913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6BC6CEFB-46C0-BC8B-DB94-9B987894F2AD}"/>
                  </a:ext>
                </a:extLst>
              </p:cNvPr>
              <p:cNvSpPr/>
              <p:nvPr/>
            </p:nvSpPr>
            <p:spPr>
              <a:xfrm>
                <a:off x="9611486" y="4160044"/>
                <a:ext cx="712755" cy="150304"/>
              </a:xfrm>
              <a:custGeom>
                <a:avLst/>
                <a:gdLst>
                  <a:gd name="connsiteX0" fmla="*/ 13716 w 712755"/>
                  <a:gd name="connsiteY0" fmla="*/ 150305 h 150304"/>
                  <a:gd name="connsiteX1" fmla="*/ 356426 w 712755"/>
                  <a:gd name="connsiteY1" fmla="*/ 19050 h 150304"/>
                  <a:gd name="connsiteX2" fmla="*/ 699135 w 712755"/>
                  <a:gd name="connsiteY2" fmla="*/ 150305 h 150304"/>
                  <a:gd name="connsiteX3" fmla="*/ 712756 w 712755"/>
                  <a:gd name="connsiteY3" fmla="*/ 136684 h 150304"/>
                  <a:gd name="connsiteX4" fmla="*/ 356426 w 712755"/>
                  <a:gd name="connsiteY4" fmla="*/ 0 h 150304"/>
                  <a:gd name="connsiteX5" fmla="*/ 0 w 712755"/>
                  <a:gd name="connsiteY5" fmla="*/ 136589 h 150304"/>
                  <a:gd name="connsiteX6" fmla="*/ 13716 w 712755"/>
                  <a:gd name="connsiteY6" fmla="*/ 150305 h 150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2755" h="150304">
                    <a:moveTo>
                      <a:pt x="13716" y="150305"/>
                    </a:moveTo>
                    <a:cubicBezTo>
                      <a:pt x="104775" y="68771"/>
                      <a:pt x="224885" y="19050"/>
                      <a:pt x="356426" y="19050"/>
                    </a:cubicBezTo>
                    <a:cubicBezTo>
                      <a:pt x="487966" y="19050"/>
                      <a:pt x="608076" y="68771"/>
                      <a:pt x="699135" y="150305"/>
                    </a:cubicBezTo>
                    <a:lnTo>
                      <a:pt x="712756" y="136684"/>
                    </a:lnTo>
                    <a:cubicBezTo>
                      <a:pt x="618363" y="51721"/>
                      <a:pt x="493395" y="0"/>
                      <a:pt x="356426" y="0"/>
                    </a:cubicBezTo>
                    <a:cubicBezTo>
                      <a:pt x="219456" y="0"/>
                      <a:pt x="94488" y="51721"/>
                      <a:pt x="0" y="136589"/>
                    </a:cubicBezTo>
                    <a:lnTo>
                      <a:pt x="13716" y="150305"/>
                    </a:lnTo>
                    <a:close/>
                  </a:path>
                </a:pathLst>
              </a:custGeom>
              <a:solidFill>
                <a:srgbClr val="E5202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3EBADF5E-C1F8-FA87-E6DE-B6820621D66D}"/>
                  </a:ext>
                </a:extLst>
              </p:cNvPr>
              <p:cNvSpPr/>
              <p:nvPr/>
            </p:nvSpPr>
            <p:spPr>
              <a:xfrm>
                <a:off x="9434512" y="4337113"/>
                <a:ext cx="150304" cy="712755"/>
              </a:xfrm>
              <a:custGeom>
                <a:avLst/>
                <a:gdLst>
                  <a:gd name="connsiteX0" fmla="*/ 150305 w 150304"/>
                  <a:gd name="connsiteY0" fmla="*/ 699040 h 712755"/>
                  <a:gd name="connsiteX1" fmla="*/ 19050 w 150304"/>
                  <a:gd name="connsiteY1" fmla="*/ 356330 h 712755"/>
                  <a:gd name="connsiteX2" fmla="*/ 150305 w 150304"/>
                  <a:gd name="connsiteY2" fmla="*/ 13621 h 712755"/>
                  <a:gd name="connsiteX3" fmla="*/ 136684 w 150304"/>
                  <a:gd name="connsiteY3" fmla="*/ 0 h 712755"/>
                  <a:gd name="connsiteX4" fmla="*/ 0 w 150304"/>
                  <a:gd name="connsiteY4" fmla="*/ 356330 h 712755"/>
                  <a:gd name="connsiteX5" fmla="*/ 136589 w 150304"/>
                  <a:gd name="connsiteY5" fmla="*/ 712756 h 712755"/>
                  <a:gd name="connsiteX6" fmla="*/ 150305 w 150304"/>
                  <a:gd name="connsiteY6" fmla="*/ 699135 h 712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304" h="712755">
                    <a:moveTo>
                      <a:pt x="150305" y="699040"/>
                    </a:moveTo>
                    <a:cubicBezTo>
                      <a:pt x="68771" y="607981"/>
                      <a:pt x="19050" y="487870"/>
                      <a:pt x="19050" y="356330"/>
                    </a:cubicBezTo>
                    <a:cubicBezTo>
                      <a:pt x="19050" y="224790"/>
                      <a:pt x="68771" y="104680"/>
                      <a:pt x="150305" y="13621"/>
                    </a:cubicBezTo>
                    <a:lnTo>
                      <a:pt x="136684" y="0"/>
                    </a:lnTo>
                    <a:cubicBezTo>
                      <a:pt x="51721" y="94393"/>
                      <a:pt x="0" y="219361"/>
                      <a:pt x="0" y="356330"/>
                    </a:cubicBezTo>
                    <a:cubicBezTo>
                      <a:pt x="0" y="493300"/>
                      <a:pt x="51721" y="618268"/>
                      <a:pt x="136589" y="712756"/>
                    </a:cubicBezTo>
                    <a:lnTo>
                      <a:pt x="150305" y="699135"/>
                    </a:lnTo>
                    <a:close/>
                  </a:path>
                </a:pathLst>
              </a:custGeom>
              <a:solidFill>
                <a:srgbClr val="007AC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</p:grp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A4C194F-AB50-06CE-4B53-4AFB0B5E023C}"/>
                </a:ext>
              </a:extLst>
            </p:cNvPr>
            <p:cNvSpPr/>
            <p:nvPr/>
          </p:nvSpPr>
          <p:spPr>
            <a:xfrm>
              <a:off x="9819226" y="4658487"/>
              <a:ext cx="220598" cy="318230"/>
            </a:xfrm>
            <a:custGeom>
              <a:avLst/>
              <a:gdLst>
                <a:gd name="connsiteX0" fmla="*/ 220599 w 220598"/>
                <a:gd name="connsiteY0" fmla="*/ 318230 h 318230"/>
                <a:gd name="connsiteX1" fmla="*/ 201549 w 220598"/>
                <a:gd name="connsiteY1" fmla="*/ 318230 h 318230"/>
                <a:gd name="connsiteX2" fmla="*/ 201549 w 220598"/>
                <a:gd name="connsiteY2" fmla="*/ 21717 h 318230"/>
                <a:gd name="connsiteX3" fmla="*/ 2477 w 220598"/>
                <a:gd name="connsiteY3" fmla="*/ 48101 h 318230"/>
                <a:gd name="connsiteX4" fmla="*/ 0 w 220598"/>
                <a:gd name="connsiteY4" fmla="*/ 29242 h 318230"/>
                <a:gd name="connsiteX5" fmla="*/ 220599 w 220598"/>
                <a:gd name="connsiteY5" fmla="*/ 0 h 318230"/>
                <a:gd name="connsiteX6" fmla="*/ 220599 w 220598"/>
                <a:gd name="connsiteY6" fmla="*/ 318230 h 31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598" h="318230">
                  <a:moveTo>
                    <a:pt x="220599" y="318230"/>
                  </a:moveTo>
                  <a:lnTo>
                    <a:pt x="201549" y="318230"/>
                  </a:lnTo>
                  <a:lnTo>
                    <a:pt x="201549" y="21717"/>
                  </a:lnTo>
                  <a:lnTo>
                    <a:pt x="2477" y="48101"/>
                  </a:lnTo>
                  <a:lnTo>
                    <a:pt x="0" y="29242"/>
                  </a:lnTo>
                  <a:lnTo>
                    <a:pt x="220599" y="0"/>
                  </a:lnTo>
                  <a:lnTo>
                    <a:pt x="220599" y="318230"/>
                  </a:lnTo>
                  <a:close/>
                </a:path>
              </a:pathLst>
            </a:custGeom>
            <a:solidFill>
              <a:srgbClr val="85BC2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BE0E5FF-D1C0-D0E5-316C-5BF96686292C}"/>
                </a:ext>
              </a:extLst>
            </p:cNvPr>
            <p:cNvSpPr/>
            <p:nvPr/>
          </p:nvSpPr>
          <p:spPr>
            <a:xfrm>
              <a:off x="9913905" y="4712589"/>
              <a:ext cx="18287" cy="264128"/>
            </a:xfrm>
            <a:custGeom>
              <a:avLst/>
              <a:gdLst>
                <a:gd name="connsiteX0" fmla="*/ 18288 w 18287"/>
                <a:gd name="connsiteY0" fmla="*/ 264128 h 264128"/>
                <a:gd name="connsiteX1" fmla="*/ 0 w 18287"/>
                <a:gd name="connsiteY1" fmla="*/ 264128 h 264128"/>
                <a:gd name="connsiteX2" fmla="*/ 0 w 18287"/>
                <a:gd name="connsiteY2" fmla="*/ 2477 h 264128"/>
                <a:gd name="connsiteX3" fmla="*/ 18288 w 18287"/>
                <a:gd name="connsiteY3" fmla="*/ 0 h 264128"/>
                <a:gd name="connsiteX4" fmla="*/ 18288 w 18287"/>
                <a:gd name="connsiteY4" fmla="*/ 264128 h 26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7" h="264128">
                  <a:moveTo>
                    <a:pt x="18288" y="264128"/>
                  </a:moveTo>
                  <a:lnTo>
                    <a:pt x="0" y="264128"/>
                  </a:lnTo>
                  <a:lnTo>
                    <a:pt x="0" y="2477"/>
                  </a:lnTo>
                  <a:lnTo>
                    <a:pt x="18288" y="0"/>
                  </a:lnTo>
                  <a:lnTo>
                    <a:pt x="18288" y="264128"/>
                  </a:lnTo>
                  <a:close/>
                </a:path>
              </a:pathLst>
            </a:custGeom>
            <a:solidFill>
              <a:srgbClr val="E5202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E0460FD-5B5E-9834-F4D7-2492BF2016AB}"/>
                </a:ext>
              </a:extLst>
            </p:cNvPr>
            <p:cNvSpPr/>
            <p:nvPr/>
          </p:nvSpPr>
          <p:spPr>
            <a:xfrm>
              <a:off x="9848563" y="4369879"/>
              <a:ext cx="238696" cy="238696"/>
            </a:xfrm>
            <a:custGeom>
              <a:avLst/>
              <a:gdLst>
                <a:gd name="connsiteX0" fmla="*/ 119348 w 238696"/>
                <a:gd name="connsiteY0" fmla="*/ 238697 h 238696"/>
                <a:gd name="connsiteX1" fmla="*/ 0 w 238696"/>
                <a:gd name="connsiteY1" fmla="*/ 119348 h 238696"/>
                <a:gd name="connsiteX2" fmla="*/ 119348 w 238696"/>
                <a:gd name="connsiteY2" fmla="*/ 0 h 238696"/>
                <a:gd name="connsiteX3" fmla="*/ 238696 w 238696"/>
                <a:gd name="connsiteY3" fmla="*/ 119348 h 238696"/>
                <a:gd name="connsiteX4" fmla="*/ 119348 w 238696"/>
                <a:gd name="connsiteY4" fmla="*/ 238697 h 238696"/>
                <a:gd name="connsiteX5" fmla="*/ 119348 w 238696"/>
                <a:gd name="connsiteY5" fmla="*/ 18955 h 238696"/>
                <a:gd name="connsiteX6" fmla="*/ 19050 w 238696"/>
                <a:gd name="connsiteY6" fmla="*/ 119253 h 238696"/>
                <a:gd name="connsiteX7" fmla="*/ 119348 w 238696"/>
                <a:gd name="connsiteY7" fmla="*/ 219551 h 238696"/>
                <a:gd name="connsiteX8" fmla="*/ 219646 w 238696"/>
                <a:gd name="connsiteY8" fmla="*/ 119253 h 238696"/>
                <a:gd name="connsiteX9" fmla="*/ 119348 w 238696"/>
                <a:gd name="connsiteY9" fmla="*/ 18955 h 238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696" h="238696">
                  <a:moveTo>
                    <a:pt x="119348" y="238697"/>
                  </a:moveTo>
                  <a:cubicBezTo>
                    <a:pt x="53530" y="238697"/>
                    <a:pt x="0" y="185166"/>
                    <a:pt x="0" y="119348"/>
                  </a:cubicBezTo>
                  <a:cubicBezTo>
                    <a:pt x="0" y="53530"/>
                    <a:pt x="53530" y="0"/>
                    <a:pt x="119348" y="0"/>
                  </a:cubicBezTo>
                  <a:cubicBezTo>
                    <a:pt x="185166" y="0"/>
                    <a:pt x="238696" y="53530"/>
                    <a:pt x="238696" y="119348"/>
                  </a:cubicBezTo>
                  <a:cubicBezTo>
                    <a:pt x="238696" y="185166"/>
                    <a:pt x="185166" y="238697"/>
                    <a:pt x="119348" y="238697"/>
                  </a:cubicBezTo>
                  <a:close/>
                  <a:moveTo>
                    <a:pt x="119348" y="18955"/>
                  </a:moveTo>
                  <a:cubicBezTo>
                    <a:pt x="64008" y="18955"/>
                    <a:pt x="19050" y="63913"/>
                    <a:pt x="19050" y="119253"/>
                  </a:cubicBezTo>
                  <a:cubicBezTo>
                    <a:pt x="19050" y="174593"/>
                    <a:pt x="64008" y="219551"/>
                    <a:pt x="119348" y="219551"/>
                  </a:cubicBezTo>
                  <a:cubicBezTo>
                    <a:pt x="174689" y="219551"/>
                    <a:pt x="219646" y="174593"/>
                    <a:pt x="219646" y="119253"/>
                  </a:cubicBezTo>
                  <a:cubicBezTo>
                    <a:pt x="219646" y="63913"/>
                    <a:pt x="174689" y="18955"/>
                    <a:pt x="119348" y="18955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4FF663A-6C7E-1603-C211-DA06469A2C27}"/>
                </a:ext>
              </a:extLst>
            </p:cNvPr>
            <p:cNvSpPr/>
            <p:nvPr/>
          </p:nvSpPr>
          <p:spPr>
            <a:xfrm>
              <a:off x="9820465" y="4998148"/>
              <a:ext cx="295275" cy="21621"/>
            </a:xfrm>
            <a:custGeom>
              <a:avLst/>
              <a:gdLst>
                <a:gd name="connsiteX0" fmla="*/ 0 w 295275"/>
                <a:gd name="connsiteY0" fmla="*/ 0 h 21621"/>
                <a:gd name="connsiteX1" fmla="*/ 295275 w 295275"/>
                <a:gd name="connsiteY1" fmla="*/ 0 h 21621"/>
                <a:gd name="connsiteX2" fmla="*/ 295275 w 295275"/>
                <a:gd name="connsiteY2" fmla="*/ 21622 h 21621"/>
                <a:gd name="connsiteX3" fmla="*/ 0 w 295275"/>
                <a:gd name="connsiteY3" fmla="*/ 21622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21621">
                  <a:moveTo>
                    <a:pt x="0" y="0"/>
                  </a:moveTo>
                  <a:lnTo>
                    <a:pt x="295275" y="0"/>
                  </a:lnTo>
                  <a:lnTo>
                    <a:pt x="295275" y="21622"/>
                  </a:lnTo>
                  <a:lnTo>
                    <a:pt x="0" y="21622"/>
                  </a:lnTo>
                  <a:close/>
                </a:path>
              </a:pathLst>
            </a:custGeom>
            <a:solidFill>
              <a:srgbClr val="007AC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BF125D25-54F9-BAB5-AAD1-36D65CF34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69" y="519957"/>
            <a:ext cx="7716032" cy="93393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7A632C23-4729-F59B-2E02-63AE1840841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09835" y="1451739"/>
            <a:ext cx="7749165" cy="4749036"/>
          </a:xfrm>
        </p:spPr>
        <p:txBody>
          <a:bodyPr/>
          <a:lstStyle>
            <a:lvl1pPr marL="334390" indent="-293751">
              <a:spcBef>
                <a:spcPts val="1080"/>
              </a:spcBef>
              <a:defRPr sz="2000">
                <a:solidFill>
                  <a:schemeClr val="bg1"/>
                </a:solidFill>
              </a:defRPr>
            </a:lvl1pPr>
            <a:lvl2pPr marL="648460" indent="-293751">
              <a:spcBef>
                <a:spcPts val="1080"/>
              </a:spcBef>
              <a:defRPr sz="2000">
                <a:solidFill>
                  <a:schemeClr val="bg1"/>
                </a:solidFill>
              </a:defRPr>
            </a:lvl2pPr>
            <a:lvl3pPr marL="954403" indent="-293751">
              <a:spcBef>
                <a:spcPts val="1080"/>
              </a:spcBef>
              <a:defRPr sz="2000">
                <a:solidFill>
                  <a:schemeClr val="bg1"/>
                </a:solidFill>
              </a:defRPr>
            </a:lvl3pPr>
            <a:lvl4pPr marL="1248154" indent="-293751">
              <a:spcBef>
                <a:spcPts val="1080"/>
              </a:spcBef>
              <a:defRPr sz="2000">
                <a:solidFill>
                  <a:schemeClr val="bg1"/>
                </a:solidFill>
              </a:defRPr>
            </a:lvl4pPr>
            <a:lvl5pPr marL="1544400" indent="-295200">
              <a:spcBef>
                <a:spcPts val="108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1364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3" pos="7469">
          <p15:clr>
            <a:srgbClr val="FBAE40"/>
          </p15:clr>
        </p15:guide>
        <p15:guide id="6" orient="horz" pos="210">
          <p15:clr>
            <a:srgbClr val="FBAE40"/>
          </p15:clr>
        </p15:guide>
        <p15:guide id="7" orient="horz" pos="414" userDrawn="1">
          <p15:clr>
            <a:srgbClr val="FBAE40"/>
          </p15:clr>
        </p15:guide>
        <p15:guide id="8" orient="horz" pos="4110" userDrawn="1">
          <p15:clr>
            <a:srgbClr val="FBAE40"/>
          </p15:clr>
        </p15:guide>
        <p15:guide id="9" orient="horz" pos="3906" userDrawn="1">
          <p15:clr>
            <a:srgbClr val="FBAE40"/>
          </p15:clr>
        </p15:guide>
        <p15:guide id="10" orient="horz" pos="91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Rechte verbindingslijn 8">
            <a:extLst>
              <a:ext uri="{FF2B5EF4-FFF2-40B4-BE49-F238E27FC236}">
                <a16:creationId xmlns:a16="http://schemas.microsoft.com/office/drawing/2014/main" id="{9C726D82-8673-FBE9-42DF-20791EBDC9C5}"/>
              </a:ext>
            </a:extLst>
          </p:cNvPr>
          <p:cNvCxnSpPr>
            <a:cxnSpLocks/>
          </p:cNvCxnSpPr>
          <p:nvPr userDrawn="1"/>
        </p:nvCxnSpPr>
        <p:spPr>
          <a:xfrm flipH="1">
            <a:off x="8131038" y="354338"/>
            <a:ext cx="3726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8">
            <a:extLst>
              <a:ext uri="{FF2B5EF4-FFF2-40B4-BE49-F238E27FC236}">
                <a16:creationId xmlns:a16="http://schemas.microsoft.com/office/drawing/2014/main" id="{6C6CED79-3851-DD35-551D-C5DC1F602047}"/>
              </a:ext>
            </a:extLst>
          </p:cNvPr>
          <p:cNvCxnSpPr>
            <a:cxnSpLocks/>
          </p:cNvCxnSpPr>
          <p:nvPr userDrawn="1"/>
        </p:nvCxnSpPr>
        <p:spPr>
          <a:xfrm flipH="1">
            <a:off x="336000" y="354338"/>
            <a:ext cx="7623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5EF6DAF4-D814-3A51-BB97-077A6914403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34963" y="6297376"/>
            <a:ext cx="65289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C3C3236D-FB65-584A-8227-5A449D06E62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A385A8F4-FE2D-EB95-7C78-708EC46F56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33924" y="703376"/>
            <a:ext cx="2520225" cy="2520225"/>
          </a:xfrm>
        </p:spPr>
        <p:txBody>
          <a:bodyPr anchor="t"/>
          <a:lstStyle>
            <a:lvl1pPr marL="40639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 or copy/paste an icon from the icon library template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F125D25-54F9-BAB5-AAD1-36D65CF34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69" y="519957"/>
            <a:ext cx="7716032" cy="93393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7A632C23-4729-F59B-2E02-63AE1840841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09835" y="1451739"/>
            <a:ext cx="7749165" cy="4749036"/>
          </a:xfrm>
        </p:spPr>
        <p:txBody>
          <a:bodyPr/>
          <a:lstStyle>
            <a:lvl1pPr marL="334390" indent="-293751">
              <a:spcBef>
                <a:spcPts val="1080"/>
              </a:spcBef>
              <a:defRPr sz="2000">
                <a:solidFill>
                  <a:schemeClr val="bg1"/>
                </a:solidFill>
              </a:defRPr>
            </a:lvl1pPr>
            <a:lvl2pPr marL="648460" indent="-293751">
              <a:spcBef>
                <a:spcPts val="1080"/>
              </a:spcBef>
              <a:defRPr sz="2000">
                <a:solidFill>
                  <a:schemeClr val="bg1"/>
                </a:solidFill>
              </a:defRPr>
            </a:lvl2pPr>
            <a:lvl3pPr marL="954403" indent="-293751">
              <a:spcBef>
                <a:spcPts val="1080"/>
              </a:spcBef>
              <a:defRPr sz="2000">
                <a:solidFill>
                  <a:schemeClr val="bg1"/>
                </a:solidFill>
              </a:defRPr>
            </a:lvl3pPr>
            <a:lvl4pPr marL="1248154" indent="-293751">
              <a:spcBef>
                <a:spcPts val="1080"/>
              </a:spcBef>
              <a:defRPr sz="2000">
                <a:solidFill>
                  <a:schemeClr val="bg1"/>
                </a:solidFill>
              </a:defRPr>
            </a:lvl4pPr>
            <a:lvl5pPr marL="1544400" indent="-295200">
              <a:spcBef>
                <a:spcPts val="108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jdelijke aanduiding voor voettekst 2">
            <a:extLst>
              <a:ext uri="{FF2B5EF4-FFF2-40B4-BE49-F238E27FC236}">
                <a16:creationId xmlns:a16="http://schemas.microsoft.com/office/drawing/2014/main" id="{3B6E73A7-457C-0B12-7AAF-5430AD60C17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33001" y="6297376"/>
            <a:ext cx="7623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replace this placeholder text with the title of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341708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3" pos="7469">
          <p15:clr>
            <a:srgbClr val="FBAE40"/>
          </p15:clr>
        </p15:guide>
        <p15:guide id="6" orient="horz" pos="210">
          <p15:clr>
            <a:srgbClr val="FBAE40"/>
          </p15:clr>
        </p15:guide>
        <p15:guide id="7" orient="horz" pos="414">
          <p15:clr>
            <a:srgbClr val="FBAE40"/>
          </p15:clr>
        </p15:guide>
        <p15:guide id="8" orient="horz" pos="4110">
          <p15:clr>
            <a:srgbClr val="FBAE40"/>
          </p15:clr>
        </p15:guide>
        <p15:guide id="9" orient="horz" pos="3906">
          <p15:clr>
            <a:srgbClr val="FBAE40"/>
          </p15:clr>
        </p15:guide>
        <p15:guide id="10" orient="horz" pos="91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without bi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hthoek 8">
            <a:extLst>
              <a:ext uri="{FF2B5EF4-FFF2-40B4-BE49-F238E27FC236}">
                <a16:creationId xmlns:a16="http://schemas.microsoft.com/office/drawing/2014/main" id="{A6F10C8A-302D-871D-2300-6F37D65E3EC5}"/>
              </a:ext>
            </a:extLst>
          </p:cNvPr>
          <p:cNvSpPr/>
          <p:nvPr userDrawn="1"/>
        </p:nvSpPr>
        <p:spPr>
          <a:xfrm flipH="1">
            <a:off x="4233001" y="333376"/>
            <a:ext cx="7623000" cy="58787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6D37AA-3F5C-25EA-E4BF-37407F6CF3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06691" y="4453248"/>
            <a:ext cx="7434735" cy="1562121"/>
          </a:xfrm>
        </p:spPr>
        <p:txBody>
          <a:bodyPr/>
          <a:lstStyle>
            <a:lvl1pPr marL="40639" indent="0" algn="ctr">
              <a:spcBef>
                <a:spcPts val="1176"/>
              </a:spcBef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Fira Sans Light" panose="020B0403050000020004" pitchFamily="34" charset="0"/>
              </a:defRPr>
            </a:lvl1pPr>
            <a:lvl2pPr marL="354709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2pPr>
            <a:lvl3pPr marL="660652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3pPr>
            <a:lvl4pPr marL="954403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4pPr>
            <a:lvl5pPr marL="1249200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" name="Rechte verbindingslijn 8">
            <a:extLst>
              <a:ext uri="{FF2B5EF4-FFF2-40B4-BE49-F238E27FC236}">
                <a16:creationId xmlns:a16="http://schemas.microsoft.com/office/drawing/2014/main" id="{B28CFA3A-B916-4D8E-5DE2-97F3BD190BE2}"/>
              </a:ext>
            </a:extLst>
          </p:cNvPr>
          <p:cNvCxnSpPr>
            <a:cxnSpLocks/>
          </p:cNvCxnSpPr>
          <p:nvPr userDrawn="1"/>
        </p:nvCxnSpPr>
        <p:spPr>
          <a:xfrm flipH="1">
            <a:off x="334963" y="354338"/>
            <a:ext cx="3726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2670F00-8FF6-161F-BC17-C8FBC3541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69" y="519957"/>
            <a:ext cx="3817994" cy="568081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E172925C-8A38-989F-7954-FBD261E85F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34963" y="6297376"/>
            <a:ext cx="65289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C3C3236D-FB65-584A-8227-5A449D06E62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7" name="Tijdelijke aanduiding voor voettekst 2">
            <a:extLst>
              <a:ext uri="{FF2B5EF4-FFF2-40B4-BE49-F238E27FC236}">
                <a16:creationId xmlns:a16="http://schemas.microsoft.com/office/drawing/2014/main" id="{CA5BBCF9-D983-C599-B107-6D91BB7A9AF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33001" y="6297376"/>
            <a:ext cx="7623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Please replace this placeholder text with the title of your presentation</a:t>
            </a:r>
          </a:p>
        </p:txBody>
      </p:sp>
      <p:sp>
        <p:nvSpPr>
          <p:cNvPr id="2" name="Tijdelijke aanduiding voor afbeelding 12">
            <a:extLst>
              <a:ext uri="{FF2B5EF4-FFF2-40B4-BE49-F238E27FC236}">
                <a16:creationId xmlns:a16="http://schemas.microsoft.com/office/drawing/2014/main" id="{0DA12904-9A78-D539-8A33-C6FC4532726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604501" y="935197"/>
            <a:ext cx="2880000" cy="2880000"/>
          </a:xfrm>
          <a:prstGeom prst="ellipse">
            <a:avLst/>
          </a:prstGeom>
        </p:spPr>
        <p:txBody>
          <a:bodyPr/>
          <a:lstStyle>
            <a:lvl1pPr marL="40639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34A8399-078A-3CF0-7503-DE6A179BC56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06690" y="4061362"/>
            <a:ext cx="7434735" cy="415637"/>
          </a:xfrm>
        </p:spPr>
        <p:txBody>
          <a:bodyPr/>
          <a:lstStyle>
            <a:lvl1pPr marL="40639" indent="0" algn="ctr">
              <a:spcBef>
                <a:spcPts val="1176"/>
              </a:spcBef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Fira Sans Medium" panose="020B0503050000020004" pitchFamily="34" charset="0"/>
              </a:defRPr>
            </a:lvl1pPr>
            <a:lvl2pPr marL="354709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2pPr>
            <a:lvl3pPr marL="660652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3pPr>
            <a:lvl4pPr marL="954403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4pPr>
            <a:lvl5pPr marL="1249200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922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3" pos="7469">
          <p15:clr>
            <a:srgbClr val="FBAE40"/>
          </p15:clr>
        </p15:guide>
        <p15:guide id="5" orient="horz" pos="414">
          <p15:clr>
            <a:srgbClr val="FBAE40"/>
          </p15:clr>
        </p15:guide>
        <p15:guide id="6" orient="horz" pos="210">
          <p15:clr>
            <a:srgbClr val="FBAE40"/>
          </p15:clr>
        </p15:guide>
        <p15:guide id="8" pos="2661">
          <p15:clr>
            <a:srgbClr val="FBAE40"/>
          </p15:clr>
        </p15:guide>
        <p15:guide id="12" orient="horz" pos="4110">
          <p15:clr>
            <a:srgbClr val="FBAE40"/>
          </p15:clr>
        </p15:guide>
        <p15:guide id="13" orient="horz" pos="390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eaker without bi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hthoek 8">
            <a:extLst>
              <a:ext uri="{FF2B5EF4-FFF2-40B4-BE49-F238E27FC236}">
                <a16:creationId xmlns:a16="http://schemas.microsoft.com/office/drawing/2014/main" id="{A6F10C8A-302D-871D-2300-6F37D65E3EC5}"/>
              </a:ext>
            </a:extLst>
          </p:cNvPr>
          <p:cNvSpPr/>
          <p:nvPr userDrawn="1"/>
        </p:nvSpPr>
        <p:spPr>
          <a:xfrm flipH="1">
            <a:off x="4233001" y="333376"/>
            <a:ext cx="7623000" cy="58787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6D37AA-3F5C-25EA-E4BF-37407F6CF3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060238" y="1923803"/>
            <a:ext cx="4482578" cy="1100142"/>
          </a:xfrm>
        </p:spPr>
        <p:txBody>
          <a:bodyPr/>
          <a:lstStyle>
            <a:lvl1pPr marL="40639" indent="0" algn="l">
              <a:spcBef>
                <a:spcPts val="1176"/>
              </a:spcBef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Fira Sans Light" panose="020B0403050000020004" pitchFamily="34" charset="0"/>
              </a:defRPr>
            </a:lvl1pPr>
            <a:lvl2pPr marL="354709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2pPr>
            <a:lvl3pPr marL="660652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3pPr>
            <a:lvl4pPr marL="954403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4pPr>
            <a:lvl5pPr marL="1249200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" name="Rechte verbindingslijn 8">
            <a:extLst>
              <a:ext uri="{FF2B5EF4-FFF2-40B4-BE49-F238E27FC236}">
                <a16:creationId xmlns:a16="http://schemas.microsoft.com/office/drawing/2014/main" id="{B28CFA3A-B916-4D8E-5DE2-97F3BD190BE2}"/>
              </a:ext>
            </a:extLst>
          </p:cNvPr>
          <p:cNvCxnSpPr>
            <a:cxnSpLocks/>
          </p:cNvCxnSpPr>
          <p:nvPr userDrawn="1"/>
        </p:nvCxnSpPr>
        <p:spPr>
          <a:xfrm flipH="1">
            <a:off x="334963" y="354338"/>
            <a:ext cx="3726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2670F00-8FF6-161F-BC17-C8FBC3541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69" y="519957"/>
            <a:ext cx="3817994" cy="568081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E172925C-8A38-989F-7954-FBD261E85F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34963" y="6297376"/>
            <a:ext cx="65289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C3C3236D-FB65-584A-8227-5A449D06E62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7" name="Tijdelijke aanduiding voor voettekst 2">
            <a:extLst>
              <a:ext uri="{FF2B5EF4-FFF2-40B4-BE49-F238E27FC236}">
                <a16:creationId xmlns:a16="http://schemas.microsoft.com/office/drawing/2014/main" id="{CA5BBCF9-D983-C599-B107-6D91BB7A9AF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33001" y="6297376"/>
            <a:ext cx="7623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Please replace this placeholder text with the title of your presentation</a:t>
            </a:r>
          </a:p>
        </p:txBody>
      </p:sp>
      <p:sp>
        <p:nvSpPr>
          <p:cNvPr id="2" name="Tijdelijke aanduiding voor afbeelding 12">
            <a:extLst>
              <a:ext uri="{FF2B5EF4-FFF2-40B4-BE49-F238E27FC236}">
                <a16:creationId xmlns:a16="http://schemas.microsoft.com/office/drawing/2014/main" id="{0DA12904-9A78-D539-8A33-C6FC4532726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728200" y="863945"/>
            <a:ext cx="2160000" cy="2160000"/>
          </a:xfrm>
          <a:prstGeom prst="ellipse">
            <a:avLst/>
          </a:prstGeom>
        </p:spPr>
        <p:txBody>
          <a:bodyPr/>
          <a:lstStyle>
            <a:lvl1pPr marL="40639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63D3FCBB-A7E8-BF63-D32C-9634F065DD0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060238" y="1540542"/>
            <a:ext cx="4482578" cy="415637"/>
          </a:xfrm>
        </p:spPr>
        <p:txBody>
          <a:bodyPr/>
          <a:lstStyle>
            <a:lvl1pPr marL="40639" indent="0" algn="l">
              <a:spcBef>
                <a:spcPts val="1176"/>
              </a:spcBef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Fira Sans Medium" panose="020B0503050000020004" pitchFamily="34" charset="0"/>
              </a:defRPr>
            </a:lvl1pPr>
            <a:lvl2pPr marL="354709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2pPr>
            <a:lvl3pPr marL="660652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3pPr>
            <a:lvl4pPr marL="954403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4pPr>
            <a:lvl5pPr marL="1249200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1B560C3-8699-B2B1-8321-1A0C5196096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060238" y="4560125"/>
            <a:ext cx="4482578" cy="1100142"/>
          </a:xfrm>
        </p:spPr>
        <p:txBody>
          <a:bodyPr/>
          <a:lstStyle>
            <a:lvl1pPr marL="40639" indent="0" algn="l">
              <a:spcBef>
                <a:spcPts val="1176"/>
              </a:spcBef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Fira Sans Light" panose="020B0403050000020004" pitchFamily="34" charset="0"/>
              </a:defRPr>
            </a:lvl1pPr>
            <a:lvl2pPr marL="354709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2pPr>
            <a:lvl3pPr marL="660652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3pPr>
            <a:lvl4pPr marL="954403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4pPr>
            <a:lvl5pPr marL="1249200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279610B9-781A-03AF-19C4-1054780BCE76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4728200" y="3500267"/>
            <a:ext cx="2160000" cy="2160000"/>
          </a:xfrm>
          <a:prstGeom prst="ellipse">
            <a:avLst/>
          </a:prstGeom>
        </p:spPr>
        <p:txBody>
          <a:bodyPr/>
          <a:lstStyle>
            <a:lvl1pPr marL="40639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915F01D-5BFD-B2A1-F0B4-21678419A4C8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7060238" y="4176864"/>
            <a:ext cx="4482578" cy="415637"/>
          </a:xfrm>
        </p:spPr>
        <p:txBody>
          <a:bodyPr/>
          <a:lstStyle>
            <a:lvl1pPr marL="40639" indent="0" algn="l">
              <a:spcBef>
                <a:spcPts val="1176"/>
              </a:spcBef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Fira Sans Medium" panose="020B0503050000020004" pitchFamily="34" charset="0"/>
              </a:defRPr>
            </a:lvl1pPr>
            <a:lvl2pPr marL="354709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2pPr>
            <a:lvl3pPr marL="660652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3pPr>
            <a:lvl4pPr marL="954403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4pPr>
            <a:lvl5pPr marL="1249200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545654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3" pos="7469">
          <p15:clr>
            <a:srgbClr val="FBAE40"/>
          </p15:clr>
        </p15:guide>
        <p15:guide id="5" orient="horz" pos="414">
          <p15:clr>
            <a:srgbClr val="FBAE40"/>
          </p15:clr>
        </p15:guide>
        <p15:guide id="6" orient="horz" pos="210">
          <p15:clr>
            <a:srgbClr val="FBAE40"/>
          </p15:clr>
        </p15:guide>
        <p15:guide id="8" pos="2661">
          <p15:clr>
            <a:srgbClr val="FBAE40"/>
          </p15:clr>
        </p15:guide>
        <p15:guide id="12" orient="horz" pos="4110">
          <p15:clr>
            <a:srgbClr val="FBAE40"/>
          </p15:clr>
        </p15:guide>
        <p15:guide id="13" orient="horz" pos="3906">
          <p15:clr>
            <a:srgbClr val="FBAE40"/>
          </p15:clr>
        </p15:guide>
        <p15:guide id="14" orient="horz" pos="125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peakers without bi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Rechte verbindingslijn 8">
            <a:extLst>
              <a:ext uri="{FF2B5EF4-FFF2-40B4-BE49-F238E27FC236}">
                <a16:creationId xmlns:a16="http://schemas.microsoft.com/office/drawing/2014/main" id="{76501614-6A83-AAC2-7106-02BC1AE84951}"/>
              </a:ext>
            </a:extLst>
          </p:cNvPr>
          <p:cNvCxnSpPr>
            <a:cxnSpLocks/>
          </p:cNvCxnSpPr>
          <p:nvPr userDrawn="1"/>
        </p:nvCxnSpPr>
        <p:spPr>
          <a:xfrm flipH="1">
            <a:off x="336000" y="354338"/>
            <a:ext cx="11520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97CF2491-B0EE-27E1-8189-732B80A05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69" y="533210"/>
            <a:ext cx="11608486" cy="91852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D5C5C23-9496-CCC5-CED7-FD522EBC1A5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34963" y="6297376"/>
            <a:ext cx="65289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C3C3236D-FB65-584A-8227-5A449D06E62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1EB7E51-1900-CD72-338E-9904C08ACAB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33001" y="6297376"/>
            <a:ext cx="7623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Please replace this placeholder text with the title of your presentation</a:t>
            </a:r>
          </a:p>
        </p:txBody>
      </p:sp>
      <p:sp>
        <p:nvSpPr>
          <p:cNvPr id="4" name="Tijdelijke aanduiding voor afbeelding 12">
            <a:extLst>
              <a:ext uri="{FF2B5EF4-FFF2-40B4-BE49-F238E27FC236}">
                <a16:creationId xmlns:a16="http://schemas.microsoft.com/office/drawing/2014/main" id="{B9F887ED-0A00-6EC3-C561-DB909EFA8014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1164139" y="1873355"/>
            <a:ext cx="2160000" cy="2160000"/>
          </a:xfrm>
          <a:prstGeom prst="ellipse">
            <a:avLst/>
          </a:prstGeom>
        </p:spPr>
        <p:txBody>
          <a:bodyPr/>
          <a:lstStyle>
            <a:lvl1pPr marL="40639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C088CF8-D427-4D7B-ADC4-7393857FC9D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9960" y="4561539"/>
            <a:ext cx="3468359" cy="1198002"/>
          </a:xfrm>
        </p:spPr>
        <p:txBody>
          <a:bodyPr/>
          <a:lstStyle>
            <a:lvl1pPr marL="40639" indent="0" algn="ctr">
              <a:spcBef>
                <a:spcPts val="1176"/>
              </a:spcBef>
              <a:buFont typeface="Arial" panose="020B0604020202020204" pitchFamily="34" charset="0"/>
              <a:buNone/>
              <a:defRPr sz="2200" b="0" i="0">
                <a:solidFill>
                  <a:schemeClr val="tx1"/>
                </a:solidFill>
                <a:latin typeface="Fira Sans Light" panose="020B0403050000020004" pitchFamily="34" charset="0"/>
              </a:defRPr>
            </a:lvl1pPr>
            <a:lvl2pPr marL="354709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2pPr>
            <a:lvl3pPr marL="660652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3pPr>
            <a:lvl4pPr marL="954403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4pPr>
            <a:lvl5pPr marL="1249200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4FC418A-CCEF-722E-46A6-ECD7A52D714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09960" y="4205277"/>
            <a:ext cx="3468359" cy="415637"/>
          </a:xfrm>
        </p:spPr>
        <p:txBody>
          <a:bodyPr/>
          <a:lstStyle>
            <a:lvl1pPr marL="40639" indent="0" algn="ctr">
              <a:spcBef>
                <a:spcPts val="1176"/>
              </a:spcBef>
              <a:buFont typeface="Arial" panose="020B0604020202020204" pitchFamily="34" charset="0"/>
              <a:buNone/>
              <a:defRPr sz="2200" b="0" i="0">
                <a:solidFill>
                  <a:schemeClr val="tx1"/>
                </a:solidFill>
                <a:latin typeface="Fira Sans Medium" panose="020B0503050000020004" pitchFamily="34" charset="0"/>
              </a:defRPr>
            </a:lvl1pPr>
            <a:lvl2pPr marL="354709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2pPr>
            <a:lvl3pPr marL="660652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3pPr>
            <a:lvl4pPr marL="954403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4pPr>
            <a:lvl5pPr marL="1249200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64CF1BDD-2BF3-EA09-F2CD-A1CF313AF19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016000" y="1873355"/>
            <a:ext cx="2160000" cy="2160000"/>
          </a:xfrm>
          <a:prstGeom prst="ellipse">
            <a:avLst/>
          </a:prstGeom>
        </p:spPr>
        <p:txBody>
          <a:bodyPr/>
          <a:lstStyle>
            <a:lvl1pPr marL="40639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EF29977E-553C-E789-3BD8-DBBA38EFACA1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361821" y="4561539"/>
            <a:ext cx="3468359" cy="1198002"/>
          </a:xfrm>
        </p:spPr>
        <p:txBody>
          <a:bodyPr/>
          <a:lstStyle>
            <a:lvl1pPr marL="40639" indent="0" algn="ctr">
              <a:spcBef>
                <a:spcPts val="1176"/>
              </a:spcBef>
              <a:buFont typeface="Arial" panose="020B0604020202020204" pitchFamily="34" charset="0"/>
              <a:buNone/>
              <a:defRPr sz="2200" b="0" i="0">
                <a:solidFill>
                  <a:schemeClr val="tx1"/>
                </a:solidFill>
                <a:latin typeface="Fira Sans Light" panose="020B0403050000020004" pitchFamily="34" charset="0"/>
              </a:defRPr>
            </a:lvl1pPr>
            <a:lvl2pPr marL="354709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2pPr>
            <a:lvl3pPr marL="660652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3pPr>
            <a:lvl4pPr marL="954403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4pPr>
            <a:lvl5pPr marL="1249200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39AF1F99-F04F-5A89-C73F-C138DC3FCAA6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361820" y="4205277"/>
            <a:ext cx="3468359" cy="415637"/>
          </a:xfrm>
        </p:spPr>
        <p:txBody>
          <a:bodyPr/>
          <a:lstStyle>
            <a:lvl1pPr marL="40639" indent="0" algn="ctr">
              <a:spcBef>
                <a:spcPts val="1176"/>
              </a:spcBef>
              <a:buFont typeface="Arial" panose="020B0604020202020204" pitchFamily="34" charset="0"/>
              <a:buNone/>
              <a:defRPr sz="2200" b="0" i="0">
                <a:solidFill>
                  <a:schemeClr val="tx1"/>
                </a:solidFill>
                <a:latin typeface="Fira Sans Medium" panose="020B0503050000020004" pitchFamily="34" charset="0"/>
              </a:defRPr>
            </a:lvl1pPr>
            <a:lvl2pPr marL="354709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2pPr>
            <a:lvl3pPr marL="660652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3pPr>
            <a:lvl4pPr marL="954403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4pPr>
            <a:lvl5pPr marL="1249200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15" name="Tijdelijke aanduiding voor afbeelding 12">
            <a:extLst>
              <a:ext uri="{FF2B5EF4-FFF2-40B4-BE49-F238E27FC236}">
                <a16:creationId xmlns:a16="http://schemas.microsoft.com/office/drawing/2014/main" id="{801155BE-9168-3B37-37D7-58E2E91838E7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8867860" y="1873355"/>
            <a:ext cx="2160000" cy="2160000"/>
          </a:xfrm>
          <a:prstGeom prst="ellipse">
            <a:avLst/>
          </a:prstGeom>
        </p:spPr>
        <p:txBody>
          <a:bodyPr/>
          <a:lstStyle>
            <a:lvl1pPr marL="40639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96E5FE48-6A9D-1329-BC32-D549789EECE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213681" y="4561539"/>
            <a:ext cx="3468359" cy="1198002"/>
          </a:xfrm>
        </p:spPr>
        <p:txBody>
          <a:bodyPr/>
          <a:lstStyle>
            <a:lvl1pPr marL="40639" indent="0" algn="ctr">
              <a:spcBef>
                <a:spcPts val="1176"/>
              </a:spcBef>
              <a:buFont typeface="Arial" panose="020B0604020202020204" pitchFamily="34" charset="0"/>
              <a:buNone/>
              <a:defRPr sz="2200" b="0" i="0">
                <a:solidFill>
                  <a:schemeClr val="tx1"/>
                </a:solidFill>
                <a:latin typeface="Fira Sans Light" panose="020B0403050000020004" pitchFamily="34" charset="0"/>
              </a:defRPr>
            </a:lvl1pPr>
            <a:lvl2pPr marL="354709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2pPr>
            <a:lvl3pPr marL="660652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3pPr>
            <a:lvl4pPr marL="954403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4pPr>
            <a:lvl5pPr marL="1249200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D55B831E-8B46-0D1E-3F5C-632827FDA590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213681" y="4205277"/>
            <a:ext cx="3468359" cy="415637"/>
          </a:xfrm>
        </p:spPr>
        <p:txBody>
          <a:bodyPr/>
          <a:lstStyle>
            <a:lvl1pPr marL="40639" indent="0" algn="ctr">
              <a:spcBef>
                <a:spcPts val="1176"/>
              </a:spcBef>
              <a:buFont typeface="Arial" panose="020B0604020202020204" pitchFamily="34" charset="0"/>
              <a:buNone/>
              <a:defRPr sz="2200" b="0" i="0">
                <a:solidFill>
                  <a:schemeClr val="tx1"/>
                </a:solidFill>
                <a:latin typeface="Fira Sans Medium" panose="020B0503050000020004" pitchFamily="34" charset="0"/>
              </a:defRPr>
            </a:lvl1pPr>
            <a:lvl2pPr marL="354709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2pPr>
            <a:lvl3pPr marL="660652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3pPr>
            <a:lvl4pPr marL="954403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4pPr>
            <a:lvl5pPr marL="1249200" indent="0" algn="ctr">
              <a:spcBef>
                <a:spcPts val="1176"/>
              </a:spcBef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421459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orient="horz" pos="210">
          <p15:clr>
            <a:srgbClr val="FBAE40"/>
          </p15:clr>
        </p15:guide>
        <p15:guide id="3" orient="horz" pos="414">
          <p15:clr>
            <a:srgbClr val="FBAE40"/>
          </p15:clr>
        </p15:guide>
        <p15:guide id="4" orient="horz" pos="913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orient="horz" pos="3906">
          <p15:clr>
            <a:srgbClr val="FBAE40"/>
          </p15:clr>
        </p15:guide>
        <p15:guide id="7" pos="746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chte verbindingslijn 8">
            <a:extLst>
              <a:ext uri="{FF2B5EF4-FFF2-40B4-BE49-F238E27FC236}">
                <a16:creationId xmlns:a16="http://schemas.microsoft.com/office/drawing/2014/main" id="{B28CFA3A-B916-4D8E-5DE2-97F3BD190BE2}"/>
              </a:ext>
            </a:extLst>
          </p:cNvPr>
          <p:cNvCxnSpPr>
            <a:cxnSpLocks/>
          </p:cNvCxnSpPr>
          <p:nvPr userDrawn="1"/>
        </p:nvCxnSpPr>
        <p:spPr>
          <a:xfrm flipH="1">
            <a:off x="334963" y="354338"/>
            <a:ext cx="3726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2670F00-8FF6-161F-BC17-C8FBC3541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69" y="519957"/>
            <a:ext cx="3817994" cy="568081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Rechte verbindingslijn 8">
            <a:extLst>
              <a:ext uri="{FF2B5EF4-FFF2-40B4-BE49-F238E27FC236}">
                <a16:creationId xmlns:a16="http://schemas.microsoft.com/office/drawing/2014/main" id="{2F447712-CCC9-1E73-1528-C9E286DFAE58}"/>
              </a:ext>
            </a:extLst>
          </p:cNvPr>
          <p:cNvCxnSpPr>
            <a:cxnSpLocks/>
          </p:cNvCxnSpPr>
          <p:nvPr userDrawn="1"/>
        </p:nvCxnSpPr>
        <p:spPr>
          <a:xfrm flipH="1">
            <a:off x="4233001" y="354338"/>
            <a:ext cx="7623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0352F92-09FD-6C95-2310-D1E6CB73883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152426" y="551208"/>
            <a:ext cx="7704611" cy="5649560"/>
          </a:xfrm>
        </p:spPr>
        <p:txBody>
          <a:bodyPr/>
          <a:lstStyle>
            <a:lvl1pPr marL="334390" indent="-293751">
              <a:spcBef>
                <a:spcPts val="1176"/>
              </a:spcBef>
              <a:defRPr sz="2400">
                <a:solidFill>
                  <a:schemeClr val="tx1"/>
                </a:solidFill>
              </a:defRPr>
            </a:lvl1pPr>
            <a:lvl2pPr marL="648460" indent="-293751">
              <a:spcBef>
                <a:spcPts val="1176"/>
              </a:spcBef>
              <a:defRPr sz="2400">
                <a:solidFill>
                  <a:schemeClr val="tx1"/>
                </a:solidFill>
              </a:defRPr>
            </a:lvl2pPr>
            <a:lvl3pPr marL="954403" indent="-293751">
              <a:spcBef>
                <a:spcPts val="1176"/>
              </a:spcBef>
              <a:defRPr sz="2400">
                <a:solidFill>
                  <a:schemeClr val="tx1"/>
                </a:solidFill>
              </a:defRPr>
            </a:lvl3pPr>
            <a:lvl4pPr marL="1248154" indent="-293751">
              <a:spcBef>
                <a:spcPts val="1176"/>
              </a:spcBef>
              <a:defRPr sz="2400">
                <a:solidFill>
                  <a:schemeClr val="tx1"/>
                </a:solidFill>
              </a:defRPr>
            </a:lvl4pPr>
            <a:lvl5pPr marL="1544400" indent="-295200">
              <a:spcBef>
                <a:spcPts val="1176"/>
              </a:spcBef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E375921B-3BC6-0782-EADD-26857A7847E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34963" y="6297376"/>
            <a:ext cx="65289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C3C3236D-FB65-584A-8227-5A449D06E62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4695A83F-C9ED-F50C-E5A4-53C061CBD65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165679" y="6297376"/>
            <a:ext cx="769032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Please replace this placeholder text with the title of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1548213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3" pos="7469">
          <p15:clr>
            <a:srgbClr val="FBAE40"/>
          </p15:clr>
        </p15:guide>
        <p15:guide id="5" orient="horz" pos="414">
          <p15:clr>
            <a:srgbClr val="FBAE40"/>
          </p15:clr>
        </p15:guide>
        <p15:guide id="6" orient="horz" pos="210">
          <p15:clr>
            <a:srgbClr val="FBAE40"/>
          </p15:clr>
        </p15:guide>
        <p15:guide id="7" orient="horz" pos="4110" userDrawn="1">
          <p15:clr>
            <a:srgbClr val="FBAE40"/>
          </p15:clr>
        </p15:guide>
        <p15:guide id="8" orient="horz" pos="390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360" y="6405556"/>
            <a:ext cx="65289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fld id="{C3C3236D-FB65-584A-8227-5A449D06E62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23F450B-1F47-1248-8781-F7FAB2C695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3643" y="6400798"/>
            <a:ext cx="76159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Please replace this placeholder text with the title of your presentation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0125E2B-8A71-C608-AB71-A6F68C79C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457202"/>
            <a:ext cx="3855159" cy="5948354"/>
          </a:xfrm>
          <a:prstGeom prst="rect">
            <a:avLst/>
          </a:prstGeom>
        </p:spPr>
        <p:txBody>
          <a:bodyPr vert="horz" lIns="90000" tIns="46800" rIns="90000" bIns="4680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2112DCC-B916-8BBB-C835-5657A1E7A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40000" y="457202"/>
            <a:ext cx="7709547" cy="594835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22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44" r:id="rId2"/>
    <p:sldLayoutId id="2147483777" r:id="rId3"/>
    <p:sldLayoutId id="2147483768" r:id="rId4"/>
    <p:sldLayoutId id="2147483778" r:id="rId5"/>
    <p:sldLayoutId id="2147483780" r:id="rId6"/>
    <p:sldLayoutId id="2147483781" r:id="rId7"/>
    <p:sldLayoutId id="2147483782" r:id="rId8"/>
    <p:sldLayoutId id="2147483774" r:id="rId9"/>
    <p:sldLayoutId id="2147483770" r:id="rId10"/>
    <p:sldLayoutId id="2147483767" r:id="rId11"/>
    <p:sldLayoutId id="2147483766" r:id="rId12"/>
    <p:sldLayoutId id="2147483764" r:id="rId13"/>
    <p:sldLayoutId id="2147483763" r:id="rId14"/>
    <p:sldLayoutId id="2147483776" r:id="rId15"/>
    <p:sldLayoutId id="2147483783" r:id="rId16"/>
  </p:sldLayoutIdLst>
  <p:hf hdr="0" dt="0"/>
  <p:txStyles>
    <p:titleStyle>
      <a:lvl1pPr algn="l" defTabSz="609585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+mj-lt"/>
          <a:ea typeface="Fira Sans Light" panose="020B0403050000020004" pitchFamily="34" charset="0"/>
          <a:cs typeface="+mj-cs"/>
        </a:defRPr>
      </a:lvl1pPr>
    </p:titleStyle>
    <p:bodyStyle>
      <a:lvl1pPr marL="406390" indent="-365751" algn="l" defTabSz="609585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+mn-lt"/>
          <a:ea typeface="Fira Sans" panose="020B0503050000020004" pitchFamily="34" charset="0"/>
          <a:cs typeface="+mn-cs"/>
        </a:defRPr>
      </a:lvl1pPr>
      <a:lvl2pPr marL="792460" indent="-365751" algn="l" defTabSz="609585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+mn-lt"/>
          <a:ea typeface="Fira Sans" panose="020B0503050000020004" pitchFamily="34" charset="0"/>
          <a:cs typeface="+mn-cs"/>
        </a:defRPr>
      </a:lvl2pPr>
      <a:lvl3pPr marL="1170403" indent="-365751" algn="l" defTabSz="609585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+mn-lt"/>
          <a:ea typeface="Fira Sans" panose="020B0503050000020004" pitchFamily="34" charset="0"/>
          <a:cs typeface="+mn-cs"/>
        </a:defRPr>
      </a:lvl3pPr>
      <a:lvl4pPr marL="1536154" indent="-365751" algn="l" defTabSz="609585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+mn-lt"/>
          <a:ea typeface="Fira Sans" panose="020B0503050000020004" pitchFamily="34" charset="0"/>
          <a:cs typeface="+mn-cs"/>
        </a:defRPr>
      </a:lvl4pPr>
      <a:lvl5pPr marL="1904400" indent="-367200" algn="l" defTabSz="609585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hbr.org/2017/01/kick-ass-customer-service" TargetMode="External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hyperlink" Target="https://www.pcicustomersuccess.com/news/blog-post-four-j6xxk-6k94p-h57kl-scnfg-82emc-l99cd-r9hn2-wp6ds-an789-xtpfh-bjsdc-a6bbz-3hdg9-mc5st-pshhf-jca8c-c9lkp-8p8bh-6cy3d-b9zy7" TargetMode="External"/><Relationship Id="rId4" Type="http://schemas.openxmlformats.org/officeDocument/2006/relationships/image" Target="../media/image13.png"/><Relationship Id="rId9" Type="http://schemas.openxmlformats.org/officeDocument/2006/relationships/hyperlink" Target="https://www.salesforce.com/resources/research-reports/state-of-service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2E0CC-B355-03E2-E944-473D53F27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80FE-B261-1297-D5B0-98B82CB55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869" y="851030"/>
            <a:ext cx="3369988" cy="2933260"/>
          </a:xfrm>
        </p:spPr>
        <p:txBody>
          <a:bodyPr/>
          <a:lstStyle/>
          <a:p>
            <a:r>
              <a:rPr lang="it-IT" sz="2400" dirty="0"/>
              <a:t>Wolters Kluwer Italia e l’AI Generativa nel Customer Service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5FF29-3462-24AB-3181-723F1FDEE8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400" dirty="0"/>
              <a:t>Andrea Surace &amp; Stefano Poloni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8EBB4AC-2E3A-BBD7-412B-8B800E8D24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869" y="5140181"/>
            <a:ext cx="3170645" cy="532320"/>
          </a:xfrm>
        </p:spPr>
        <p:txBody>
          <a:bodyPr/>
          <a:lstStyle/>
          <a:p>
            <a:r>
              <a:rPr lang="en-US" sz="1200" dirty="0"/>
              <a:t>26 September 2025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80918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08">
            <a:extLst>
              <a:ext uri="{FF2B5EF4-FFF2-40B4-BE49-F238E27FC236}">
                <a16:creationId xmlns:a16="http://schemas.microsoft.com/office/drawing/2014/main" id="{7EFF0A0F-CFCA-2B98-1652-96D2A1342C01}"/>
              </a:ext>
            </a:extLst>
          </p:cNvPr>
          <p:cNvSpPr>
            <a:spLocks noEditPoints="1"/>
          </p:cNvSpPr>
          <p:nvPr/>
        </p:nvSpPr>
        <p:spPr bwMode="auto">
          <a:xfrm>
            <a:off x="10817255" y="567533"/>
            <a:ext cx="920578" cy="1050302"/>
          </a:xfrm>
          <a:custGeom>
            <a:avLst/>
            <a:gdLst>
              <a:gd name="T0" fmla="*/ 98 w 168"/>
              <a:gd name="T1" fmla="*/ 72 h 206"/>
              <a:gd name="T2" fmla="*/ 106 w 168"/>
              <a:gd name="T3" fmla="*/ 90 h 206"/>
              <a:gd name="T4" fmla="*/ 124 w 168"/>
              <a:gd name="T5" fmla="*/ 100 h 206"/>
              <a:gd name="T6" fmla="*/ 136 w 168"/>
              <a:gd name="T7" fmla="*/ 108 h 206"/>
              <a:gd name="T8" fmla="*/ 150 w 168"/>
              <a:gd name="T9" fmla="*/ 120 h 206"/>
              <a:gd name="T10" fmla="*/ 166 w 168"/>
              <a:gd name="T11" fmla="*/ 130 h 206"/>
              <a:gd name="T12" fmla="*/ 166 w 168"/>
              <a:gd name="T13" fmla="*/ 142 h 206"/>
              <a:gd name="T14" fmla="*/ 150 w 168"/>
              <a:gd name="T15" fmla="*/ 130 h 206"/>
              <a:gd name="T16" fmla="*/ 142 w 168"/>
              <a:gd name="T17" fmla="*/ 142 h 206"/>
              <a:gd name="T18" fmla="*/ 150 w 168"/>
              <a:gd name="T19" fmla="*/ 156 h 206"/>
              <a:gd name="T20" fmla="*/ 142 w 168"/>
              <a:gd name="T21" fmla="*/ 172 h 206"/>
              <a:gd name="T22" fmla="*/ 128 w 168"/>
              <a:gd name="T23" fmla="*/ 176 h 206"/>
              <a:gd name="T24" fmla="*/ 138 w 168"/>
              <a:gd name="T25" fmla="*/ 160 h 206"/>
              <a:gd name="T26" fmla="*/ 132 w 168"/>
              <a:gd name="T27" fmla="*/ 146 h 206"/>
              <a:gd name="T28" fmla="*/ 120 w 168"/>
              <a:gd name="T29" fmla="*/ 130 h 206"/>
              <a:gd name="T30" fmla="*/ 106 w 168"/>
              <a:gd name="T31" fmla="*/ 116 h 206"/>
              <a:gd name="T32" fmla="*/ 86 w 168"/>
              <a:gd name="T33" fmla="*/ 112 h 206"/>
              <a:gd name="T34" fmla="*/ 76 w 168"/>
              <a:gd name="T35" fmla="*/ 96 h 206"/>
              <a:gd name="T36" fmla="*/ 64 w 168"/>
              <a:gd name="T37" fmla="*/ 86 h 206"/>
              <a:gd name="T38" fmla="*/ 54 w 168"/>
              <a:gd name="T39" fmla="*/ 72 h 206"/>
              <a:gd name="T40" fmla="*/ 38 w 168"/>
              <a:gd name="T41" fmla="*/ 56 h 206"/>
              <a:gd name="T42" fmla="*/ 20 w 168"/>
              <a:gd name="T43" fmla="*/ 64 h 206"/>
              <a:gd name="T44" fmla="*/ 16 w 168"/>
              <a:gd name="T45" fmla="*/ 60 h 206"/>
              <a:gd name="T46" fmla="*/ 4 w 168"/>
              <a:gd name="T47" fmla="*/ 52 h 206"/>
              <a:gd name="T48" fmla="*/ 4 w 168"/>
              <a:gd name="T49" fmla="*/ 38 h 206"/>
              <a:gd name="T50" fmla="*/ 4 w 168"/>
              <a:gd name="T51" fmla="*/ 24 h 206"/>
              <a:gd name="T52" fmla="*/ 24 w 168"/>
              <a:gd name="T53" fmla="*/ 16 h 206"/>
              <a:gd name="T54" fmla="*/ 34 w 168"/>
              <a:gd name="T55" fmla="*/ 24 h 206"/>
              <a:gd name="T56" fmla="*/ 38 w 168"/>
              <a:gd name="T57" fmla="*/ 12 h 206"/>
              <a:gd name="T58" fmla="*/ 50 w 168"/>
              <a:gd name="T59" fmla="*/ 12 h 206"/>
              <a:gd name="T60" fmla="*/ 56 w 168"/>
              <a:gd name="T61" fmla="*/ 4 h 206"/>
              <a:gd name="T62" fmla="*/ 76 w 168"/>
              <a:gd name="T63" fmla="*/ 0 h 206"/>
              <a:gd name="T64" fmla="*/ 90 w 168"/>
              <a:gd name="T65" fmla="*/ 8 h 206"/>
              <a:gd name="T66" fmla="*/ 98 w 168"/>
              <a:gd name="T67" fmla="*/ 16 h 206"/>
              <a:gd name="T68" fmla="*/ 102 w 168"/>
              <a:gd name="T69" fmla="*/ 26 h 206"/>
              <a:gd name="T70" fmla="*/ 94 w 168"/>
              <a:gd name="T71" fmla="*/ 26 h 206"/>
              <a:gd name="T72" fmla="*/ 86 w 168"/>
              <a:gd name="T73" fmla="*/ 30 h 206"/>
              <a:gd name="T74" fmla="*/ 86 w 168"/>
              <a:gd name="T75" fmla="*/ 42 h 206"/>
              <a:gd name="T76" fmla="*/ 86 w 168"/>
              <a:gd name="T77" fmla="*/ 60 h 206"/>
              <a:gd name="T78" fmla="*/ 82 w 168"/>
              <a:gd name="T79" fmla="*/ 100 h 206"/>
              <a:gd name="T80" fmla="*/ 82 w 168"/>
              <a:gd name="T81" fmla="*/ 64 h 206"/>
              <a:gd name="T82" fmla="*/ 54 w 168"/>
              <a:gd name="T83" fmla="*/ 82 h 206"/>
              <a:gd name="T84" fmla="*/ 26 w 168"/>
              <a:gd name="T85" fmla="*/ 150 h 206"/>
              <a:gd name="T86" fmla="*/ 26 w 168"/>
              <a:gd name="T87" fmla="*/ 126 h 206"/>
              <a:gd name="T88" fmla="*/ 38 w 168"/>
              <a:gd name="T89" fmla="*/ 116 h 206"/>
              <a:gd name="T90" fmla="*/ 46 w 168"/>
              <a:gd name="T91" fmla="*/ 126 h 206"/>
              <a:gd name="T92" fmla="*/ 46 w 168"/>
              <a:gd name="T93" fmla="*/ 150 h 206"/>
              <a:gd name="T94" fmla="*/ 34 w 168"/>
              <a:gd name="T95" fmla="*/ 160 h 206"/>
              <a:gd name="T96" fmla="*/ 26 w 168"/>
              <a:gd name="T97" fmla="*/ 152 h 206"/>
              <a:gd name="T98" fmla="*/ 112 w 168"/>
              <a:gd name="T99" fmla="*/ 198 h 206"/>
              <a:gd name="T100" fmla="*/ 94 w 168"/>
              <a:gd name="T101" fmla="*/ 190 h 206"/>
              <a:gd name="T102" fmla="*/ 82 w 168"/>
              <a:gd name="T103" fmla="*/ 178 h 206"/>
              <a:gd name="T104" fmla="*/ 98 w 168"/>
              <a:gd name="T105" fmla="*/ 176 h 206"/>
              <a:gd name="T106" fmla="*/ 120 w 168"/>
              <a:gd name="T107" fmla="*/ 176 h 206"/>
              <a:gd name="T108" fmla="*/ 124 w 168"/>
              <a:gd name="T109" fmla="*/ 182 h 206"/>
              <a:gd name="T110" fmla="*/ 120 w 168"/>
              <a:gd name="T111" fmla="*/ 198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68" h="206">
                <a:moveTo>
                  <a:pt x="86" y="64"/>
                </a:moveTo>
                <a:lnTo>
                  <a:pt x="90" y="64"/>
                </a:lnTo>
                <a:lnTo>
                  <a:pt x="94" y="64"/>
                </a:lnTo>
                <a:lnTo>
                  <a:pt x="94" y="68"/>
                </a:lnTo>
                <a:lnTo>
                  <a:pt x="98" y="68"/>
                </a:lnTo>
                <a:lnTo>
                  <a:pt x="98" y="72"/>
                </a:lnTo>
                <a:lnTo>
                  <a:pt x="102" y="72"/>
                </a:lnTo>
                <a:lnTo>
                  <a:pt x="102" y="76"/>
                </a:lnTo>
                <a:lnTo>
                  <a:pt x="106" y="80"/>
                </a:lnTo>
                <a:lnTo>
                  <a:pt x="106" y="82"/>
                </a:lnTo>
                <a:lnTo>
                  <a:pt x="106" y="86"/>
                </a:lnTo>
                <a:lnTo>
                  <a:pt x="106" y="90"/>
                </a:lnTo>
                <a:lnTo>
                  <a:pt x="110" y="90"/>
                </a:lnTo>
                <a:lnTo>
                  <a:pt x="112" y="96"/>
                </a:lnTo>
                <a:lnTo>
                  <a:pt x="116" y="96"/>
                </a:lnTo>
                <a:lnTo>
                  <a:pt x="116" y="100"/>
                </a:lnTo>
                <a:lnTo>
                  <a:pt x="120" y="100"/>
                </a:lnTo>
                <a:lnTo>
                  <a:pt x="124" y="100"/>
                </a:lnTo>
                <a:lnTo>
                  <a:pt x="124" y="104"/>
                </a:lnTo>
                <a:lnTo>
                  <a:pt x="128" y="100"/>
                </a:lnTo>
                <a:lnTo>
                  <a:pt x="132" y="100"/>
                </a:lnTo>
                <a:lnTo>
                  <a:pt x="136" y="100"/>
                </a:lnTo>
                <a:lnTo>
                  <a:pt x="136" y="104"/>
                </a:lnTo>
                <a:lnTo>
                  <a:pt x="136" y="108"/>
                </a:lnTo>
                <a:lnTo>
                  <a:pt x="132" y="108"/>
                </a:lnTo>
                <a:lnTo>
                  <a:pt x="132" y="112"/>
                </a:lnTo>
                <a:lnTo>
                  <a:pt x="136" y="112"/>
                </a:lnTo>
                <a:lnTo>
                  <a:pt x="142" y="116"/>
                </a:lnTo>
                <a:lnTo>
                  <a:pt x="146" y="116"/>
                </a:lnTo>
                <a:lnTo>
                  <a:pt x="150" y="120"/>
                </a:lnTo>
                <a:lnTo>
                  <a:pt x="154" y="120"/>
                </a:lnTo>
                <a:lnTo>
                  <a:pt x="154" y="122"/>
                </a:lnTo>
                <a:lnTo>
                  <a:pt x="158" y="126"/>
                </a:lnTo>
                <a:lnTo>
                  <a:pt x="162" y="126"/>
                </a:lnTo>
                <a:lnTo>
                  <a:pt x="162" y="130"/>
                </a:lnTo>
                <a:lnTo>
                  <a:pt x="166" y="130"/>
                </a:lnTo>
                <a:lnTo>
                  <a:pt x="168" y="134"/>
                </a:lnTo>
                <a:lnTo>
                  <a:pt x="168" y="138"/>
                </a:lnTo>
                <a:lnTo>
                  <a:pt x="168" y="142"/>
                </a:lnTo>
                <a:lnTo>
                  <a:pt x="168" y="146"/>
                </a:lnTo>
                <a:lnTo>
                  <a:pt x="168" y="142"/>
                </a:lnTo>
                <a:lnTo>
                  <a:pt x="166" y="142"/>
                </a:lnTo>
                <a:lnTo>
                  <a:pt x="162" y="142"/>
                </a:lnTo>
                <a:lnTo>
                  <a:pt x="162" y="138"/>
                </a:lnTo>
                <a:lnTo>
                  <a:pt x="162" y="134"/>
                </a:lnTo>
                <a:lnTo>
                  <a:pt x="158" y="134"/>
                </a:lnTo>
                <a:lnTo>
                  <a:pt x="154" y="134"/>
                </a:lnTo>
                <a:lnTo>
                  <a:pt x="150" y="130"/>
                </a:lnTo>
                <a:lnTo>
                  <a:pt x="154" y="130"/>
                </a:lnTo>
                <a:lnTo>
                  <a:pt x="150" y="130"/>
                </a:lnTo>
                <a:lnTo>
                  <a:pt x="146" y="130"/>
                </a:lnTo>
                <a:lnTo>
                  <a:pt x="146" y="134"/>
                </a:lnTo>
                <a:lnTo>
                  <a:pt x="142" y="138"/>
                </a:lnTo>
                <a:lnTo>
                  <a:pt x="142" y="142"/>
                </a:lnTo>
                <a:lnTo>
                  <a:pt x="142" y="146"/>
                </a:lnTo>
                <a:lnTo>
                  <a:pt x="146" y="146"/>
                </a:lnTo>
                <a:lnTo>
                  <a:pt x="146" y="150"/>
                </a:lnTo>
                <a:lnTo>
                  <a:pt x="150" y="150"/>
                </a:lnTo>
                <a:lnTo>
                  <a:pt x="150" y="152"/>
                </a:lnTo>
                <a:lnTo>
                  <a:pt x="150" y="156"/>
                </a:lnTo>
                <a:lnTo>
                  <a:pt x="150" y="160"/>
                </a:lnTo>
                <a:lnTo>
                  <a:pt x="146" y="160"/>
                </a:lnTo>
                <a:lnTo>
                  <a:pt x="142" y="160"/>
                </a:lnTo>
                <a:lnTo>
                  <a:pt x="142" y="164"/>
                </a:lnTo>
                <a:lnTo>
                  <a:pt x="142" y="168"/>
                </a:lnTo>
                <a:lnTo>
                  <a:pt x="142" y="172"/>
                </a:lnTo>
                <a:lnTo>
                  <a:pt x="138" y="172"/>
                </a:lnTo>
                <a:lnTo>
                  <a:pt x="136" y="176"/>
                </a:lnTo>
                <a:lnTo>
                  <a:pt x="136" y="178"/>
                </a:lnTo>
                <a:lnTo>
                  <a:pt x="132" y="178"/>
                </a:lnTo>
                <a:lnTo>
                  <a:pt x="128" y="178"/>
                </a:lnTo>
                <a:lnTo>
                  <a:pt x="128" y="176"/>
                </a:lnTo>
                <a:lnTo>
                  <a:pt x="132" y="172"/>
                </a:lnTo>
                <a:lnTo>
                  <a:pt x="132" y="168"/>
                </a:lnTo>
                <a:lnTo>
                  <a:pt x="132" y="164"/>
                </a:lnTo>
                <a:lnTo>
                  <a:pt x="136" y="164"/>
                </a:lnTo>
                <a:lnTo>
                  <a:pt x="138" y="164"/>
                </a:lnTo>
                <a:lnTo>
                  <a:pt x="138" y="160"/>
                </a:lnTo>
                <a:lnTo>
                  <a:pt x="136" y="160"/>
                </a:lnTo>
                <a:lnTo>
                  <a:pt x="136" y="156"/>
                </a:lnTo>
                <a:lnTo>
                  <a:pt x="136" y="152"/>
                </a:lnTo>
                <a:lnTo>
                  <a:pt x="136" y="150"/>
                </a:lnTo>
                <a:lnTo>
                  <a:pt x="132" y="150"/>
                </a:lnTo>
                <a:lnTo>
                  <a:pt x="132" y="146"/>
                </a:lnTo>
                <a:lnTo>
                  <a:pt x="132" y="142"/>
                </a:lnTo>
                <a:lnTo>
                  <a:pt x="128" y="138"/>
                </a:lnTo>
                <a:lnTo>
                  <a:pt x="124" y="138"/>
                </a:lnTo>
                <a:lnTo>
                  <a:pt x="120" y="138"/>
                </a:lnTo>
                <a:lnTo>
                  <a:pt x="120" y="134"/>
                </a:lnTo>
                <a:lnTo>
                  <a:pt x="120" y="130"/>
                </a:lnTo>
                <a:lnTo>
                  <a:pt x="116" y="126"/>
                </a:lnTo>
                <a:lnTo>
                  <a:pt x="112" y="126"/>
                </a:lnTo>
                <a:lnTo>
                  <a:pt x="110" y="122"/>
                </a:lnTo>
                <a:lnTo>
                  <a:pt x="106" y="122"/>
                </a:lnTo>
                <a:lnTo>
                  <a:pt x="106" y="120"/>
                </a:lnTo>
                <a:lnTo>
                  <a:pt x="106" y="116"/>
                </a:lnTo>
                <a:lnTo>
                  <a:pt x="102" y="116"/>
                </a:lnTo>
                <a:lnTo>
                  <a:pt x="98" y="116"/>
                </a:lnTo>
                <a:lnTo>
                  <a:pt x="94" y="116"/>
                </a:lnTo>
                <a:lnTo>
                  <a:pt x="90" y="116"/>
                </a:lnTo>
                <a:lnTo>
                  <a:pt x="90" y="112"/>
                </a:lnTo>
                <a:lnTo>
                  <a:pt x="86" y="112"/>
                </a:lnTo>
                <a:lnTo>
                  <a:pt x="86" y="108"/>
                </a:lnTo>
                <a:lnTo>
                  <a:pt x="82" y="108"/>
                </a:lnTo>
                <a:lnTo>
                  <a:pt x="80" y="104"/>
                </a:lnTo>
                <a:lnTo>
                  <a:pt x="80" y="100"/>
                </a:lnTo>
                <a:lnTo>
                  <a:pt x="76" y="100"/>
                </a:lnTo>
                <a:lnTo>
                  <a:pt x="76" y="96"/>
                </a:lnTo>
                <a:lnTo>
                  <a:pt x="72" y="96"/>
                </a:lnTo>
                <a:lnTo>
                  <a:pt x="72" y="94"/>
                </a:lnTo>
                <a:lnTo>
                  <a:pt x="68" y="94"/>
                </a:lnTo>
                <a:lnTo>
                  <a:pt x="64" y="94"/>
                </a:lnTo>
                <a:lnTo>
                  <a:pt x="64" y="90"/>
                </a:lnTo>
                <a:lnTo>
                  <a:pt x="64" y="86"/>
                </a:lnTo>
                <a:lnTo>
                  <a:pt x="60" y="86"/>
                </a:lnTo>
                <a:lnTo>
                  <a:pt x="60" y="82"/>
                </a:lnTo>
                <a:lnTo>
                  <a:pt x="56" y="82"/>
                </a:lnTo>
                <a:lnTo>
                  <a:pt x="56" y="80"/>
                </a:lnTo>
                <a:lnTo>
                  <a:pt x="56" y="76"/>
                </a:lnTo>
                <a:lnTo>
                  <a:pt x="54" y="72"/>
                </a:lnTo>
                <a:lnTo>
                  <a:pt x="54" y="68"/>
                </a:lnTo>
                <a:lnTo>
                  <a:pt x="54" y="64"/>
                </a:lnTo>
                <a:lnTo>
                  <a:pt x="50" y="60"/>
                </a:lnTo>
                <a:lnTo>
                  <a:pt x="46" y="60"/>
                </a:lnTo>
                <a:lnTo>
                  <a:pt x="42" y="56"/>
                </a:lnTo>
                <a:lnTo>
                  <a:pt x="38" y="56"/>
                </a:lnTo>
                <a:lnTo>
                  <a:pt x="30" y="52"/>
                </a:lnTo>
                <a:lnTo>
                  <a:pt x="26" y="56"/>
                </a:lnTo>
                <a:lnTo>
                  <a:pt x="26" y="60"/>
                </a:lnTo>
                <a:lnTo>
                  <a:pt x="24" y="60"/>
                </a:lnTo>
                <a:lnTo>
                  <a:pt x="24" y="64"/>
                </a:lnTo>
                <a:lnTo>
                  <a:pt x="20" y="64"/>
                </a:lnTo>
                <a:lnTo>
                  <a:pt x="16" y="64"/>
                </a:lnTo>
                <a:lnTo>
                  <a:pt x="16" y="68"/>
                </a:lnTo>
                <a:lnTo>
                  <a:pt x="16" y="64"/>
                </a:lnTo>
                <a:lnTo>
                  <a:pt x="12" y="64"/>
                </a:lnTo>
                <a:lnTo>
                  <a:pt x="16" y="64"/>
                </a:lnTo>
                <a:lnTo>
                  <a:pt x="16" y="60"/>
                </a:lnTo>
                <a:lnTo>
                  <a:pt x="16" y="56"/>
                </a:lnTo>
                <a:lnTo>
                  <a:pt x="16" y="60"/>
                </a:lnTo>
                <a:lnTo>
                  <a:pt x="12" y="60"/>
                </a:lnTo>
                <a:lnTo>
                  <a:pt x="8" y="56"/>
                </a:lnTo>
                <a:lnTo>
                  <a:pt x="4" y="56"/>
                </a:lnTo>
                <a:lnTo>
                  <a:pt x="4" y="52"/>
                </a:lnTo>
                <a:lnTo>
                  <a:pt x="4" y="50"/>
                </a:lnTo>
                <a:lnTo>
                  <a:pt x="8" y="46"/>
                </a:lnTo>
                <a:lnTo>
                  <a:pt x="4" y="46"/>
                </a:lnTo>
                <a:lnTo>
                  <a:pt x="0" y="42"/>
                </a:lnTo>
                <a:lnTo>
                  <a:pt x="0" y="38"/>
                </a:lnTo>
                <a:lnTo>
                  <a:pt x="4" y="38"/>
                </a:lnTo>
                <a:lnTo>
                  <a:pt x="8" y="38"/>
                </a:lnTo>
                <a:lnTo>
                  <a:pt x="8" y="34"/>
                </a:lnTo>
                <a:lnTo>
                  <a:pt x="8" y="30"/>
                </a:lnTo>
                <a:lnTo>
                  <a:pt x="4" y="30"/>
                </a:lnTo>
                <a:lnTo>
                  <a:pt x="4" y="26"/>
                </a:lnTo>
                <a:lnTo>
                  <a:pt x="4" y="24"/>
                </a:lnTo>
                <a:lnTo>
                  <a:pt x="8" y="24"/>
                </a:lnTo>
                <a:lnTo>
                  <a:pt x="12" y="24"/>
                </a:lnTo>
                <a:lnTo>
                  <a:pt x="16" y="24"/>
                </a:lnTo>
                <a:lnTo>
                  <a:pt x="20" y="24"/>
                </a:lnTo>
                <a:lnTo>
                  <a:pt x="24" y="20"/>
                </a:lnTo>
                <a:lnTo>
                  <a:pt x="24" y="16"/>
                </a:lnTo>
                <a:lnTo>
                  <a:pt x="26" y="12"/>
                </a:lnTo>
                <a:lnTo>
                  <a:pt x="26" y="16"/>
                </a:lnTo>
                <a:lnTo>
                  <a:pt x="30" y="20"/>
                </a:lnTo>
                <a:lnTo>
                  <a:pt x="34" y="20"/>
                </a:lnTo>
                <a:lnTo>
                  <a:pt x="30" y="24"/>
                </a:lnTo>
                <a:lnTo>
                  <a:pt x="34" y="24"/>
                </a:lnTo>
                <a:lnTo>
                  <a:pt x="34" y="26"/>
                </a:lnTo>
                <a:lnTo>
                  <a:pt x="34" y="24"/>
                </a:lnTo>
                <a:lnTo>
                  <a:pt x="34" y="20"/>
                </a:lnTo>
                <a:lnTo>
                  <a:pt x="38" y="20"/>
                </a:lnTo>
                <a:lnTo>
                  <a:pt x="38" y="16"/>
                </a:lnTo>
                <a:lnTo>
                  <a:pt x="38" y="12"/>
                </a:lnTo>
                <a:lnTo>
                  <a:pt x="42" y="12"/>
                </a:lnTo>
                <a:lnTo>
                  <a:pt x="42" y="16"/>
                </a:lnTo>
                <a:lnTo>
                  <a:pt x="46" y="16"/>
                </a:lnTo>
                <a:lnTo>
                  <a:pt x="50" y="16"/>
                </a:lnTo>
                <a:lnTo>
                  <a:pt x="54" y="16"/>
                </a:lnTo>
                <a:lnTo>
                  <a:pt x="50" y="12"/>
                </a:lnTo>
                <a:lnTo>
                  <a:pt x="50" y="8"/>
                </a:lnTo>
                <a:lnTo>
                  <a:pt x="54" y="8"/>
                </a:lnTo>
                <a:lnTo>
                  <a:pt x="54" y="12"/>
                </a:lnTo>
                <a:lnTo>
                  <a:pt x="56" y="12"/>
                </a:lnTo>
                <a:lnTo>
                  <a:pt x="56" y="8"/>
                </a:lnTo>
                <a:lnTo>
                  <a:pt x="56" y="4"/>
                </a:lnTo>
                <a:lnTo>
                  <a:pt x="60" y="4"/>
                </a:lnTo>
                <a:lnTo>
                  <a:pt x="60" y="8"/>
                </a:lnTo>
                <a:lnTo>
                  <a:pt x="64" y="4"/>
                </a:lnTo>
                <a:lnTo>
                  <a:pt x="64" y="0"/>
                </a:lnTo>
                <a:lnTo>
                  <a:pt x="72" y="0"/>
                </a:lnTo>
                <a:lnTo>
                  <a:pt x="76" y="0"/>
                </a:lnTo>
                <a:lnTo>
                  <a:pt x="80" y="0"/>
                </a:lnTo>
                <a:lnTo>
                  <a:pt x="80" y="4"/>
                </a:lnTo>
                <a:lnTo>
                  <a:pt x="82" y="4"/>
                </a:lnTo>
                <a:lnTo>
                  <a:pt x="82" y="8"/>
                </a:lnTo>
                <a:lnTo>
                  <a:pt x="86" y="8"/>
                </a:lnTo>
                <a:lnTo>
                  <a:pt x="90" y="8"/>
                </a:lnTo>
                <a:lnTo>
                  <a:pt x="94" y="12"/>
                </a:lnTo>
                <a:lnTo>
                  <a:pt x="98" y="12"/>
                </a:lnTo>
                <a:lnTo>
                  <a:pt x="102" y="12"/>
                </a:lnTo>
                <a:lnTo>
                  <a:pt x="98" y="16"/>
                </a:lnTo>
                <a:lnTo>
                  <a:pt x="98" y="20"/>
                </a:lnTo>
                <a:lnTo>
                  <a:pt x="98" y="16"/>
                </a:lnTo>
                <a:lnTo>
                  <a:pt x="98" y="20"/>
                </a:lnTo>
                <a:lnTo>
                  <a:pt x="102" y="20"/>
                </a:lnTo>
                <a:lnTo>
                  <a:pt x="98" y="20"/>
                </a:lnTo>
                <a:lnTo>
                  <a:pt x="98" y="24"/>
                </a:lnTo>
                <a:lnTo>
                  <a:pt x="102" y="24"/>
                </a:lnTo>
                <a:lnTo>
                  <a:pt x="102" y="26"/>
                </a:lnTo>
                <a:lnTo>
                  <a:pt x="106" y="26"/>
                </a:lnTo>
                <a:lnTo>
                  <a:pt x="106" y="30"/>
                </a:lnTo>
                <a:lnTo>
                  <a:pt x="102" y="30"/>
                </a:lnTo>
                <a:lnTo>
                  <a:pt x="102" y="26"/>
                </a:lnTo>
                <a:lnTo>
                  <a:pt x="98" y="26"/>
                </a:lnTo>
                <a:lnTo>
                  <a:pt x="94" y="26"/>
                </a:lnTo>
                <a:lnTo>
                  <a:pt x="94" y="30"/>
                </a:lnTo>
                <a:lnTo>
                  <a:pt x="90" y="30"/>
                </a:lnTo>
                <a:lnTo>
                  <a:pt x="86" y="30"/>
                </a:lnTo>
                <a:lnTo>
                  <a:pt x="82" y="34"/>
                </a:lnTo>
                <a:lnTo>
                  <a:pt x="82" y="30"/>
                </a:lnTo>
                <a:lnTo>
                  <a:pt x="86" y="30"/>
                </a:lnTo>
                <a:lnTo>
                  <a:pt x="82" y="30"/>
                </a:lnTo>
                <a:lnTo>
                  <a:pt x="82" y="34"/>
                </a:lnTo>
                <a:lnTo>
                  <a:pt x="80" y="34"/>
                </a:lnTo>
                <a:lnTo>
                  <a:pt x="80" y="38"/>
                </a:lnTo>
                <a:lnTo>
                  <a:pt x="82" y="42"/>
                </a:lnTo>
                <a:lnTo>
                  <a:pt x="86" y="42"/>
                </a:lnTo>
                <a:lnTo>
                  <a:pt x="82" y="46"/>
                </a:lnTo>
                <a:lnTo>
                  <a:pt x="80" y="50"/>
                </a:lnTo>
                <a:lnTo>
                  <a:pt x="82" y="52"/>
                </a:lnTo>
                <a:lnTo>
                  <a:pt x="82" y="56"/>
                </a:lnTo>
                <a:lnTo>
                  <a:pt x="82" y="60"/>
                </a:lnTo>
                <a:lnTo>
                  <a:pt x="86" y="60"/>
                </a:lnTo>
                <a:lnTo>
                  <a:pt x="86" y="64"/>
                </a:lnTo>
                <a:lnTo>
                  <a:pt x="86" y="64"/>
                </a:lnTo>
                <a:lnTo>
                  <a:pt x="86" y="64"/>
                </a:lnTo>
                <a:close/>
                <a:moveTo>
                  <a:pt x="82" y="100"/>
                </a:moveTo>
                <a:lnTo>
                  <a:pt x="82" y="104"/>
                </a:lnTo>
                <a:lnTo>
                  <a:pt x="82" y="100"/>
                </a:lnTo>
                <a:lnTo>
                  <a:pt x="82" y="100"/>
                </a:lnTo>
                <a:lnTo>
                  <a:pt x="82" y="100"/>
                </a:lnTo>
                <a:close/>
                <a:moveTo>
                  <a:pt x="82" y="64"/>
                </a:moveTo>
                <a:lnTo>
                  <a:pt x="82" y="60"/>
                </a:lnTo>
                <a:lnTo>
                  <a:pt x="82" y="64"/>
                </a:lnTo>
                <a:lnTo>
                  <a:pt x="82" y="64"/>
                </a:lnTo>
                <a:lnTo>
                  <a:pt x="82" y="64"/>
                </a:lnTo>
                <a:close/>
                <a:moveTo>
                  <a:pt x="56" y="86"/>
                </a:moveTo>
                <a:lnTo>
                  <a:pt x="54" y="86"/>
                </a:lnTo>
                <a:lnTo>
                  <a:pt x="50" y="86"/>
                </a:lnTo>
                <a:lnTo>
                  <a:pt x="54" y="86"/>
                </a:lnTo>
                <a:lnTo>
                  <a:pt x="54" y="82"/>
                </a:lnTo>
                <a:lnTo>
                  <a:pt x="56" y="82"/>
                </a:lnTo>
                <a:lnTo>
                  <a:pt x="56" y="86"/>
                </a:lnTo>
                <a:lnTo>
                  <a:pt x="56" y="86"/>
                </a:lnTo>
                <a:lnTo>
                  <a:pt x="56" y="86"/>
                </a:lnTo>
                <a:close/>
                <a:moveTo>
                  <a:pt x="26" y="152"/>
                </a:moveTo>
                <a:lnTo>
                  <a:pt x="26" y="150"/>
                </a:lnTo>
                <a:lnTo>
                  <a:pt x="26" y="146"/>
                </a:lnTo>
                <a:lnTo>
                  <a:pt x="26" y="142"/>
                </a:lnTo>
                <a:lnTo>
                  <a:pt x="26" y="138"/>
                </a:lnTo>
                <a:lnTo>
                  <a:pt x="26" y="134"/>
                </a:lnTo>
                <a:lnTo>
                  <a:pt x="26" y="130"/>
                </a:lnTo>
                <a:lnTo>
                  <a:pt x="26" y="126"/>
                </a:lnTo>
                <a:lnTo>
                  <a:pt x="24" y="126"/>
                </a:lnTo>
                <a:lnTo>
                  <a:pt x="24" y="122"/>
                </a:lnTo>
                <a:lnTo>
                  <a:pt x="26" y="122"/>
                </a:lnTo>
                <a:lnTo>
                  <a:pt x="30" y="122"/>
                </a:lnTo>
                <a:lnTo>
                  <a:pt x="34" y="120"/>
                </a:lnTo>
                <a:lnTo>
                  <a:pt x="38" y="116"/>
                </a:lnTo>
                <a:lnTo>
                  <a:pt x="42" y="116"/>
                </a:lnTo>
                <a:lnTo>
                  <a:pt x="42" y="120"/>
                </a:lnTo>
                <a:lnTo>
                  <a:pt x="46" y="120"/>
                </a:lnTo>
                <a:lnTo>
                  <a:pt x="42" y="122"/>
                </a:lnTo>
                <a:lnTo>
                  <a:pt x="46" y="122"/>
                </a:lnTo>
                <a:lnTo>
                  <a:pt x="46" y="126"/>
                </a:lnTo>
                <a:lnTo>
                  <a:pt x="46" y="130"/>
                </a:lnTo>
                <a:lnTo>
                  <a:pt x="46" y="134"/>
                </a:lnTo>
                <a:lnTo>
                  <a:pt x="46" y="138"/>
                </a:lnTo>
                <a:lnTo>
                  <a:pt x="46" y="142"/>
                </a:lnTo>
                <a:lnTo>
                  <a:pt x="46" y="146"/>
                </a:lnTo>
                <a:lnTo>
                  <a:pt x="46" y="150"/>
                </a:lnTo>
                <a:lnTo>
                  <a:pt x="42" y="152"/>
                </a:lnTo>
                <a:lnTo>
                  <a:pt x="42" y="156"/>
                </a:lnTo>
                <a:lnTo>
                  <a:pt x="38" y="156"/>
                </a:lnTo>
                <a:lnTo>
                  <a:pt x="34" y="152"/>
                </a:lnTo>
                <a:lnTo>
                  <a:pt x="34" y="156"/>
                </a:lnTo>
                <a:lnTo>
                  <a:pt x="34" y="160"/>
                </a:lnTo>
                <a:lnTo>
                  <a:pt x="30" y="160"/>
                </a:lnTo>
                <a:lnTo>
                  <a:pt x="26" y="156"/>
                </a:lnTo>
                <a:lnTo>
                  <a:pt x="26" y="160"/>
                </a:lnTo>
                <a:lnTo>
                  <a:pt x="26" y="156"/>
                </a:lnTo>
                <a:lnTo>
                  <a:pt x="26" y="152"/>
                </a:lnTo>
                <a:lnTo>
                  <a:pt x="26" y="152"/>
                </a:lnTo>
                <a:lnTo>
                  <a:pt x="26" y="152"/>
                </a:lnTo>
                <a:close/>
                <a:moveTo>
                  <a:pt x="120" y="206"/>
                </a:moveTo>
                <a:lnTo>
                  <a:pt x="120" y="202"/>
                </a:lnTo>
                <a:lnTo>
                  <a:pt x="116" y="202"/>
                </a:lnTo>
                <a:lnTo>
                  <a:pt x="112" y="202"/>
                </a:lnTo>
                <a:lnTo>
                  <a:pt x="112" y="198"/>
                </a:lnTo>
                <a:lnTo>
                  <a:pt x="110" y="198"/>
                </a:lnTo>
                <a:lnTo>
                  <a:pt x="110" y="194"/>
                </a:lnTo>
                <a:lnTo>
                  <a:pt x="106" y="194"/>
                </a:lnTo>
                <a:lnTo>
                  <a:pt x="102" y="194"/>
                </a:lnTo>
                <a:lnTo>
                  <a:pt x="98" y="190"/>
                </a:lnTo>
                <a:lnTo>
                  <a:pt x="94" y="190"/>
                </a:lnTo>
                <a:lnTo>
                  <a:pt x="94" y="186"/>
                </a:lnTo>
                <a:lnTo>
                  <a:pt x="90" y="186"/>
                </a:lnTo>
                <a:lnTo>
                  <a:pt x="86" y="186"/>
                </a:lnTo>
                <a:lnTo>
                  <a:pt x="82" y="186"/>
                </a:lnTo>
                <a:lnTo>
                  <a:pt x="82" y="182"/>
                </a:lnTo>
                <a:lnTo>
                  <a:pt x="82" y="178"/>
                </a:lnTo>
                <a:lnTo>
                  <a:pt x="86" y="176"/>
                </a:lnTo>
                <a:lnTo>
                  <a:pt x="90" y="176"/>
                </a:lnTo>
                <a:lnTo>
                  <a:pt x="90" y="178"/>
                </a:lnTo>
                <a:lnTo>
                  <a:pt x="90" y="176"/>
                </a:lnTo>
                <a:lnTo>
                  <a:pt x="94" y="176"/>
                </a:lnTo>
                <a:lnTo>
                  <a:pt x="98" y="176"/>
                </a:lnTo>
                <a:lnTo>
                  <a:pt x="102" y="178"/>
                </a:lnTo>
                <a:lnTo>
                  <a:pt x="106" y="178"/>
                </a:lnTo>
                <a:lnTo>
                  <a:pt x="110" y="178"/>
                </a:lnTo>
                <a:lnTo>
                  <a:pt x="112" y="178"/>
                </a:lnTo>
                <a:lnTo>
                  <a:pt x="116" y="176"/>
                </a:lnTo>
                <a:lnTo>
                  <a:pt x="120" y="176"/>
                </a:lnTo>
                <a:lnTo>
                  <a:pt x="124" y="176"/>
                </a:lnTo>
                <a:lnTo>
                  <a:pt x="128" y="172"/>
                </a:lnTo>
                <a:lnTo>
                  <a:pt x="128" y="176"/>
                </a:lnTo>
                <a:lnTo>
                  <a:pt x="128" y="178"/>
                </a:lnTo>
                <a:lnTo>
                  <a:pt x="124" y="178"/>
                </a:lnTo>
                <a:lnTo>
                  <a:pt x="124" y="182"/>
                </a:lnTo>
                <a:lnTo>
                  <a:pt x="124" y="186"/>
                </a:lnTo>
                <a:lnTo>
                  <a:pt x="120" y="186"/>
                </a:lnTo>
                <a:lnTo>
                  <a:pt x="120" y="190"/>
                </a:lnTo>
                <a:lnTo>
                  <a:pt x="124" y="194"/>
                </a:lnTo>
                <a:lnTo>
                  <a:pt x="124" y="198"/>
                </a:lnTo>
                <a:lnTo>
                  <a:pt x="120" y="198"/>
                </a:lnTo>
                <a:lnTo>
                  <a:pt x="120" y="202"/>
                </a:lnTo>
                <a:lnTo>
                  <a:pt x="120" y="206"/>
                </a:lnTo>
                <a:lnTo>
                  <a:pt x="120" y="206"/>
                </a:lnTo>
                <a:lnTo>
                  <a:pt x="120" y="206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615C37F-DF2E-DA48-1F03-9BB3B7889930}"/>
              </a:ext>
            </a:extLst>
          </p:cNvPr>
          <p:cNvGrpSpPr/>
          <p:nvPr/>
        </p:nvGrpSpPr>
        <p:grpSpPr>
          <a:xfrm>
            <a:off x="10481391" y="506020"/>
            <a:ext cx="335864" cy="313578"/>
            <a:chOff x="4487276" y="1827324"/>
            <a:chExt cx="229229" cy="230310"/>
          </a:xfrm>
        </p:grpSpPr>
        <p:sp>
          <p:nvSpPr>
            <p:cNvPr id="8" name="Freeform 31">
              <a:extLst>
                <a:ext uri="{FF2B5EF4-FFF2-40B4-BE49-F238E27FC236}">
                  <a16:creationId xmlns:a16="http://schemas.microsoft.com/office/drawing/2014/main" id="{990DEFF4-EF56-8D64-CDDD-A0564717F7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55396" y="1895535"/>
              <a:ext cx="91908" cy="91908"/>
            </a:xfrm>
            <a:custGeom>
              <a:avLst/>
              <a:gdLst>
                <a:gd name="T0" fmla="*/ 64 w 128"/>
                <a:gd name="T1" fmla="*/ 0 h 128"/>
                <a:gd name="T2" fmla="*/ 0 w 128"/>
                <a:gd name="T3" fmla="*/ 64 h 128"/>
                <a:gd name="T4" fmla="*/ 64 w 128"/>
                <a:gd name="T5" fmla="*/ 128 h 128"/>
                <a:gd name="T6" fmla="*/ 128 w 128"/>
                <a:gd name="T7" fmla="*/ 64 h 128"/>
                <a:gd name="T8" fmla="*/ 64 w 128"/>
                <a:gd name="T9" fmla="*/ 0 h 128"/>
                <a:gd name="T10" fmla="*/ 64 w 128"/>
                <a:gd name="T11" fmla="*/ 107 h 128"/>
                <a:gd name="T12" fmla="*/ 21 w 128"/>
                <a:gd name="T13" fmla="*/ 64 h 128"/>
                <a:gd name="T14" fmla="*/ 64 w 128"/>
                <a:gd name="T15" fmla="*/ 21 h 128"/>
                <a:gd name="T16" fmla="*/ 106 w 128"/>
                <a:gd name="T17" fmla="*/ 64 h 128"/>
                <a:gd name="T18" fmla="*/ 64 w 128"/>
                <a:gd name="T19" fmla="*/ 10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cubicBezTo>
                    <a:pt x="28" y="0"/>
                    <a:pt x="0" y="29"/>
                    <a:pt x="0" y="64"/>
                  </a:cubicBezTo>
                  <a:cubicBezTo>
                    <a:pt x="0" y="99"/>
                    <a:pt x="28" y="128"/>
                    <a:pt x="64" y="128"/>
                  </a:cubicBezTo>
                  <a:cubicBezTo>
                    <a:pt x="99" y="128"/>
                    <a:pt x="128" y="99"/>
                    <a:pt x="128" y="64"/>
                  </a:cubicBezTo>
                  <a:cubicBezTo>
                    <a:pt x="128" y="29"/>
                    <a:pt x="99" y="0"/>
                    <a:pt x="64" y="0"/>
                  </a:cubicBezTo>
                  <a:close/>
                  <a:moveTo>
                    <a:pt x="64" y="107"/>
                  </a:moveTo>
                  <a:cubicBezTo>
                    <a:pt x="40" y="107"/>
                    <a:pt x="21" y="88"/>
                    <a:pt x="21" y="64"/>
                  </a:cubicBezTo>
                  <a:cubicBezTo>
                    <a:pt x="21" y="40"/>
                    <a:pt x="40" y="21"/>
                    <a:pt x="64" y="21"/>
                  </a:cubicBezTo>
                  <a:cubicBezTo>
                    <a:pt x="87" y="21"/>
                    <a:pt x="106" y="40"/>
                    <a:pt x="106" y="64"/>
                  </a:cubicBezTo>
                  <a:cubicBezTo>
                    <a:pt x="106" y="88"/>
                    <a:pt x="87" y="107"/>
                    <a:pt x="64" y="107"/>
                  </a:cubicBez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FF0000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06A5761F-F18E-FC9C-B28D-E82A512A8F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7276" y="1827324"/>
              <a:ext cx="229229" cy="230310"/>
            </a:xfrm>
            <a:custGeom>
              <a:avLst/>
              <a:gdLst>
                <a:gd name="T0" fmla="*/ 316 w 320"/>
                <a:gd name="T1" fmla="*/ 126 h 321"/>
                <a:gd name="T2" fmla="*/ 275 w 320"/>
                <a:gd name="T3" fmla="*/ 105 h 321"/>
                <a:gd name="T4" fmla="*/ 289 w 320"/>
                <a:gd name="T5" fmla="*/ 66 h 321"/>
                <a:gd name="T6" fmla="*/ 287 w 320"/>
                <a:gd name="T7" fmla="*/ 63 h 321"/>
                <a:gd name="T8" fmla="*/ 254 w 320"/>
                <a:gd name="T9" fmla="*/ 31 h 321"/>
                <a:gd name="T10" fmla="*/ 215 w 320"/>
                <a:gd name="T11" fmla="*/ 45 h 321"/>
                <a:gd name="T12" fmla="*/ 194 w 320"/>
                <a:gd name="T13" fmla="*/ 4 h 321"/>
                <a:gd name="T14" fmla="*/ 125 w 320"/>
                <a:gd name="T15" fmla="*/ 4 h 321"/>
                <a:gd name="T16" fmla="*/ 105 w 320"/>
                <a:gd name="T17" fmla="*/ 45 h 321"/>
                <a:gd name="T18" fmla="*/ 64 w 320"/>
                <a:gd name="T19" fmla="*/ 32 h 321"/>
                <a:gd name="T20" fmla="*/ 26 w 320"/>
                <a:gd name="T21" fmla="*/ 87 h 321"/>
                <a:gd name="T22" fmla="*/ 14 w 320"/>
                <a:gd name="T23" fmla="*/ 118 h 321"/>
                <a:gd name="T24" fmla="*/ 0 w 320"/>
                <a:gd name="T25" fmla="*/ 147 h 321"/>
                <a:gd name="T26" fmla="*/ 0 w 320"/>
                <a:gd name="T27" fmla="*/ 156 h 321"/>
                <a:gd name="T28" fmla="*/ 0 w 320"/>
                <a:gd name="T29" fmla="*/ 160 h 321"/>
                <a:gd name="T30" fmla="*/ 3 w 320"/>
                <a:gd name="T31" fmla="*/ 195 h 321"/>
                <a:gd name="T32" fmla="*/ 44 w 320"/>
                <a:gd name="T33" fmla="*/ 215 h 321"/>
                <a:gd name="T34" fmla="*/ 31 w 320"/>
                <a:gd name="T35" fmla="*/ 254 h 321"/>
                <a:gd name="T36" fmla="*/ 33 w 320"/>
                <a:gd name="T37" fmla="*/ 257 h 321"/>
                <a:gd name="T38" fmla="*/ 65 w 320"/>
                <a:gd name="T39" fmla="*/ 289 h 321"/>
                <a:gd name="T40" fmla="*/ 105 w 320"/>
                <a:gd name="T41" fmla="*/ 275 h 321"/>
                <a:gd name="T42" fmla="*/ 125 w 320"/>
                <a:gd name="T43" fmla="*/ 317 h 321"/>
                <a:gd name="T44" fmla="*/ 147 w 320"/>
                <a:gd name="T45" fmla="*/ 321 h 321"/>
                <a:gd name="T46" fmla="*/ 160 w 320"/>
                <a:gd name="T47" fmla="*/ 321 h 321"/>
                <a:gd name="T48" fmla="*/ 168 w 320"/>
                <a:gd name="T49" fmla="*/ 321 h 321"/>
                <a:gd name="T50" fmla="*/ 173 w 320"/>
                <a:gd name="T51" fmla="*/ 321 h 321"/>
                <a:gd name="T52" fmla="*/ 202 w 320"/>
                <a:gd name="T53" fmla="*/ 306 h 321"/>
                <a:gd name="T54" fmla="*/ 233 w 320"/>
                <a:gd name="T55" fmla="*/ 293 h 321"/>
                <a:gd name="T56" fmla="*/ 288 w 320"/>
                <a:gd name="T57" fmla="*/ 256 h 321"/>
                <a:gd name="T58" fmla="*/ 275 w 320"/>
                <a:gd name="T59" fmla="*/ 215 h 321"/>
                <a:gd name="T60" fmla="*/ 316 w 320"/>
                <a:gd name="T61" fmla="*/ 195 h 321"/>
                <a:gd name="T62" fmla="*/ 320 w 320"/>
                <a:gd name="T63" fmla="*/ 147 h 321"/>
                <a:gd name="T64" fmla="*/ 272 w 320"/>
                <a:gd name="T65" fmla="*/ 182 h 321"/>
                <a:gd name="T66" fmla="*/ 255 w 320"/>
                <a:gd name="T67" fmla="*/ 225 h 321"/>
                <a:gd name="T68" fmla="*/ 243 w 320"/>
                <a:gd name="T69" fmla="*/ 271 h 321"/>
                <a:gd name="T70" fmla="*/ 212 w 320"/>
                <a:gd name="T71" fmla="*/ 253 h 321"/>
                <a:gd name="T72" fmla="*/ 181 w 320"/>
                <a:gd name="T73" fmla="*/ 297 h 321"/>
                <a:gd name="T74" fmla="*/ 149 w 320"/>
                <a:gd name="T75" fmla="*/ 299 h 321"/>
                <a:gd name="T76" fmla="*/ 138 w 320"/>
                <a:gd name="T77" fmla="*/ 297 h 321"/>
                <a:gd name="T78" fmla="*/ 108 w 320"/>
                <a:gd name="T79" fmla="*/ 253 h 321"/>
                <a:gd name="T80" fmla="*/ 77 w 320"/>
                <a:gd name="T81" fmla="*/ 271 h 321"/>
                <a:gd name="T82" fmla="*/ 50 w 320"/>
                <a:gd name="T83" fmla="*/ 244 h 321"/>
                <a:gd name="T84" fmla="*/ 48 w 320"/>
                <a:gd name="T85" fmla="*/ 242 h 321"/>
                <a:gd name="T86" fmla="*/ 57 w 320"/>
                <a:gd name="T87" fmla="*/ 189 h 321"/>
                <a:gd name="T88" fmla="*/ 22 w 320"/>
                <a:gd name="T89" fmla="*/ 171 h 321"/>
                <a:gd name="T90" fmla="*/ 23 w 320"/>
                <a:gd name="T91" fmla="*/ 139 h 321"/>
                <a:gd name="T92" fmla="*/ 67 w 320"/>
                <a:gd name="T93" fmla="*/ 108 h 321"/>
                <a:gd name="T94" fmla="*/ 49 w 320"/>
                <a:gd name="T95" fmla="*/ 77 h 321"/>
                <a:gd name="T96" fmla="*/ 95 w 320"/>
                <a:gd name="T97" fmla="*/ 65 h 321"/>
                <a:gd name="T98" fmla="*/ 138 w 320"/>
                <a:gd name="T99" fmla="*/ 47 h 321"/>
                <a:gd name="T100" fmla="*/ 171 w 320"/>
                <a:gd name="T101" fmla="*/ 22 h 321"/>
                <a:gd name="T102" fmla="*/ 189 w 320"/>
                <a:gd name="T103" fmla="*/ 58 h 321"/>
                <a:gd name="T104" fmla="*/ 241 w 320"/>
                <a:gd name="T105" fmla="*/ 48 h 321"/>
                <a:gd name="T106" fmla="*/ 244 w 320"/>
                <a:gd name="T107" fmla="*/ 50 h 321"/>
                <a:gd name="T108" fmla="*/ 270 w 320"/>
                <a:gd name="T109" fmla="*/ 77 h 321"/>
                <a:gd name="T110" fmla="*/ 253 w 320"/>
                <a:gd name="T111" fmla="*/ 108 h 321"/>
                <a:gd name="T112" fmla="*/ 297 w 320"/>
                <a:gd name="T113" fmla="*/ 139 h 321"/>
                <a:gd name="T114" fmla="*/ 298 w 320"/>
                <a:gd name="T115" fmla="*/ 17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20" h="321">
                  <a:moveTo>
                    <a:pt x="320" y="147"/>
                  </a:moveTo>
                  <a:cubicBezTo>
                    <a:pt x="320" y="147"/>
                    <a:pt x="320" y="147"/>
                    <a:pt x="320" y="147"/>
                  </a:cubicBezTo>
                  <a:cubicBezTo>
                    <a:pt x="318" y="140"/>
                    <a:pt x="318" y="133"/>
                    <a:pt x="316" y="126"/>
                  </a:cubicBezTo>
                  <a:cubicBezTo>
                    <a:pt x="315" y="121"/>
                    <a:pt x="310" y="118"/>
                    <a:pt x="305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9" y="113"/>
                    <a:pt x="277" y="109"/>
                    <a:pt x="275" y="105"/>
                  </a:cubicBezTo>
                  <a:cubicBezTo>
                    <a:pt x="293" y="87"/>
                    <a:pt x="293" y="87"/>
                    <a:pt x="293" y="87"/>
                  </a:cubicBezTo>
                  <a:cubicBezTo>
                    <a:pt x="296" y="84"/>
                    <a:pt x="297" y="78"/>
                    <a:pt x="294" y="74"/>
                  </a:cubicBezTo>
                  <a:cubicBezTo>
                    <a:pt x="293" y="71"/>
                    <a:pt x="291" y="68"/>
                    <a:pt x="289" y="66"/>
                  </a:cubicBezTo>
                  <a:cubicBezTo>
                    <a:pt x="289" y="66"/>
                    <a:pt x="289" y="66"/>
                    <a:pt x="289" y="66"/>
                  </a:cubicBezTo>
                  <a:cubicBezTo>
                    <a:pt x="288" y="65"/>
                    <a:pt x="288" y="65"/>
                    <a:pt x="288" y="64"/>
                  </a:cubicBezTo>
                  <a:cubicBezTo>
                    <a:pt x="287" y="64"/>
                    <a:pt x="287" y="63"/>
                    <a:pt x="287" y="63"/>
                  </a:cubicBezTo>
                  <a:cubicBezTo>
                    <a:pt x="278" y="52"/>
                    <a:pt x="268" y="42"/>
                    <a:pt x="257" y="33"/>
                  </a:cubicBezTo>
                  <a:cubicBezTo>
                    <a:pt x="257" y="33"/>
                    <a:pt x="256" y="32"/>
                    <a:pt x="255" y="32"/>
                  </a:cubicBezTo>
                  <a:cubicBezTo>
                    <a:pt x="255" y="32"/>
                    <a:pt x="254" y="31"/>
                    <a:pt x="254" y="31"/>
                  </a:cubicBezTo>
                  <a:cubicBezTo>
                    <a:pt x="251" y="29"/>
                    <a:pt x="249" y="27"/>
                    <a:pt x="246" y="25"/>
                  </a:cubicBezTo>
                  <a:cubicBezTo>
                    <a:pt x="242" y="23"/>
                    <a:pt x="236" y="23"/>
                    <a:pt x="233" y="27"/>
                  </a:cubicBezTo>
                  <a:cubicBezTo>
                    <a:pt x="215" y="45"/>
                    <a:pt x="215" y="45"/>
                    <a:pt x="215" y="45"/>
                  </a:cubicBezTo>
                  <a:cubicBezTo>
                    <a:pt x="211" y="43"/>
                    <a:pt x="207" y="41"/>
                    <a:pt x="202" y="39"/>
                  </a:cubicBezTo>
                  <a:cubicBezTo>
                    <a:pt x="202" y="14"/>
                    <a:pt x="202" y="14"/>
                    <a:pt x="202" y="14"/>
                  </a:cubicBezTo>
                  <a:cubicBezTo>
                    <a:pt x="202" y="9"/>
                    <a:pt x="199" y="5"/>
                    <a:pt x="194" y="4"/>
                  </a:cubicBezTo>
                  <a:cubicBezTo>
                    <a:pt x="187" y="2"/>
                    <a:pt x="180" y="1"/>
                    <a:pt x="172" y="1"/>
                  </a:cubicBezTo>
                  <a:cubicBezTo>
                    <a:pt x="164" y="0"/>
                    <a:pt x="155" y="0"/>
                    <a:pt x="147" y="1"/>
                  </a:cubicBezTo>
                  <a:cubicBezTo>
                    <a:pt x="140" y="1"/>
                    <a:pt x="132" y="2"/>
                    <a:pt x="125" y="4"/>
                  </a:cubicBezTo>
                  <a:cubicBezTo>
                    <a:pt x="120" y="5"/>
                    <a:pt x="117" y="9"/>
                    <a:pt x="117" y="14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13" y="41"/>
                    <a:pt x="109" y="43"/>
                    <a:pt x="105" y="45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83" y="23"/>
                    <a:pt x="78" y="23"/>
                    <a:pt x="73" y="25"/>
                  </a:cubicBezTo>
                  <a:cubicBezTo>
                    <a:pt x="70" y="27"/>
                    <a:pt x="67" y="30"/>
                    <a:pt x="64" y="32"/>
                  </a:cubicBezTo>
                  <a:cubicBezTo>
                    <a:pt x="52" y="41"/>
                    <a:pt x="41" y="52"/>
                    <a:pt x="32" y="64"/>
                  </a:cubicBezTo>
                  <a:cubicBezTo>
                    <a:pt x="29" y="67"/>
                    <a:pt x="27" y="71"/>
                    <a:pt x="25" y="74"/>
                  </a:cubicBezTo>
                  <a:cubicBezTo>
                    <a:pt x="22" y="78"/>
                    <a:pt x="23" y="84"/>
                    <a:pt x="26" y="87"/>
                  </a:cubicBezTo>
                  <a:cubicBezTo>
                    <a:pt x="44" y="105"/>
                    <a:pt x="44" y="105"/>
                    <a:pt x="44" y="105"/>
                  </a:cubicBezTo>
                  <a:cubicBezTo>
                    <a:pt x="42" y="109"/>
                    <a:pt x="41" y="113"/>
                    <a:pt x="39" y="118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9" y="118"/>
                    <a:pt x="4" y="121"/>
                    <a:pt x="3" y="126"/>
                  </a:cubicBezTo>
                  <a:cubicBezTo>
                    <a:pt x="2" y="133"/>
                    <a:pt x="1" y="140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50"/>
                    <a:pt x="0" y="153"/>
                    <a:pt x="0" y="156"/>
                  </a:cubicBezTo>
                  <a:cubicBezTo>
                    <a:pt x="0" y="157"/>
                    <a:pt x="0" y="159"/>
                    <a:pt x="0" y="160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1"/>
                    <a:pt x="0" y="163"/>
                    <a:pt x="0" y="164"/>
                  </a:cubicBezTo>
                  <a:cubicBezTo>
                    <a:pt x="0" y="167"/>
                    <a:pt x="0" y="170"/>
                    <a:pt x="0" y="173"/>
                  </a:cubicBezTo>
                  <a:cubicBezTo>
                    <a:pt x="1" y="180"/>
                    <a:pt x="2" y="188"/>
                    <a:pt x="3" y="195"/>
                  </a:cubicBezTo>
                  <a:cubicBezTo>
                    <a:pt x="4" y="200"/>
                    <a:pt x="9" y="203"/>
                    <a:pt x="14" y="203"/>
                  </a:cubicBezTo>
                  <a:cubicBezTo>
                    <a:pt x="39" y="203"/>
                    <a:pt x="39" y="203"/>
                    <a:pt x="39" y="203"/>
                  </a:cubicBezTo>
                  <a:cubicBezTo>
                    <a:pt x="41" y="207"/>
                    <a:pt x="42" y="211"/>
                    <a:pt x="44" y="215"/>
                  </a:cubicBezTo>
                  <a:cubicBezTo>
                    <a:pt x="26" y="233"/>
                    <a:pt x="26" y="233"/>
                    <a:pt x="26" y="233"/>
                  </a:cubicBezTo>
                  <a:cubicBezTo>
                    <a:pt x="23" y="237"/>
                    <a:pt x="22" y="242"/>
                    <a:pt x="25" y="246"/>
                  </a:cubicBezTo>
                  <a:cubicBezTo>
                    <a:pt x="27" y="249"/>
                    <a:pt x="29" y="252"/>
                    <a:pt x="31" y="254"/>
                  </a:cubicBezTo>
                  <a:cubicBezTo>
                    <a:pt x="31" y="254"/>
                    <a:pt x="31" y="254"/>
                    <a:pt x="31" y="254"/>
                  </a:cubicBezTo>
                  <a:cubicBezTo>
                    <a:pt x="31" y="255"/>
                    <a:pt x="31" y="255"/>
                    <a:pt x="32" y="256"/>
                  </a:cubicBezTo>
                  <a:cubicBezTo>
                    <a:pt x="32" y="256"/>
                    <a:pt x="32" y="257"/>
                    <a:pt x="33" y="257"/>
                  </a:cubicBezTo>
                  <a:cubicBezTo>
                    <a:pt x="41" y="268"/>
                    <a:pt x="51" y="278"/>
                    <a:pt x="62" y="287"/>
                  </a:cubicBezTo>
                  <a:cubicBezTo>
                    <a:pt x="63" y="287"/>
                    <a:pt x="64" y="288"/>
                    <a:pt x="64" y="288"/>
                  </a:cubicBezTo>
                  <a:cubicBezTo>
                    <a:pt x="64" y="288"/>
                    <a:pt x="65" y="289"/>
                    <a:pt x="65" y="289"/>
                  </a:cubicBezTo>
                  <a:cubicBezTo>
                    <a:pt x="68" y="291"/>
                    <a:pt x="71" y="293"/>
                    <a:pt x="73" y="295"/>
                  </a:cubicBezTo>
                  <a:cubicBezTo>
                    <a:pt x="78" y="297"/>
                    <a:pt x="83" y="297"/>
                    <a:pt x="87" y="293"/>
                  </a:cubicBezTo>
                  <a:cubicBezTo>
                    <a:pt x="105" y="275"/>
                    <a:pt x="105" y="275"/>
                    <a:pt x="105" y="275"/>
                  </a:cubicBezTo>
                  <a:cubicBezTo>
                    <a:pt x="109" y="277"/>
                    <a:pt x="113" y="279"/>
                    <a:pt x="117" y="281"/>
                  </a:cubicBezTo>
                  <a:cubicBezTo>
                    <a:pt x="117" y="306"/>
                    <a:pt x="117" y="306"/>
                    <a:pt x="117" y="306"/>
                  </a:cubicBezTo>
                  <a:cubicBezTo>
                    <a:pt x="117" y="311"/>
                    <a:pt x="120" y="316"/>
                    <a:pt x="125" y="317"/>
                  </a:cubicBezTo>
                  <a:cubicBezTo>
                    <a:pt x="132" y="318"/>
                    <a:pt x="139" y="321"/>
                    <a:pt x="147" y="321"/>
                  </a:cubicBezTo>
                  <a:cubicBezTo>
                    <a:pt x="147" y="321"/>
                    <a:pt x="147" y="321"/>
                    <a:pt x="147" y="321"/>
                  </a:cubicBezTo>
                  <a:cubicBezTo>
                    <a:pt x="147" y="321"/>
                    <a:pt x="147" y="321"/>
                    <a:pt x="147" y="321"/>
                  </a:cubicBezTo>
                  <a:cubicBezTo>
                    <a:pt x="147" y="321"/>
                    <a:pt x="147" y="321"/>
                    <a:pt x="147" y="321"/>
                  </a:cubicBezTo>
                  <a:cubicBezTo>
                    <a:pt x="149" y="321"/>
                    <a:pt x="151" y="321"/>
                    <a:pt x="153" y="321"/>
                  </a:cubicBezTo>
                  <a:cubicBezTo>
                    <a:pt x="155" y="321"/>
                    <a:pt x="157" y="321"/>
                    <a:pt x="160" y="321"/>
                  </a:cubicBezTo>
                  <a:cubicBezTo>
                    <a:pt x="160" y="321"/>
                    <a:pt x="160" y="321"/>
                    <a:pt x="160" y="321"/>
                  </a:cubicBezTo>
                  <a:cubicBezTo>
                    <a:pt x="160" y="321"/>
                    <a:pt x="160" y="321"/>
                    <a:pt x="160" y="321"/>
                  </a:cubicBezTo>
                  <a:cubicBezTo>
                    <a:pt x="162" y="321"/>
                    <a:pt x="165" y="321"/>
                    <a:pt x="168" y="321"/>
                  </a:cubicBezTo>
                  <a:cubicBezTo>
                    <a:pt x="169" y="320"/>
                    <a:pt x="171" y="321"/>
                    <a:pt x="172" y="321"/>
                  </a:cubicBezTo>
                  <a:cubicBezTo>
                    <a:pt x="172" y="321"/>
                    <a:pt x="172" y="321"/>
                    <a:pt x="172" y="321"/>
                  </a:cubicBezTo>
                  <a:cubicBezTo>
                    <a:pt x="172" y="321"/>
                    <a:pt x="172" y="321"/>
                    <a:pt x="173" y="321"/>
                  </a:cubicBezTo>
                  <a:cubicBezTo>
                    <a:pt x="173" y="321"/>
                    <a:pt x="173" y="320"/>
                    <a:pt x="173" y="320"/>
                  </a:cubicBezTo>
                  <a:cubicBezTo>
                    <a:pt x="180" y="319"/>
                    <a:pt x="187" y="318"/>
                    <a:pt x="194" y="317"/>
                  </a:cubicBezTo>
                  <a:cubicBezTo>
                    <a:pt x="199" y="315"/>
                    <a:pt x="202" y="311"/>
                    <a:pt x="202" y="306"/>
                  </a:cubicBezTo>
                  <a:cubicBezTo>
                    <a:pt x="202" y="281"/>
                    <a:pt x="202" y="281"/>
                    <a:pt x="202" y="281"/>
                  </a:cubicBezTo>
                  <a:cubicBezTo>
                    <a:pt x="207" y="279"/>
                    <a:pt x="211" y="277"/>
                    <a:pt x="215" y="275"/>
                  </a:cubicBezTo>
                  <a:cubicBezTo>
                    <a:pt x="233" y="293"/>
                    <a:pt x="233" y="293"/>
                    <a:pt x="233" y="293"/>
                  </a:cubicBezTo>
                  <a:cubicBezTo>
                    <a:pt x="236" y="297"/>
                    <a:pt x="242" y="297"/>
                    <a:pt x="246" y="295"/>
                  </a:cubicBezTo>
                  <a:cubicBezTo>
                    <a:pt x="249" y="293"/>
                    <a:pt x="252" y="290"/>
                    <a:pt x="255" y="288"/>
                  </a:cubicBezTo>
                  <a:cubicBezTo>
                    <a:pt x="268" y="279"/>
                    <a:pt x="279" y="268"/>
                    <a:pt x="288" y="256"/>
                  </a:cubicBezTo>
                  <a:cubicBezTo>
                    <a:pt x="290" y="253"/>
                    <a:pt x="292" y="249"/>
                    <a:pt x="294" y="246"/>
                  </a:cubicBezTo>
                  <a:cubicBezTo>
                    <a:pt x="297" y="242"/>
                    <a:pt x="296" y="236"/>
                    <a:pt x="293" y="233"/>
                  </a:cubicBezTo>
                  <a:cubicBezTo>
                    <a:pt x="275" y="215"/>
                    <a:pt x="275" y="215"/>
                    <a:pt x="275" y="215"/>
                  </a:cubicBezTo>
                  <a:cubicBezTo>
                    <a:pt x="277" y="211"/>
                    <a:pt x="279" y="207"/>
                    <a:pt x="280" y="203"/>
                  </a:cubicBezTo>
                  <a:cubicBezTo>
                    <a:pt x="305" y="203"/>
                    <a:pt x="305" y="203"/>
                    <a:pt x="305" y="203"/>
                  </a:cubicBezTo>
                  <a:cubicBezTo>
                    <a:pt x="310" y="203"/>
                    <a:pt x="315" y="200"/>
                    <a:pt x="316" y="195"/>
                  </a:cubicBezTo>
                  <a:cubicBezTo>
                    <a:pt x="317" y="188"/>
                    <a:pt x="318" y="180"/>
                    <a:pt x="319" y="173"/>
                  </a:cubicBezTo>
                  <a:cubicBezTo>
                    <a:pt x="319" y="169"/>
                    <a:pt x="320" y="164"/>
                    <a:pt x="320" y="160"/>
                  </a:cubicBezTo>
                  <a:cubicBezTo>
                    <a:pt x="320" y="156"/>
                    <a:pt x="320" y="152"/>
                    <a:pt x="320" y="147"/>
                  </a:cubicBezTo>
                  <a:close/>
                  <a:moveTo>
                    <a:pt x="298" y="171"/>
                  </a:moveTo>
                  <a:cubicBezTo>
                    <a:pt x="297" y="175"/>
                    <a:pt x="297" y="178"/>
                    <a:pt x="297" y="182"/>
                  </a:cubicBezTo>
                  <a:cubicBezTo>
                    <a:pt x="272" y="182"/>
                    <a:pt x="272" y="182"/>
                    <a:pt x="272" y="182"/>
                  </a:cubicBezTo>
                  <a:cubicBezTo>
                    <a:pt x="268" y="182"/>
                    <a:pt x="263" y="185"/>
                    <a:pt x="262" y="189"/>
                  </a:cubicBezTo>
                  <a:cubicBezTo>
                    <a:pt x="260" y="197"/>
                    <a:pt x="257" y="205"/>
                    <a:pt x="253" y="212"/>
                  </a:cubicBezTo>
                  <a:cubicBezTo>
                    <a:pt x="250" y="216"/>
                    <a:pt x="251" y="221"/>
                    <a:pt x="255" y="225"/>
                  </a:cubicBezTo>
                  <a:cubicBezTo>
                    <a:pt x="272" y="242"/>
                    <a:pt x="272" y="242"/>
                    <a:pt x="272" y="242"/>
                  </a:cubicBezTo>
                  <a:cubicBezTo>
                    <a:pt x="271" y="242"/>
                    <a:pt x="271" y="243"/>
                    <a:pt x="271" y="243"/>
                  </a:cubicBezTo>
                  <a:cubicBezTo>
                    <a:pt x="263" y="254"/>
                    <a:pt x="253" y="263"/>
                    <a:pt x="243" y="271"/>
                  </a:cubicBezTo>
                  <a:cubicBezTo>
                    <a:pt x="242" y="271"/>
                    <a:pt x="242" y="272"/>
                    <a:pt x="241" y="272"/>
                  </a:cubicBezTo>
                  <a:cubicBezTo>
                    <a:pt x="224" y="255"/>
                    <a:pt x="224" y="255"/>
                    <a:pt x="224" y="255"/>
                  </a:cubicBezTo>
                  <a:cubicBezTo>
                    <a:pt x="221" y="251"/>
                    <a:pt x="216" y="251"/>
                    <a:pt x="212" y="253"/>
                  </a:cubicBezTo>
                  <a:cubicBezTo>
                    <a:pt x="204" y="257"/>
                    <a:pt x="197" y="260"/>
                    <a:pt x="189" y="262"/>
                  </a:cubicBezTo>
                  <a:cubicBezTo>
                    <a:pt x="184" y="264"/>
                    <a:pt x="181" y="268"/>
                    <a:pt x="181" y="273"/>
                  </a:cubicBezTo>
                  <a:cubicBezTo>
                    <a:pt x="181" y="297"/>
                    <a:pt x="181" y="297"/>
                    <a:pt x="181" y="297"/>
                  </a:cubicBezTo>
                  <a:cubicBezTo>
                    <a:pt x="178" y="297"/>
                    <a:pt x="174" y="298"/>
                    <a:pt x="171" y="299"/>
                  </a:cubicBezTo>
                  <a:cubicBezTo>
                    <a:pt x="163" y="299"/>
                    <a:pt x="156" y="299"/>
                    <a:pt x="149" y="299"/>
                  </a:cubicBezTo>
                  <a:cubicBezTo>
                    <a:pt x="149" y="299"/>
                    <a:pt x="149" y="299"/>
                    <a:pt x="149" y="299"/>
                  </a:cubicBezTo>
                  <a:cubicBezTo>
                    <a:pt x="149" y="299"/>
                    <a:pt x="149" y="299"/>
                    <a:pt x="149" y="299"/>
                  </a:cubicBezTo>
                  <a:cubicBezTo>
                    <a:pt x="149" y="299"/>
                    <a:pt x="149" y="299"/>
                    <a:pt x="149" y="299"/>
                  </a:cubicBezTo>
                  <a:cubicBezTo>
                    <a:pt x="145" y="299"/>
                    <a:pt x="142" y="297"/>
                    <a:pt x="138" y="297"/>
                  </a:cubicBezTo>
                  <a:cubicBezTo>
                    <a:pt x="138" y="273"/>
                    <a:pt x="138" y="273"/>
                    <a:pt x="138" y="273"/>
                  </a:cubicBezTo>
                  <a:cubicBezTo>
                    <a:pt x="138" y="268"/>
                    <a:pt x="135" y="264"/>
                    <a:pt x="131" y="262"/>
                  </a:cubicBezTo>
                  <a:cubicBezTo>
                    <a:pt x="123" y="260"/>
                    <a:pt x="115" y="257"/>
                    <a:pt x="108" y="253"/>
                  </a:cubicBezTo>
                  <a:cubicBezTo>
                    <a:pt x="104" y="251"/>
                    <a:pt x="98" y="251"/>
                    <a:pt x="95" y="255"/>
                  </a:cubicBezTo>
                  <a:cubicBezTo>
                    <a:pt x="78" y="272"/>
                    <a:pt x="78" y="272"/>
                    <a:pt x="78" y="272"/>
                  </a:cubicBezTo>
                  <a:cubicBezTo>
                    <a:pt x="77" y="271"/>
                    <a:pt x="77" y="271"/>
                    <a:pt x="77" y="271"/>
                  </a:cubicBezTo>
                  <a:cubicBezTo>
                    <a:pt x="77" y="271"/>
                    <a:pt x="76" y="270"/>
                    <a:pt x="76" y="270"/>
                  </a:cubicBezTo>
                  <a:cubicBezTo>
                    <a:pt x="76" y="270"/>
                    <a:pt x="76" y="270"/>
                    <a:pt x="76" y="270"/>
                  </a:cubicBezTo>
                  <a:cubicBezTo>
                    <a:pt x="66" y="262"/>
                    <a:pt x="57" y="254"/>
                    <a:pt x="50" y="244"/>
                  </a:cubicBezTo>
                  <a:cubicBezTo>
                    <a:pt x="50" y="244"/>
                    <a:pt x="49" y="244"/>
                    <a:pt x="49" y="244"/>
                  </a:cubicBezTo>
                  <a:cubicBezTo>
                    <a:pt x="49" y="243"/>
                    <a:pt x="49" y="243"/>
                    <a:pt x="49" y="243"/>
                  </a:cubicBezTo>
                  <a:cubicBezTo>
                    <a:pt x="48" y="242"/>
                    <a:pt x="48" y="242"/>
                    <a:pt x="48" y="242"/>
                  </a:cubicBezTo>
                  <a:cubicBezTo>
                    <a:pt x="65" y="225"/>
                    <a:pt x="65" y="225"/>
                    <a:pt x="65" y="225"/>
                  </a:cubicBezTo>
                  <a:cubicBezTo>
                    <a:pt x="68" y="221"/>
                    <a:pt x="69" y="216"/>
                    <a:pt x="67" y="212"/>
                  </a:cubicBezTo>
                  <a:cubicBezTo>
                    <a:pt x="63" y="205"/>
                    <a:pt x="59" y="197"/>
                    <a:pt x="57" y="189"/>
                  </a:cubicBezTo>
                  <a:cubicBezTo>
                    <a:pt x="56" y="185"/>
                    <a:pt x="52" y="182"/>
                    <a:pt x="47" y="182"/>
                  </a:cubicBezTo>
                  <a:cubicBezTo>
                    <a:pt x="23" y="182"/>
                    <a:pt x="23" y="182"/>
                    <a:pt x="23" y="182"/>
                  </a:cubicBezTo>
                  <a:cubicBezTo>
                    <a:pt x="22" y="178"/>
                    <a:pt x="22" y="175"/>
                    <a:pt x="22" y="171"/>
                  </a:cubicBezTo>
                  <a:cubicBezTo>
                    <a:pt x="21" y="168"/>
                    <a:pt x="21" y="164"/>
                    <a:pt x="21" y="160"/>
                  </a:cubicBezTo>
                  <a:cubicBezTo>
                    <a:pt x="21" y="156"/>
                    <a:pt x="21" y="153"/>
                    <a:pt x="22" y="149"/>
                  </a:cubicBezTo>
                  <a:cubicBezTo>
                    <a:pt x="22" y="146"/>
                    <a:pt x="22" y="142"/>
                    <a:pt x="23" y="139"/>
                  </a:cubicBezTo>
                  <a:cubicBezTo>
                    <a:pt x="47" y="139"/>
                    <a:pt x="47" y="139"/>
                    <a:pt x="47" y="139"/>
                  </a:cubicBezTo>
                  <a:cubicBezTo>
                    <a:pt x="52" y="139"/>
                    <a:pt x="56" y="136"/>
                    <a:pt x="57" y="131"/>
                  </a:cubicBezTo>
                  <a:cubicBezTo>
                    <a:pt x="59" y="123"/>
                    <a:pt x="63" y="115"/>
                    <a:pt x="67" y="108"/>
                  </a:cubicBezTo>
                  <a:cubicBezTo>
                    <a:pt x="69" y="104"/>
                    <a:pt x="68" y="99"/>
                    <a:pt x="65" y="95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8" y="78"/>
                    <a:pt x="48" y="78"/>
                    <a:pt x="49" y="77"/>
                  </a:cubicBezTo>
                  <a:cubicBezTo>
                    <a:pt x="57" y="66"/>
                    <a:pt x="66" y="57"/>
                    <a:pt x="77" y="49"/>
                  </a:cubicBezTo>
                  <a:cubicBezTo>
                    <a:pt x="77" y="49"/>
                    <a:pt x="78" y="48"/>
                    <a:pt x="78" y="48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98" y="69"/>
                    <a:pt x="104" y="69"/>
                    <a:pt x="108" y="67"/>
                  </a:cubicBezTo>
                  <a:cubicBezTo>
                    <a:pt x="115" y="63"/>
                    <a:pt x="123" y="60"/>
                    <a:pt x="131" y="58"/>
                  </a:cubicBezTo>
                  <a:cubicBezTo>
                    <a:pt x="135" y="56"/>
                    <a:pt x="138" y="52"/>
                    <a:pt x="138" y="47"/>
                  </a:cubicBezTo>
                  <a:cubicBezTo>
                    <a:pt x="138" y="23"/>
                    <a:pt x="138" y="23"/>
                    <a:pt x="138" y="23"/>
                  </a:cubicBezTo>
                  <a:cubicBezTo>
                    <a:pt x="142" y="23"/>
                    <a:pt x="145" y="22"/>
                    <a:pt x="149" y="22"/>
                  </a:cubicBezTo>
                  <a:cubicBezTo>
                    <a:pt x="156" y="21"/>
                    <a:pt x="163" y="21"/>
                    <a:pt x="171" y="22"/>
                  </a:cubicBezTo>
                  <a:cubicBezTo>
                    <a:pt x="174" y="22"/>
                    <a:pt x="178" y="23"/>
                    <a:pt x="181" y="23"/>
                  </a:cubicBezTo>
                  <a:cubicBezTo>
                    <a:pt x="181" y="47"/>
                    <a:pt x="181" y="47"/>
                    <a:pt x="181" y="47"/>
                  </a:cubicBezTo>
                  <a:cubicBezTo>
                    <a:pt x="181" y="52"/>
                    <a:pt x="184" y="56"/>
                    <a:pt x="189" y="58"/>
                  </a:cubicBezTo>
                  <a:cubicBezTo>
                    <a:pt x="197" y="60"/>
                    <a:pt x="204" y="63"/>
                    <a:pt x="212" y="67"/>
                  </a:cubicBezTo>
                  <a:cubicBezTo>
                    <a:pt x="216" y="69"/>
                    <a:pt x="221" y="69"/>
                    <a:pt x="224" y="65"/>
                  </a:cubicBezTo>
                  <a:cubicBezTo>
                    <a:pt x="241" y="48"/>
                    <a:pt x="241" y="48"/>
                    <a:pt x="241" y="48"/>
                  </a:cubicBezTo>
                  <a:cubicBezTo>
                    <a:pt x="242" y="49"/>
                    <a:pt x="242" y="49"/>
                    <a:pt x="242" y="49"/>
                  </a:cubicBezTo>
                  <a:cubicBezTo>
                    <a:pt x="243" y="49"/>
                    <a:pt x="243" y="50"/>
                    <a:pt x="243" y="50"/>
                  </a:cubicBezTo>
                  <a:cubicBezTo>
                    <a:pt x="244" y="50"/>
                    <a:pt x="244" y="50"/>
                    <a:pt x="244" y="50"/>
                  </a:cubicBezTo>
                  <a:cubicBezTo>
                    <a:pt x="253" y="58"/>
                    <a:pt x="262" y="66"/>
                    <a:pt x="270" y="76"/>
                  </a:cubicBezTo>
                  <a:cubicBezTo>
                    <a:pt x="270" y="76"/>
                    <a:pt x="270" y="76"/>
                    <a:pt x="270" y="76"/>
                  </a:cubicBezTo>
                  <a:cubicBezTo>
                    <a:pt x="270" y="77"/>
                    <a:pt x="270" y="77"/>
                    <a:pt x="270" y="77"/>
                  </a:cubicBezTo>
                  <a:cubicBezTo>
                    <a:pt x="271" y="78"/>
                    <a:pt x="271" y="78"/>
                    <a:pt x="271" y="78"/>
                  </a:cubicBezTo>
                  <a:cubicBezTo>
                    <a:pt x="255" y="95"/>
                    <a:pt x="255" y="95"/>
                    <a:pt x="255" y="95"/>
                  </a:cubicBezTo>
                  <a:cubicBezTo>
                    <a:pt x="251" y="99"/>
                    <a:pt x="250" y="104"/>
                    <a:pt x="253" y="108"/>
                  </a:cubicBezTo>
                  <a:cubicBezTo>
                    <a:pt x="257" y="115"/>
                    <a:pt x="260" y="123"/>
                    <a:pt x="262" y="131"/>
                  </a:cubicBezTo>
                  <a:cubicBezTo>
                    <a:pt x="263" y="136"/>
                    <a:pt x="268" y="139"/>
                    <a:pt x="272" y="139"/>
                  </a:cubicBezTo>
                  <a:cubicBezTo>
                    <a:pt x="297" y="139"/>
                    <a:pt x="297" y="139"/>
                    <a:pt x="297" y="139"/>
                  </a:cubicBezTo>
                  <a:cubicBezTo>
                    <a:pt x="297" y="142"/>
                    <a:pt x="297" y="146"/>
                    <a:pt x="298" y="149"/>
                  </a:cubicBezTo>
                  <a:cubicBezTo>
                    <a:pt x="298" y="153"/>
                    <a:pt x="298" y="157"/>
                    <a:pt x="298" y="160"/>
                  </a:cubicBezTo>
                  <a:cubicBezTo>
                    <a:pt x="298" y="164"/>
                    <a:pt x="298" y="168"/>
                    <a:pt x="298" y="1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bg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BC95849E-4713-68E8-104B-5C4D32FF80C7}"/>
              </a:ext>
            </a:extLst>
          </p:cNvPr>
          <p:cNvGrpSpPr/>
          <p:nvPr/>
        </p:nvGrpSpPr>
        <p:grpSpPr>
          <a:xfrm>
            <a:off x="5150498" y="1710173"/>
            <a:ext cx="6899762" cy="4292779"/>
            <a:chOff x="4472672" y="963373"/>
            <a:chExt cx="7394038" cy="534129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73469D6-4B5F-14BE-B6FC-1D2F39714BB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890829" y="3373619"/>
              <a:ext cx="5427412" cy="2931047"/>
            </a:xfrm>
            <a:prstGeom prst="rect">
              <a:avLst/>
            </a:prstGeom>
            <a:noFill/>
            <a:ln>
              <a:noFill/>
            </a:ln>
          </p:spPr>
          <p:txBody>
            <a:bodyPr lIns="96000" tIns="96000" rIns="96000" bIns="0">
              <a:noAutofit/>
            </a:bodyPr>
            <a:lstStyle/>
            <a:p>
              <a:pPr marL="380990" indent="-380990">
                <a:lnSpc>
                  <a:spcPct val="85000"/>
                </a:lnSpc>
                <a:spcAft>
                  <a:spcPts val="800"/>
                </a:spcAft>
                <a:buClr>
                  <a:prstClr val="white"/>
                </a:buClr>
                <a:buSzPct val="100000"/>
                <a:buFont typeface="Arial"/>
                <a:buChar char="•"/>
                <a:defRPr/>
              </a:pPr>
              <a:endParaRPr lang="en-US" sz="2133">
                <a:solidFill>
                  <a:srgbClr val="FFFFFF"/>
                </a:solidFill>
              </a:endParaRPr>
            </a:p>
          </p:txBody>
        </p:sp>
        <p:sp>
          <p:nvSpPr>
            <p:cNvPr id="12" name="Tekstvak 16">
              <a:extLst>
                <a:ext uri="{FF2B5EF4-FFF2-40B4-BE49-F238E27FC236}">
                  <a16:creationId xmlns:a16="http://schemas.microsoft.com/office/drawing/2014/main" id="{FF52F7FE-CE93-67F5-2B2A-3CD58746D33D}"/>
                </a:ext>
              </a:extLst>
            </p:cNvPr>
            <p:cNvSpPr txBox="1"/>
            <p:nvPr/>
          </p:nvSpPr>
          <p:spPr>
            <a:xfrm>
              <a:off x="4935115" y="963373"/>
              <a:ext cx="2752148" cy="1512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800"/>
                </a:spcAft>
                <a:defRPr/>
              </a:pPr>
              <a:r>
                <a:rPr lang="it-IT" sz="5333" b="1" dirty="0">
                  <a:solidFill>
                    <a:srgbClr val="474747">
                      <a:lumMod val="50000"/>
                    </a:srgbClr>
                  </a:solidFill>
                  <a:cs typeface="Calibri"/>
                </a:rPr>
                <a:t>+14k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it-IT" sz="1600" dirty="0">
                  <a:solidFill>
                    <a:srgbClr val="474747">
                      <a:lumMod val="50000"/>
                    </a:srgbClr>
                  </a:solidFill>
                  <a:cs typeface="Calibri"/>
                </a:rPr>
                <a:t>Commercialisti e professionisti del lavoro</a:t>
              </a:r>
            </a:p>
          </p:txBody>
        </p:sp>
        <p:sp>
          <p:nvSpPr>
            <p:cNvPr id="13" name="Tekstvak 17">
              <a:extLst>
                <a:ext uri="{FF2B5EF4-FFF2-40B4-BE49-F238E27FC236}">
                  <a16:creationId xmlns:a16="http://schemas.microsoft.com/office/drawing/2014/main" id="{EF55E252-5367-AB9D-17FF-B1D1989C4DAB}"/>
                </a:ext>
              </a:extLst>
            </p:cNvPr>
            <p:cNvSpPr txBox="1"/>
            <p:nvPr/>
          </p:nvSpPr>
          <p:spPr>
            <a:xfrm>
              <a:off x="8261236" y="996675"/>
              <a:ext cx="2777405" cy="151254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80000"/>
                </a:lnSpc>
                <a:spcAft>
                  <a:spcPts val="800"/>
                </a:spcAft>
                <a:defRPr/>
              </a:pPr>
              <a:r>
                <a:rPr lang="it-IT" sz="5333" b="1" dirty="0">
                  <a:solidFill>
                    <a:srgbClr val="474747">
                      <a:lumMod val="50000"/>
                    </a:srgbClr>
                  </a:solidFill>
                  <a:cs typeface="Calibri"/>
                </a:rPr>
                <a:t>+400k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it-IT" sz="1600" dirty="0">
                  <a:solidFill>
                    <a:srgbClr val="474747">
                      <a:lumMod val="50000"/>
                    </a:srgbClr>
                  </a:solidFill>
                  <a:cs typeface="Calibri"/>
                </a:rPr>
                <a:t>Mono P.IVA 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it-IT" sz="1600" dirty="0">
                  <a:solidFill>
                    <a:srgbClr val="474747">
                      <a:lumMod val="50000"/>
                    </a:srgbClr>
                  </a:solidFill>
                  <a:cs typeface="Calibri"/>
                </a:rPr>
                <a:t>(Fatturazione Elettronica)</a:t>
              </a:r>
            </a:p>
          </p:txBody>
        </p:sp>
        <p:sp>
          <p:nvSpPr>
            <p:cNvPr id="14" name="Tekstvak 19">
              <a:extLst>
                <a:ext uri="{FF2B5EF4-FFF2-40B4-BE49-F238E27FC236}">
                  <a16:creationId xmlns:a16="http://schemas.microsoft.com/office/drawing/2014/main" id="{44E73EAF-10CE-70F8-E9CE-5E5F0762F757}"/>
                </a:ext>
              </a:extLst>
            </p:cNvPr>
            <p:cNvSpPr txBox="1"/>
            <p:nvPr/>
          </p:nvSpPr>
          <p:spPr>
            <a:xfrm>
              <a:off x="6449187" y="2647195"/>
              <a:ext cx="2476155" cy="12536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80000"/>
                </a:lnSpc>
                <a:spcAft>
                  <a:spcPts val="800"/>
                </a:spcAft>
                <a:defRPr/>
              </a:pPr>
              <a:r>
                <a:rPr lang="it-IT" sz="5333" b="1" dirty="0">
                  <a:solidFill>
                    <a:srgbClr val="474747">
                      <a:lumMod val="50000"/>
                    </a:srgbClr>
                  </a:solidFill>
                  <a:cs typeface="Calibri"/>
                </a:rPr>
                <a:t>+10k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it-IT" sz="1600" dirty="0">
                  <a:solidFill>
                    <a:srgbClr val="474747">
                      <a:lumMod val="50000"/>
                    </a:srgbClr>
                  </a:solidFill>
                  <a:cs typeface="Calibri"/>
                </a:rPr>
                <a:t>PMI</a:t>
              </a:r>
            </a:p>
          </p:txBody>
        </p: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486222D5-FE6C-F96C-D81B-6A0D79F8A6C9}"/>
                </a:ext>
              </a:extLst>
            </p:cNvPr>
            <p:cNvCxnSpPr>
              <a:cxnSpLocks/>
            </p:cNvCxnSpPr>
            <p:nvPr/>
          </p:nvCxnSpPr>
          <p:spPr>
            <a:xfrm>
              <a:off x="4472672" y="4023855"/>
              <a:ext cx="7186848" cy="0"/>
            </a:xfrm>
            <a:prstGeom prst="line">
              <a:avLst/>
            </a:prstGeom>
            <a:ln w="19050">
              <a:solidFill>
                <a:srgbClr val="92D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kstvak 19">
              <a:extLst>
                <a:ext uri="{FF2B5EF4-FFF2-40B4-BE49-F238E27FC236}">
                  <a16:creationId xmlns:a16="http://schemas.microsoft.com/office/drawing/2014/main" id="{AE5034F1-FE8A-3667-EBDF-77F2E8476559}"/>
                </a:ext>
              </a:extLst>
            </p:cNvPr>
            <p:cNvSpPr txBox="1"/>
            <p:nvPr/>
          </p:nvSpPr>
          <p:spPr>
            <a:xfrm>
              <a:off x="7289400" y="5921529"/>
              <a:ext cx="798532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it-IT" sz="2000" b="1" dirty="0">
                  <a:solidFill>
                    <a:srgbClr val="474747">
                      <a:lumMod val="50000"/>
                    </a:srgbClr>
                  </a:solidFill>
                  <a:cs typeface="Calibri"/>
                </a:rPr>
                <a:t>Tax</a:t>
              </a:r>
            </a:p>
          </p:txBody>
        </p:sp>
        <p:sp>
          <p:nvSpPr>
            <p:cNvPr id="17" name="Tekstvak 19">
              <a:extLst>
                <a:ext uri="{FF2B5EF4-FFF2-40B4-BE49-F238E27FC236}">
                  <a16:creationId xmlns:a16="http://schemas.microsoft.com/office/drawing/2014/main" id="{7FF24227-D0DD-2A2C-4D72-5D3E34DBFE04}"/>
                </a:ext>
              </a:extLst>
            </p:cNvPr>
            <p:cNvSpPr txBox="1"/>
            <p:nvPr/>
          </p:nvSpPr>
          <p:spPr>
            <a:xfrm>
              <a:off x="8863480" y="5921529"/>
              <a:ext cx="1760237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it-IT" sz="2000" b="1" dirty="0" err="1">
                  <a:solidFill>
                    <a:srgbClr val="474747">
                      <a:lumMod val="50000"/>
                    </a:srgbClr>
                  </a:solidFill>
                  <a:cs typeface="Calibri"/>
                </a:rPr>
                <a:t>Pay</a:t>
              </a:r>
              <a:endParaRPr lang="it-IT" sz="2000" b="1" dirty="0">
                <a:solidFill>
                  <a:srgbClr val="474747">
                    <a:lumMod val="50000"/>
                  </a:srgbClr>
                </a:solidFill>
                <a:cs typeface="Calibri"/>
              </a:endParaRPr>
            </a:p>
          </p:txBody>
        </p:sp>
        <p:sp>
          <p:nvSpPr>
            <p:cNvPr id="18" name="Tekstvak 19">
              <a:extLst>
                <a:ext uri="{FF2B5EF4-FFF2-40B4-BE49-F238E27FC236}">
                  <a16:creationId xmlns:a16="http://schemas.microsoft.com/office/drawing/2014/main" id="{3E7E1ED7-C6A9-DDFC-E8B7-9E0843448A06}"/>
                </a:ext>
              </a:extLst>
            </p:cNvPr>
            <p:cNvSpPr txBox="1"/>
            <p:nvPr/>
          </p:nvSpPr>
          <p:spPr>
            <a:xfrm>
              <a:off x="5993255" y="5065738"/>
              <a:ext cx="2113903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it-IT" sz="2000" b="1" dirty="0">
                  <a:solidFill>
                    <a:srgbClr val="474747">
                      <a:lumMod val="50000"/>
                    </a:srgbClr>
                  </a:solidFill>
                  <a:cs typeface="Calibri"/>
                </a:rPr>
                <a:t>Collaborazione</a:t>
              </a:r>
            </a:p>
          </p:txBody>
        </p:sp>
        <p:sp>
          <p:nvSpPr>
            <p:cNvPr id="19" name="Tekstvak 19">
              <a:extLst>
                <a:ext uri="{FF2B5EF4-FFF2-40B4-BE49-F238E27FC236}">
                  <a16:creationId xmlns:a16="http://schemas.microsoft.com/office/drawing/2014/main" id="{A7F6A1D0-7799-DE85-AFA2-52D6A60A915A}"/>
                </a:ext>
              </a:extLst>
            </p:cNvPr>
            <p:cNvSpPr txBox="1"/>
            <p:nvPr/>
          </p:nvSpPr>
          <p:spPr>
            <a:xfrm>
              <a:off x="9393984" y="5065738"/>
              <a:ext cx="2078142" cy="43149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it-IT" sz="2000" b="1" dirty="0">
                  <a:solidFill>
                    <a:srgbClr val="474747">
                      <a:lumMod val="50000"/>
                    </a:srgbClr>
                  </a:solidFill>
                  <a:cs typeface="Calibri"/>
                </a:rPr>
                <a:t>Digital Finance</a:t>
              </a: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7A4B54FA-B49A-8105-4171-162120E392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75002" y="5051889"/>
              <a:ext cx="480079" cy="447752"/>
            </a:xfrm>
            <a:custGeom>
              <a:avLst/>
              <a:gdLst>
                <a:gd name="T0" fmla="*/ 576374 w 128"/>
                <a:gd name="T1" fmla="*/ 0 h 119"/>
                <a:gd name="T2" fmla="*/ 609718 w 128"/>
                <a:gd name="T3" fmla="*/ 19054 h 119"/>
                <a:gd name="T4" fmla="*/ 609718 w 128"/>
                <a:gd name="T5" fmla="*/ 376312 h 119"/>
                <a:gd name="T6" fmla="*/ 590664 w 128"/>
                <a:gd name="T7" fmla="*/ 409656 h 119"/>
                <a:gd name="T8" fmla="*/ 552557 w 128"/>
                <a:gd name="T9" fmla="*/ 419182 h 119"/>
                <a:gd name="T10" fmla="*/ 566847 w 128"/>
                <a:gd name="T11" fmla="*/ 33344 h 119"/>
                <a:gd name="T12" fmla="*/ 238171 w 128"/>
                <a:gd name="T13" fmla="*/ 376312 h 119"/>
                <a:gd name="T14" fmla="*/ 266752 w 128"/>
                <a:gd name="T15" fmla="*/ 419182 h 119"/>
                <a:gd name="T16" fmla="*/ 23817 w 128"/>
                <a:gd name="T17" fmla="*/ 409656 h 119"/>
                <a:gd name="T18" fmla="*/ 0 w 128"/>
                <a:gd name="T19" fmla="*/ 376312 h 119"/>
                <a:gd name="T20" fmla="*/ 9527 w 128"/>
                <a:gd name="T21" fmla="*/ 19054 h 119"/>
                <a:gd name="T22" fmla="*/ 38107 w 128"/>
                <a:gd name="T23" fmla="*/ 0 h 119"/>
                <a:gd name="T24" fmla="*/ 419181 w 128"/>
                <a:gd name="T25" fmla="*/ 233408 h 119"/>
                <a:gd name="T26" fmla="*/ 419181 w 128"/>
                <a:gd name="T27" fmla="*/ 228645 h 119"/>
                <a:gd name="T28" fmla="*/ 419181 w 128"/>
                <a:gd name="T29" fmla="*/ 195301 h 119"/>
                <a:gd name="T30" fmla="*/ 419181 w 128"/>
                <a:gd name="T31" fmla="*/ 190537 h 119"/>
                <a:gd name="T32" fmla="*/ 485869 w 128"/>
                <a:gd name="T33" fmla="*/ 152430 h 119"/>
                <a:gd name="T34" fmla="*/ 485869 w 128"/>
                <a:gd name="T35" fmla="*/ 147667 h 119"/>
                <a:gd name="T36" fmla="*/ 485869 w 128"/>
                <a:gd name="T37" fmla="*/ 123849 h 119"/>
                <a:gd name="T38" fmla="*/ 485869 w 128"/>
                <a:gd name="T39" fmla="*/ 109559 h 119"/>
                <a:gd name="T40" fmla="*/ 485869 w 128"/>
                <a:gd name="T41" fmla="*/ 85742 h 119"/>
                <a:gd name="T42" fmla="*/ 485869 w 128"/>
                <a:gd name="T43" fmla="*/ 80978 h 119"/>
                <a:gd name="T44" fmla="*/ 352493 w 128"/>
                <a:gd name="T45" fmla="*/ 166720 h 119"/>
                <a:gd name="T46" fmla="*/ 352493 w 128"/>
                <a:gd name="T47" fmla="*/ 80978 h 119"/>
                <a:gd name="T48" fmla="*/ 185773 w 128"/>
                <a:gd name="T49" fmla="*/ 276279 h 119"/>
                <a:gd name="T50" fmla="*/ 152430 w 128"/>
                <a:gd name="T51" fmla="*/ 276279 h 119"/>
                <a:gd name="T52" fmla="*/ 95268 w 128"/>
                <a:gd name="T53" fmla="*/ 204828 h 119"/>
                <a:gd name="T54" fmla="*/ 204827 w 128"/>
                <a:gd name="T55" fmla="*/ 190537 h 119"/>
                <a:gd name="T56" fmla="*/ 238171 w 128"/>
                <a:gd name="T57" fmla="*/ 195301 h 119"/>
                <a:gd name="T58" fmla="*/ 266752 w 128"/>
                <a:gd name="T59" fmla="*/ 138140 h 119"/>
                <a:gd name="T60" fmla="*/ 300096 w 128"/>
                <a:gd name="T61" fmla="*/ 128613 h 119"/>
                <a:gd name="T62" fmla="*/ 271515 w 128"/>
                <a:gd name="T63" fmla="*/ 95269 h 119"/>
                <a:gd name="T64" fmla="*/ 242935 w 128"/>
                <a:gd name="T65" fmla="*/ 123849 h 119"/>
                <a:gd name="T66" fmla="*/ 219117 w 128"/>
                <a:gd name="T67" fmla="*/ 166720 h 119"/>
                <a:gd name="T68" fmla="*/ 200064 w 128"/>
                <a:gd name="T69" fmla="*/ 147667 h 119"/>
                <a:gd name="T70" fmla="*/ 80978 w 128"/>
                <a:gd name="T71" fmla="*/ 190537 h 119"/>
                <a:gd name="T72" fmla="*/ 138139 w 128"/>
                <a:gd name="T73" fmla="*/ 214355 h 119"/>
                <a:gd name="T74" fmla="*/ 109559 w 128"/>
                <a:gd name="T75" fmla="*/ 276279 h 119"/>
                <a:gd name="T76" fmla="*/ 309622 w 128"/>
                <a:gd name="T77" fmla="*/ 152430 h 119"/>
                <a:gd name="T78" fmla="*/ 281042 w 128"/>
                <a:gd name="T79" fmla="*/ 276279 h 119"/>
                <a:gd name="T80" fmla="*/ 266752 w 128"/>
                <a:gd name="T81" fmla="*/ 228645 h 119"/>
                <a:gd name="T82" fmla="*/ 238171 w 128"/>
                <a:gd name="T83" fmla="*/ 276279 h 119"/>
                <a:gd name="T84" fmla="*/ 219117 w 128"/>
                <a:gd name="T85" fmla="*/ 204828 h 119"/>
                <a:gd name="T86" fmla="*/ 190537 w 128"/>
                <a:gd name="T87" fmla="*/ 276279 h 119"/>
                <a:gd name="T88" fmla="*/ 390601 w 128"/>
                <a:gd name="T89" fmla="*/ 204828 h 119"/>
                <a:gd name="T90" fmla="*/ 362020 w 128"/>
                <a:gd name="T91" fmla="*/ 195301 h 119"/>
                <a:gd name="T92" fmla="*/ 333440 w 128"/>
                <a:gd name="T93" fmla="*/ 366785 h 119"/>
                <a:gd name="T94" fmla="*/ 300096 w 128"/>
                <a:gd name="T95" fmla="*/ 342967 h 119"/>
                <a:gd name="T96" fmla="*/ 309622 w 128"/>
                <a:gd name="T97" fmla="*/ 404892 h 119"/>
                <a:gd name="T98" fmla="*/ 333440 w 128"/>
                <a:gd name="T99" fmla="*/ 523978 h 119"/>
                <a:gd name="T100" fmla="*/ 481106 w 128"/>
                <a:gd name="T101" fmla="*/ 557322 h 119"/>
                <a:gd name="T102" fmla="*/ 495396 w 128"/>
                <a:gd name="T103" fmla="*/ 538268 h 119"/>
                <a:gd name="T104" fmla="*/ 514450 w 128"/>
                <a:gd name="T105" fmla="*/ 328677 h 119"/>
                <a:gd name="T106" fmla="*/ 471579 w 128"/>
                <a:gd name="T107" fmla="*/ 352494 h 119"/>
                <a:gd name="T108" fmla="*/ 471579 w 128"/>
                <a:gd name="T109" fmla="*/ 300097 h 119"/>
                <a:gd name="T110" fmla="*/ 433471 w 128"/>
                <a:gd name="T111" fmla="*/ 309623 h 119"/>
                <a:gd name="T112" fmla="*/ 433471 w 128"/>
                <a:gd name="T113" fmla="*/ 285806 h 119"/>
                <a:gd name="T114" fmla="*/ 404891 w 128"/>
                <a:gd name="T115" fmla="*/ 328677 h 119"/>
                <a:gd name="T116" fmla="*/ 14290 w 128"/>
                <a:gd name="T117" fmla="*/ 257226 h 119"/>
                <a:gd name="T118" fmla="*/ 14290 w 128"/>
                <a:gd name="T119" fmla="*/ 147667 h 1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8" h="119">
                  <a:moveTo>
                    <a:pt x="8" y="0"/>
                  </a:moveTo>
                  <a:lnTo>
                    <a:pt x="121" y="0"/>
                  </a:lnTo>
                  <a:lnTo>
                    <a:pt x="124" y="1"/>
                  </a:lnTo>
                  <a:lnTo>
                    <a:pt x="127" y="3"/>
                  </a:lnTo>
                  <a:lnTo>
                    <a:pt x="128" y="4"/>
                  </a:lnTo>
                  <a:lnTo>
                    <a:pt x="128" y="9"/>
                  </a:lnTo>
                  <a:lnTo>
                    <a:pt x="128" y="79"/>
                  </a:lnTo>
                  <a:lnTo>
                    <a:pt x="128" y="83"/>
                  </a:lnTo>
                  <a:lnTo>
                    <a:pt x="127" y="85"/>
                  </a:lnTo>
                  <a:lnTo>
                    <a:pt x="124" y="86"/>
                  </a:lnTo>
                  <a:lnTo>
                    <a:pt x="121" y="88"/>
                  </a:lnTo>
                  <a:lnTo>
                    <a:pt x="116" y="88"/>
                  </a:lnTo>
                  <a:lnTo>
                    <a:pt x="116" y="79"/>
                  </a:lnTo>
                  <a:lnTo>
                    <a:pt x="119" y="79"/>
                  </a:lnTo>
                  <a:lnTo>
                    <a:pt x="119" y="7"/>
                  </a:lnTo>
                  <a:lnTo>
                    <a:pt x="11" y="7"/>
                  </a:lnTo>
                  <a:lnTo>
                    <a:pt x="11" y="79"/>
                  </a:lnTo>
                  <a:lnTo>
                    <a:pt x="50" y="79"/>
                  </a:lnTo>
                  <a:lnTo>
                    <a:pt x="53" y="82"/>
                  </a:lnTo>
                  <a:lnTo>
                    <a:pt x="56" y="88"/>
                  </a:lnTo>
                  <a:lnTo>
                    <a:pt x="8" y="88"/>
                  </a:lnTo>
                  <a:lnTo>
                    <a:pt x="5" y="86"/>
                  </a:lnTo>
                  <a:lnTo>
                    <a:pt x="3" y="85"/>
                  </a:lnTo>
                  <a:lnTo>
                    <a:pt x="2" y="83"/>
                  </a:lnTo>
                  <a:lnTo>
                    <a:pt x="0" y="79"/>
                  </a:lnTo>
                  <a:lnTo>
                    <a:pt x="0" y="9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1"/>
                  </a:lnTo>
                  <a:lnTo>
                    <a:pt x="8" y="0"/>
                  </a:lnTo>
                  <a:close/>
                  <a:moveTo>
                    <a:pt x="88" y="48"/>
                  </a:moveTo>
                  <a:lnTo>
                    <a:pt x="88" y="49"/>
                  </a:lnTo>
                  <a:lnTo>
                    <a:pt x="113" y="49"/>
                  </a:lnTo>
                  <a:lnTo>
                    <a:pt x="113" y="48"/>
                  </a:lnTo>
                  <a:lnTo>
                    <a:pt x="88" y="48"/>
                  </a:lnTo>
                  <a:close/>
                  <a:moveTo>
                    <a:pt x="88" y="40"/>
                  </a:moveTo>
                  <a:lnTo>
                    <a:pt x="88" y="41"/>
                  </a:lnTo>
                  <a:lnTo>
                    <a:pt x="113" y="41"/>
                  </a:lnTo>
                  <a:lnTo>
                    <a:pt x="113" y="40"/>
                  </a:lnTo>
                  <a:lnTo>
                    <a:pt x="88" y="40"/>
                  </a:lnTo>
                  <a:close/>
                  <a:moveTo>
                    <a:pt x="102" y="31"/>
                  </a:moveTo>
                  <a:lnTo>
                    <a:pt x="102" y="32"/>
                  </a:lnTo>
                  <a:lnTo>
                    <a:pt x="113" y="32"/>
                  </a:lnTo>
                  <a:lnTo>
                    <a:pt x="113" y="31"/>
                  </a:lnTo>
                  <a:lnTo>
                    <a:pt x="102" y="31"/>
                  </a:lnTo>
                  <a:close/>
                  <a:moveTo>
                    <a:pt x="102" y="23"/>
                  </a:moveTo>
                  <a:lnTo>
                    <a:pt x="102" y="26"/>
                  </a:lnTo>
                  <a:lnTo>
                    <a:pt x="113" y="26"/>
                  </a:lnTo>
                  <a:lnTo>
                    <a:pt x="113" y="23"/>
                  </a:lnTo>
                  <a:lnTo>
                    <a:pt x="102" y="23"/>
                  </a:lnTo>
                  <a:close/>
                  <a:moveTo>
                    <a:pt x="102" y="17"/>
                  </a:moveTo>
                  <a:lnTo>
                    <a:pt x="102" y="18"/>
                  </a:lnTo>
                  <a:lnTo>
                    <a:pt x="113" y="18"/>
                  </a:lnTo>
                  <a:lnTo>
                    <a:pt x="113" y="17"/>
                  </a:lnTo>
                  <a:lnTo>
                    <a:pt x="102" y="17"/>
                  </a:lnTo>
                  <a:close/>
                  <a:moveTo>
                    <a:pt x="74" y="17"/>
                  </a:moveTo>
                  <a:lnTo>
                    <a:pt x="74" y="35"/>
                  </a:lnTo>
                  <a:lnTo>
                    <a:pt x="98" y="35"/>
                  </a:lnTo>
                  <a:lnTo>
                    <a:pt x="98" y="17"/>
                  </a:lnTo>
                  <a:lnTo>
                    <a:pt x="74" y="17"/>
                  </a:lnTo>
                  <a:close/>
                  <a:moveTo>
                    <a:pt x="32" y="58"/>
                  </a:moveTo>
                  <a:lnTo>
                    <a:pt x="39" y="58"/>
                  </a:lnTo>
                  <a:lnTo>
                    <a:pt x="39" y="40"/>
                  </a:lnTo>
                  <a:lnTo>
                    <a:pt x="32" y="40"/>
                  </a:lnTo>
                  <a:lnTo>
                    <a:pt x="32" y="58"/>
                  </a:lnTo>
                  <a:close/>
                  <a:moveTo>
                    <a:pt x="17" y="40"/>
                  </a:moveTo>
                  <a:lnTo>
                    <a:pt x="20" y="43"/>
                  </a:lnTo>
                  <a:lnTo>
                    <a:pt x="32" y="35"/>
                  </a:lnTo>
                  <a:lnTo>
                    <a:pt x="39" y="35"/>
                  </a:lnTo>
                  <a:lnTo>
                    <a:pt x="43" y="40"/>
                  </a:lnTo>
                  <a:lnTo>
                    <a:pt x="45" y="40"/>
                  </a:lnTo>
                  <a:lnTo>
                    <a:pt x="50" y="41"/>
                  </a:lnTo>
                  <a:lnTo>
                    <a:pt x="53" y="43"/>
                  </a:lnTo>
                  <a:lnTo>
                    <a:pt x="53" y="40"/>
                  </a:lnTo>
                  <a:lnTo>
                    <a:pt x="56" y="29"/>
                  </a:lnTo>
                  <a:lnTo>
                    <a:pt x="59" y="27"/>
                  </a:lnTo>
                  <a:lnTo>
                    <a:pt x="60" y="31"/>
                  </a:lnTo>
                  <a:lnTo>
                    <a:pt x="63" y="27"/>
                  </a:lnTo>
                  <a:lnTo>
                    <a:pt x="68" y="23"/>
                  </a:lnTo>
                  <a:lnTo>
                    <a:pt x="63" y="21"/>
                  </a:lnTo>
                  <a:lnTo>
                    <a:pt x="57" y="20"/>
                  </a:lnTo>
                  <a:lnTo>
                    <a:pt x="57" y="23"/>
                  </a:lnTo>
                  <a:lnTo>
                    <a:pt x="53" y="24"/>
                  </a:lnTo>
                  <a:lnTo>
                    <a:pt x="51" y="26"/>
                  </a:lnTo>
                  <a:lnTo>
                    <a:pt x="50" y="37"/>
                  </a:lnTo>
                  <a:lnTo>
                    <a:pt x="46" y="35"/>
                  </a:lnTo>
                  <a:lnTo>
                    <a:pt x="42" y="32"/>
                  </a:lnTo>
                  <a:lnTo>
                    <a:pt x="42" y="31"/>
                  </a:lnTo>
                  <a:lnTo>
                    <a:pt x="32" y="29"/>
                  </a:lnTo>
                  <a:lnTo>
                    <a:pt x="17" y="40"/>
                  </a:lnTo>
                  <a:close/>
                  <a:moveTo>
                    <a:pt x="23" y="58"/>
                  </a:moveTo>
                  <a:lnTo>
                    <a:pt x="29" y="58"/>
                  </a:lnTo>
                  <a:lnTo>
                    <a:pt x="29" y="45"/>
                  </a:lnTo>
                  <a:lnTo>
                    <a:pt x="23" y="45"/>
                  </a:lnTo>
                  <a:lnTo>
                    <a:pt x="23" y="58"/>
                  </a:lnTo>
                  <a:close/>
                  <a:moveTo>
                    <a:pt x="59" y="58"/>
                  </a:moveTo>
                  <a:lnTo>
                    <a:pt x="65" y="58"/>
                  </a:lnTo>
                  <a:lnTo>
                    <a:pt x="65" y="32"/>
                  </a:lnTo>
                  <a:lnTo>
                    <a:pt x="59" y="32"/>
                  </a:lnTo>
                  <a:lnTo>
                    <a:pt x="59" y="58"/>
                  </a:lnTo>
                  <a:close/>
                  <a:moveTo>
                    <a:pt x="50" y="58"/>
                  </a:moveTo>
                  <a:lnTo>
                    <a:pt x="56" y="58"/>
                  </a:lnTo>
                  <a:lnTo>
                    <a:pt x="56" y="48"/>
                  </a:lnTo>
                  <a:lnTo>
                    <a:pt x="50" y="48"/>
                  </a:lnTo>
                  <a:lnTo>
                    <a:pt x="50" y="58"/>
                  </a:lnTo>
                  <a:close/>
                  <a:moveTo>
                    <a:pt x="40" y="58"/>
                  </a:moveTo>
                  <a:lnTo>
                    <a:pt x="46" y="58"/>
                  </a:lnTo>
                  <a:lnTo>
                    <a:pt x="46" y="43"/>
                  </a:lnTo>
                  <a:lnTo>
                    <a:pt x="40" y="43"/>
                  </a:lnTo>
                  <a:lnTo>
                    <a:pt x="40" y="58"/>
                  </a:lnTo>
                  <a:close/>
                  <a:moveTo>
                    <a:pt x="85" y="69"/>
                  </a:moveTo>
                  <a:lnTo>
                    <a:pt x="85" y="69"/>
                  </a:lnTo>
                  <a:lnTo>
                    <a:pt x="82" y="43"/>
                  </a:lnTo>
                  <a:lnTo>
                    <a:pt x="76" y="41"/>
                  </a:lnTo>
                  <a:lnTo>
                    <a:pt x="74" y="83"/>
                  </a:lnTo>
                  <a:lnTo>
                    <a:pt x="70" y="77"/>
                  </a:lnTo>
                  <a:lnTo>
                    <a:pt x="67" y="74"/>
                  </a:lnTo>
                  <a:lnTo>
                    <a:pt x="63" y="72"/>
                  </a:lnTo>
                  <a:lnTo>
                    <a:pt x="59" y="75"/>
                  </a:lnTo>
                  <a:lnTo>
                    <a:pt x="65" y="85"/>
                  </a:lnTo>
                  <a:lnTo>
                    <a:pt x="68" y="94"/>
                  </a:lnTo>
                  <a:lnTo>
                    <a:pt x="70" y="110"/>
                  </a:lnTo>
                  <a:lnTo>
                    <a:pt x="74" y="119"/>
                  </a:lnTo>
                  <a:lnTo>
                    <a:pt x="101" y="117"/>
                  </a:lnTo>
                  <a:lnTo>
                    <a:pt x="104" y="113"/>
                  </a:lnTo>
                  <a:lnTo>
                    <a:pt x="107" y="91"/>
                  </a:lnTo>
                  <a:lnTo>
                    <a:pt x="108" y="69"/>
                  </a:lnTo>
                  <a:lnTo>
                    <a:pt x="101" y="66"/>
                  </a:lnTo>
                  <a:lnTo>
                    <a:pt x="99" y="74"/>
                  </a:lnTo>
                  <a:lnTo>
                    <a:pt x="99" y="63"/>
                  </a:lnTo>
                  <a:lnTo>
                    <a:pt x="93" y="62"/>
                  </a:lnTo>
                  <a:lnTo>
                    <a:pt x="91" y="65"/>
                  </a:lnTo>
                  <a:lnTo>
                    <a:pt x="91" y="60"/>
                  </a:lnTo>
                  <a:lnTo>
                    <a:pt x="85" y="58"/>
                  </a:lnTo>
                  <a:lnTo>
                    <a:pt x="85" y="69"/>
                  </a:lnTo>
                  <a:close/>
                  <a:moveTo>
                    <a:pt x="3" y="31"/>
                  </a:moveTo>
                  <a:lnTo>
                    <a:pt x="3" y="54"/>
                  </a:lnTo>
                  <a:lnTo>
                    <a:pt x="8" y="54"/>
                  </a:lnTo>
                  <a:lnTo>
                    <a:pt x="8" y="31"/>
                  </a:lnTo>
                  <a:lnTo>
                    <a:pt x="3" y="3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/>
            <a:lstStyle/>
            <a:p>
              <a:pPr defTabSz="121917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84385FA9-5180-80AE-507F-12F9DD9C6909}"/>
                </a:ext>
              </a:extLst>
            </p:cNvPr>
            <p:cNvGrpSpPr/>
            <p:nvPr/>
          </p:nvGrpSpPr>
          <p:grpSpPr>
            <a:xfrm>
              <a:off x="4702342" y="4133841"/>
              <a:ext cx="2055299" cy="431968"/>
              <a:chOff x="4702342" y="4082669"/>
              <a:chExt cx="2055299" cy="431968"/>
            </a:xfrm>
          </p:grpSpPr>
          <p:sp>
            <p:nvSpPr>
              <p:cNvPr id="54" name="Tekstvak 19">
                <a:extLst>
                  <a:ext uri="{FF2B5EF4-FFF2-40B4-BE49-F238E27FC236}">
                    <a16:creationId xmlns:a16="http://schemas.microsoft.com/office/drawing/2014/main" id="{DC92E721-8A47-DBC4-514C-92F68A11D828}"/>
                  </a:ext>
                </a:extLst>
              </p:cNvPr>
              <p:cNvSpPr txBox="1"/>
              <p:nvPr/>
            </p:nvSpPr>
            <p:spPr>
              <a:xfrm>
                <a:off x="5125788" y="4145305"/>
                <a:ext cx="1631853" cy="36933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it-IT" sz="2000" b="1" dirty="0">
                    <a:solidFill>
                      <a:srgbClr val="474747">
                        <a:lumMod val="50000"/>
                      </a:srgbClr>
                    </a:solidFill>
                    <a:cs typeface="Calibri"/>
                  </a:rPr>
                  <a:t>Bilancio</a:t>
                </a:r>
              </a:p>
            </p:txBody>
          </p:sp>
          <p:sp>
            <p:nvSpPr>
              <p:cNvPr id="55" name="Freeform 62">
                <a:extLst>
                  <a:ext uri="{FF2B5EF4-FFF2-40B4-BE49-F238E27FC236}">
                    <a16:creationId xmlns:a16="http://schemas.microsoft.com/office/drawing/2014/main" id="{0CDC4AE6-E036-2715-9677-2B41FBBD80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02342" y="4082669"/>
                <a:ext cx="392385" cy="414520"/>
              </a:xfrm>
              <a:custGeom>
                <a:avLst/>
                <a:gdLst>
                  <a:gd name="T0" fmla="*/ 9 w 105"/>
                  <a:gd name="T1" fmla="*/ 8 h 111"/>
                  <a:gd name="T2" fmla="*/ 105 w 105"/>
                  <a:gd name="T3" fmla="*/ 101 h 111"/>
                  <a:gd name="T4" fmla="*/ 9 w 105"/>
                  <a:gd name="T5" fmla="*/ 111 h 111"/>
                  <a:gd name="T6" fmla="*/ 0 w 105"/>
                  <a:gd name="T7" fmla="*/ 101 h 111"/>
                  <a:gd name="T8" fmla="*/ 0 w 105"/>
                  <a:gd name="T9" fmla="*/ 8 h 111"/>
                  <a:gd name="T10" fmla="*/ 20 w 105"/>
                  <a:gd name="T11" fmla="*/ 59 h 111"/>
                  <a:gd name="T12" fmla="*/ 20 w 105"/>
                  <a:gd name="T13" fmla="*/ 59 h 111"/>
                  <a:gd name="T14" fmla="*/ 20 w 105"/>
                  <a:gd name="T15" fmla="*/ 57 h 111"/>
                  <a:gd name="T16" fmla="*/ 25 w 105"/>
                  <a:gd name="T17" fmla="*/ 56 h 111"/>
                  <a:gd name="T18" fmla="*/ 40 w 105"/>
                  <a:gd name="T19" fmla="*/ 54 h 111"/>
                  <a:gd name="T20" fmla="*/ 51 w 105"/>
                  <a:gd name="T21" fmla="*/ 54 h 111"/>
                  <a:gd name="T22" fmla="*/ 62 w 105"/>
                  <a:gd name="T23" fmla="*/ 51 h 111"/>
                  <a:gd name="T24" fmla="*/ 71 w 105"/>
                  <a:gd name="T25" fmla="*/ 40 h 111"/>
                  <a:gd name="T26" fmla="*/ 80 w 105"/>
                  <a:gd name="T27" fmla="*/ 22 h 111"/>
                  <a:gd name="T28" fmla="*/ 83 w 105"/>
                  <a:gd name="T29" fmla="*/ 11 h 111"/>
                  <a:gd name="T30" fmla="*/ 73 w 105"/>
                  <a:gd name="T31" fmla="*/ 8 h 111"/>
                  <a:gd name="T32" fmla="*/ 69 w 105"/>
                  <a:gd name="T33" fmla="*/ 19 h 111"/>
                  <a:gd name="T34" fmla="*/ 66 w 105"/>
                  <a:gd name="T35" fmla="*/ 26 h 111"/>
                  <a:gd name="T36" fmla="*/ 60 w 105"/>
                  <a:gd name="T37" fmla="*/ 37 h 111"/>
                  <a:gd name="T38" fmla="*/ 52 w 105"/>
                  <a:gd name="T39" fmla="*/ 43 h 111"/>
                  <a:gd name="T40" fmla="*/ 40 w 105"/>
                  <a:gd name="T41" fmla="*/ 43 h 111"/>
                  <a:gd name="T42" fmla="*/ 28 w 105"/>
                  <a:gd name="T43" fmla="*/ 45 h 111"/>
                  <a:gd name="T44" fmla="*/ 15 w 105"/>
                  <a:gd name="T45" fmla="*/ 48 h 111"/>
                  <a:gd name="T46" fmla="*/ 15 w 105"/>
                  <a:gd name="T47" fmla="*/ 50 h 111"/>
                  <a:gd name="T48" fmla="*/ 14 w 105"/>
                  <a:gd name="T49" fmla="*/ 50 h 111"/>
                  <a:gd name="T50" fmla="*/ 74 w 105"/>
                  <a:gd name="T51" fmla="*/ 98 h 111"/>
                  <a:gd name="T52" fmla="*/ 91 w 105"/>
                  <a:gd name="T53" fmla="*/ 32 h 111"/>
                  <a:gd name="T54" fmla="*/ 74 w 105"/>
                  <a:gd name="T55" fmla="*/ 98 h 111"/>
                  <a:gd name="T56" fmla="*/ 48 w 105"/>
                  <a:gd name="T57" fmla="*/ 98 h 111"/>
                  <a:gd name="T58" fmla="*/ 66 w 105"/>
                  <a:gd name="T59" fmla="*/ 74 h 111"/>
                  <a:gd name="T60" fmla="*/ 48 w 105"/>
                  <a:gd name="T61" fmla="*/ 98 h 111"/>
                  <a:gd name="T62" fmla="*/ 23 w 105"/>
                  <a:gd name="T63" fmla="*/ 98 h 111"/>
                  <a:gd name="T64" fmla="*/ 40 w 105"/>
                  <a:gd name="T65" fmla="*/ 63 h 111"/>
                  <a:gd name="T66" fmla="*/ 23 w 105"/>
                  <a:gd name="T67" fmla="*/ 9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5" h="111">
                    <a:moveTo>
                      <a:pt x="0" y="8"/>
                    </a:moveTo>
                    <a:lnTo>
                      <a:pt x="9" y="8"/>
                    </a:lnTo>
                    <a:lnTo>
                      <a:pt x="9" y="101"/>
                    </a:lnTo>
                    <a:lnTo>
                      <a:pt x="105" y="101"/>
                    </a:lnTo>
                    <a:lnTo>
                      <a:pt x="105" y="111"/>
                    </a:lnTo>
                    <a:lnTo>
                      <a:pt x="9" y="111"/>
                    </a:lnTo>
                    <a:lnTo>
                      <a:pt x="0" y="111"/>
                    </a:lnTo>
                    <a:lnTo>
                      <a:pt x="0" y="101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14" y="50"/>
                    </a:moveTo>
                    <a:lnTo>
                      <a:pt x="20" y="59"/>
                    </a:lnTo>
                    <a:lnTo>
                      <a:pt x="20" y="59"/>
                    </a:lnTo>
                    <a:lnTo>
                      <a:pt x="20" y="59"/>
                    </a:lnTo>
                    <a:lnTo>
                      <a:pt x="20" y="59"/>
                    </a:lnTo>
                    <a:lnTo>
                      <a:pt x="20" y="57"/>
                    </a:lnTo>
                    <a:lnTo>
                      <a:pt x="20" y="57"/>
                    </a:lnTo>
                    <a:lnTo>
                      <a:pt x="25" y="56"/>
                    </a:lnTo>
                    <a:lnTo>
                      <a:pt x="31" y="54"/>
                    </a:lnTo>
                    <a:lnTo>
                      <a:pt x="40" y="54"/>
                    </a:lnTo>
                    <a:lnTo>
                      <a:pt x="40" y="54"/>
                    </a:lnTo>
                    <a:lnTo>
                      <a:pt x="51" y="54"/>
                    </a:lnTo>
                    <a:lnTo>
                      <a:pt x="57" y="53"/>
                    </a:lnTo>
                    <a:lnTo>
                      <a:pt x="62" y="51"/>
                    </a:lnTo>
                    <a:lnTo>
                      <a:pt x="66" y="46"/>
                    </a:lnTo>
                    <a:lnTo>
                      <a:pt x="71" y="40"/>
                    </a:lnTo>
                    <a:lnTo>
                      <a:pt x="76" y="32"/>
                    </a:lnTo>
                    <a:lnTo>
                      <a:pt x="80" y="22"/>
                    </a:lnTo>
                    <a:lnTo>
                      <a:pt x="86" y="23"/>
                    </a:lnTo>
                    <a:lnTo>
                      <a:pt x="83" y="11"/>
                    </a:lnTo>
                    <a:lnTo>
                      <a:pt x="82" y="0"/>
                    </a:lnTo>
                    <a:lnTo>
                      <a:pt x="73" y="8"/>
                    </a:lnTo>
                    <a:lnTo>
                      <a:pt x="63" y="17"/>
                    </a:lnTo>
                    <a:lnTo>
                      <a:pt x="69" y="19"/>
                    </a:lnTo>
                    <a:lnTo>
                      <a:pt x="69" y="19"/>
                    </a:lnTo>
                    <a:lnTo>
                      <a:pt x="66" y="26"/>
                    </a:lnTo>
                    <a:lnTo>
                      <a:pt x="63" y="34"/>
                    </a:lnTo>
                    <a:lnTo>
                      <a:pt x="60" y="37"/>
                    </a:lnTo>
                    <a:lnTo>
                      <a:pt x="56" y="40"/>
                    </a:lnTo>
                    <a:lnTo>
                      <a:pt x="52" y="43"/>
                    </a:lnTo>
                    <a:lnTo>
                      <a:pt x="48" y="43"/>
                    </a:lnTo>
                    <a:lnTo>
                      <a:pt x="40" y="43"/>
                    </a:lnTo>
                    <a:lnTo>
                      <a:pt x="40" y="43"/>
                    </a:lnTo>
                    <a:lnTo>
                      <a:pt x="28" y="45"/>
                    </a:lnTo>
                    <a:lnTo>
                      <a:pt x="21" y="46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5" y="50"/>
                    </a:lnTo>
                    <a:lnTo>
                      <a:pt x="15" y="50"/>
                    </a:lnTo>
                    <a:lnTo>
                      <a:pt x="14" y="50"/>
                    </a:lnTo>
                    <a:lnTo>
                      <a:pt x="14" y="50"/>
                    </a:lnTo>
                    <a:close/>
                    <a:moveTo>
                      <a:pt x="74" y="98"/>
                    </a:moveTo>
                    <a:lnTo>
                      <a:pt x="91" y="98"/>
                    </a:lnTo>
                    <a:lnTo>
                      <a:pt x="91" y="32"/>
                    </a:lnTo>
                    <a:lnTo>
                      <a:pt x="74" y="53"/>
                    </a:lnTo>
                    <a:lnTo>
                      <a:pt x="74" y="98"/>
                    </a:lnTo>
                    <a:lnTo>
                      <a:pt x="74" y="98"/>
                    </a:lnTo>
                    <a:close/>
                    <a:moveTo>
                      <a:pt x="48" y="98"/>
                    </a:moveTo>
                    <a:lnTo>
                      <a:pt x="66" y="98"/>
                    </a:lnTo>
                    <a:lnTo>
                      <a:pt x="66" y="74"/>
                    </a:lnTo>
                    <a:lnTo>
                      <a:pt x="48" y="74"/>
                    </a:lnTo>
                    <a:lnTo>
                      <a:pt x="48" y="98"/>
                    </a:lnTo>
                    <a:lnTo>
                      <a:pt x="48" y="98"/>
                    </a:lnTo>
                    <a:close/>
                    <a:moveTo>
                      <a:pt x="23" y="98"/>
                    </a:moveTo>
                    <a:lnTo>
                      <a:pt x="40" y="98"/>
                    </a:lnTo>
                    <a:lnTo>
                      <a:pt x="40" y="63"/>
                    </a:lnTo>
                    <a:lnTo>
                      <a:pt x="23" y="63"/>
                    </a:lnTo>
                    <a:lnTo>
                      <a:pt x="23" y="98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defTabSz="1219170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2" name="Freeform 117">
              <a:extLst>
                <a:ext uri="{FF2B5EF4-FFF2-40B4-BE49-F238E27FC236}">
                  <a16:creationId xmlns:a16="http://schemas.microsoft.com/office/drawing/2014/main" id="{C94E54C3-7CFF-1B75-146D-3EC0CDB48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65562" y="5883625"/>
              <a:ext cx="422644" cy="350088"/>
            </a:xfrm>
            <a:custGeom>
              <a:avLst/>
              <a:gdLst>
                <a:gd name="T0" fmla="*/ 19 w 109"/>
                <a:gd name="T1" fmla="*/ 34 h 90"/>
                <a:gd name="T2" fmla="*/ 11 w 109"/>
                <a:gd name="T3" fmla="*/ 32 h 90"/>
                <a:gd name="T4" fmla="*/ 11 w 109"/>
                <a:gd name="T5" fmla="*/ 34 h 90"/>
                <a:gd name="T6" fmla="*/ 19 w 109"/>
                <a:gd name="T7" fmla="*/ 37 h 90"/>
                <a:gd name="T8" fmla="*/ 30 w 109"/>
                <a:gd name="T9" fmla="*/ 39 h 90"/>
                <a:gd name="T10" fmla="*/ 28 w 109"/>
                <a:gd name="T11" fmla="*/ 37 h 90"/>
                <a:gd name="T12" fmla="*/ 109 w 109"/>
                <a:gd name="T13" fmla="*/ 48 h 90"/>
                <a:gd name="T14" fmla="*/ 93 w 109"/>
                <a:gd name="T15" fmla="*/ 83 h 90"/>
                <a:gd name="T16" fmla="*/ 2 w 109"/>
                <a:gd name="T17" fmla="*/ 68 h 90"/>
                <a:gd name="T18" fmla="*/ 0 w 109"/>
                <a:gd name="T19" fmla="*/ 56 h 90"/>
                <a:gd name="T20" fmla="*/ 33 w 109"/>
                <a:gd name="T21" fmla="*/ 56 h 90"/>
                <a:gd name="T22" fmla="*/ 37 w 109"/>
                <a:gd name="T23" fmla="*/ 46 h 90"/>
                <a:gd name="T24" fmla="*/ 92 w 109"/>
                <a:gd name="T25" fmla="*/ 52 h 90"/>
                <a:gd name="T26" fmla="*/ 20 w 109"/>
                <a:gd name="T27" fmla="*/ 32 h 90"/>
                <a:gd name="T28" fmla="*/ 28 w 109"/>
                <a:gd name="T29" fmla="*/ 35 h 90"/>
                <a:gd name="T30" fmla="*/ 33 w 109"/>
                <a:gd name="T31" fmla="*/ 39 h 90"/>
                <a:gd name="T32" fmla="*/ 31 w 109"/>
                <a:gd name="T33" fmla="*/ 45 h 90"/>
                <a:gd name="T34" fmla="*/ 25 w 109"/>
                <a:gd name="T35" fmla="*/ 46 h 90"/>
                <a:gd name="T36" fmla="*/ 5 w 109"/>
                <a:gd name="T37" fmla="*/ 39 h 90"/>
                <a:gd name="T38" fmla="*/ 3 w 109"/>
                <a:gd name="T39" fmla="*/ 39 h 90"/>
                <a:gd name="T40" fmla="*/ 7 w 109"/>
                <a:gd name="T41" fmla="*/ 31 h 90"/>
                <a:gd name="T42" fmla="*/ 11 w 109"/>
                <a:gd name="T43" fmla="*/ 31 h 90"/>
                <a:gd name="T44" fmla="*/ 41 w 109"/>
                <a:gd name="T45" fmla="*/ 28 h 90"/>
                <a:gd name="T46" fmla="*/ 36 w 109"/>
                <a:gd name="T47" fmla="*/ 20 h 90"/>
                <a:gd name="T48" fmla="*/ 31 w 109"/>
                <a:gd name="T49" fmla="*/ 11 h 90"/>
                <a:gd name="T50" fmla="*/ 31 w 109"/>
                <a:gd name="T51" fmla="*/ 14 h 90"/>
                <a:gd name="T52" fmla="*/ 39 w 109"/>
                <a:gd name="T53" fmla="*/ 28 h 90"/>
                <a:gd name="T54" fmla="*/ 41 w 109"/>
                <a:gd name="T55" fmla="*/ 29 h 90"/>
                <a:gd name="T56" fmla="*/ 39 w 109"/>
                <a:gd name="T57" fmla="*/ 18 h 90"/>
                <a:gd name="T58" fmla="*/ 42 w 109"/>
                <a:gd name="T59" fmla="*/ 28 h 90"/>
                <a:gd name="T60" fmla="*/ 42 w 109"/>
                <a:gd name="T61" fmla="*/ 32 h 90"/>
                <a:gd name="T62" fmla="*/ 36 w 109"/>
                <a:gd name="T63" fmla="*/ 35 h 90"/>
                <a:gd name="T64" fmla="*/ 31 w 109"/>
                <a:gd name="T65" fmla="*/ 32 h 90"/>
                <a:gd name="T66" fmla="*/ 22 w 109"/>
                <a:gd name="T67" fmla="*/ 12 h 90"/>
                <a:gd name="T68" fmla="*/ 24 w 109"/>
                <a:gd name="T69" fmla="*/ 11 h 90"/>
                <a:gd name="T70" fmla="*/ 30 w 109"/>
                <a:gd name="T71" fmla="*/ 8 h 90"/>
                <a:gd name="T72" fmla="*/ 33 w 109"/>
                <a:gd name="T73" fmla="*/ 11 h 90"/>
                <a:gd name="T74" fmla="*/ 50 w 109"/>
                <a:gd name="T75" fmla="*/ 3 h 90"/>
                <a:gd name="T76" fmla="*/ 47 w 109"/>
                <a:gd name="T77" fmla="*/ 11 h 90"/>
                <a:gd name="T78" fmla="*/ 45 w 109"/>
                <a:gd name="T79" fmla="*/ 20 h 90"/>
                <a:gd name="T80" fmla="*/ 45 w 109"/>
                <a:gd name="T81" fmla="*/ 18 h 90"/>
                <a:gd name="T82" fmla="*/ 51 w 109"/>
                <a:gd name="T83" fmla="*/ 4 h 90"/>
                <a:gd name="T84" fmla="*/ 51 w 109"/>
                <a:gd name="T85" fmla="*/ 1 h 90"/>
                <a:gd name="T86" fmla="*/ 45 w 109"/>
                <a:gd name="T87" fmla="*/ 9 h 90"/>
                <a:gd name="T88" fmla="*/ 44 w 109"/>
                <a:gd name="T89" fmla="*/ 17 h 90"/>
                <a:gd name="T90" fmla="*/ 44 w 109"/>
                <a:gd name="T91" fmla="*/ 22 h 90"/>
                <a:gd name="T92" fmla="*/ 48 w 109"/>
                <a:gd name="T93" fmla="*/ 25 h 90"/>
                <a:gd name="T94" fmla="*/ 53 w 109"/>
                <a:gd name="T95" fmla="*/ 20 h 90"/>
                <a:gd name="T96" fmla="*/ 59 w 109"/>
                <a:gd name="T97" fmla="*/ 1 h 90"/>
                <a:gd name="T98" fmla="*/ 58 w 109"/>
                <a:gd name="T99" fmla="*/ 1 h 90"/>
                <a:gd name="T100" fmla="*/ 51 w 109"/>
                <a:gd name="T101" fmla="*/ 0 h 90"/>
                <a:gd name="T102" fmla="*/ 50 w 109"/>
                <a:gd name="T103" fmla="*/ 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9" h="90">
                  <a:moveTo>
                    <a:pt x="28" y="37"/>
                  </a:moveTo>
                  <a:lnTo>
                    <a:pt x="28" y="37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28" y="37"/>
                  </a:lnTo>
                  <a:lnTo>
                    <a:pt x="28" y="37"/>
                  </a:lnTo>
                  <a:close/>
                  <a:moveTo>
                    <a:pt x="93" y="52"/>
                  </a:moveTo>
                  <a:lnTo>
                    <a:pt x="93" y="48"/>
                  </a:lnTo>
                  <a:lnTo>
                    <a:pt x="109" y="48"/>
                  </a:lnTo>
                  <a:lnTo>
                    <a:pt x="109" y="90"/>
                  </a:lnTo>
                  <a:lnTo>
                    <a:pt x="93" y="90"/>
                  </a:lnTo>
                  <a:lnTo>
                    <a:pt x="93" y="83"/>
                  </a:lnTo>
                  <a:lnTo>
                    <a:pt x="73" y="76"/>
                  </a:lnTo>
                  <a:lnTo>
                    <a:pt x="28" y="80"/>
                  </a:lnTo>
                  <a:lnTo>
                    <a:pt x="2" y="68"/>
                  </a:lnTo>
                  <a:lnTo>
                    <a:pt x="3" y="63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2" y="45"/>
                  </a:lnTo>
                  <a:lnTo>
                    <a:pt x="33" y="56"/>
                  </a:lnTo>
                  <a:lnTo>
                    <a:pt x="58" y="49"/>
                  </a:lnTo>
                  <a:lnTo>
                    <a:pt x="58" y="46"/>
                  </a:lnTo>
                  <a:lnTo>
                    <a:pt x="37" y="46"/>
                  </a:lnTo>
                  <a:lnTo>
                    <a:pt x="42" y="37"/>
                  </a:lnTo>
                  <a:lnTo>
                    <a:pt x="76" y="32"/>
                  </a:lnTo>
                  <a:lnTo>
                    <a:pt x="92" y="52"/>
                  </a:lnTo>
                  <a:lnTo>
                    <a:pt x="93" y="52"/>
                  </a:lnTo>
                  <a:lnTo>
                    <a:pt x="93" y="52"/>
                  </a:lnTo>
                  <a:close/>
                  <a:moveTo>
                    <a:pt x="20" y="32"/>
                  </a:moveTo>
                  <a:lnTo>
                    <a:pt x="20" y="32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31" y="45"/>
                  </a:lnTo>
                  <a:lnTo>
                    <a:pt x="31" y="45"/>
                  </a:lnTo>
                  <a:lnTo>
                    <a:pt x="30" y="46"/>
                  </a:lnTo>
                  <a:lnTo>
                    <a:pt x="30" y="46"/>
                  </a:lnTo>
                  <a:lnTo>
                    <a:pt x="25" y="46"/>
                  </a:lnTo>
                  <a:lnTo>
                    <a:pt x="17" y="45"/>
                  </a:lnTo>
                  <a:lnTo>
                    <a:pt x="10" y="42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20" y="32"/>
                  </a:lnTo>
                  <a:lnTo>
                    <a:pt x="20" y="32"/>
                  </a:lnTo>
                  <a:close/>
                  <a:moveTo>
                    <a:pt x="41" y="28"/>
                  </a:moveTo>
                  <a:lnTo>
                    <a:pt x="41" y="28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9" y="28"/>
                  </a:lnTo>
                  <a:lnTo>
                    <a:pt x="39" y="28"/>
                  </a:lnTo>
                  <a:lnTo>
                    <a:pt x="41" y="29"/>
                  </a:lnTo>
                  <a:lnTo>
                    <a:pt x="41" y="29"/>
                  </a:lnTo>
                  <a:lnTo>
                    <a:pt x="41" y="28"/>
                  </a:lnTo>
                  <a:lnTo>
                    <a:pt x="41" y="28"/>
                  </a:lnTo>
                  <a:close/>
                  <a:moveTo>
                    <a:pt x="39" y="18"/>
                  </a:moveTo>
                  <a:lnTo>
                    <a:pt x="39" y="18"/>
                  </a:lnTo>
                  <a:lnTo>
                    <a:pt x="42" y="28"/>
                  </a:lnTo>
                  <a:lnTo>
                    <a:pt x="42" y="28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1" y="32"/>
                  </a:lnTo>
                  <a:lnTo>
                    <a:pt x="27" y="25"/>
                  </a:lnTo>
                  <a:lnTo>
                    <a:pt x="24" y="17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9" y="18"/>
                  </a:lnTo>
                  <a:lnTo>
                    <a:pt x="39" y="18"/>
                  </a:lnTo>
                  <a:close/>
                  <a:moveTo>
                    <a:pt x="50" y="3"/>
                  </a:moveTo>
                  <a:lnTo>
                    <a:pt x="50" y="3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0" y="3"/>
                  </a:lnTo>
                  <a:lnTo>
                    <a:pt x="50" y="3"/>
                  </a:lnTo>
                  <a:close/>
                  <a:moveTo>
                    <a:pt x="45" y="9"/>
                  </a:moveTo>
                  <a:lnTo>
                    <a:pt x="45" y="9"/>
                  </a:lnTo>
                  <a:lnTo>
                    <a:pt x="44" y="17"/>
                  </a:lnTo>
                  <a:lnTo>
                    <a:pt x="44" y="17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3" y="20"/>
                  </a:lnTo>
                  <a:lnTo>
                    <a:pt x="56" y="14"/>
                  </a:lnTo>
                  <a:lnTo>
                    <a:pt x="59" y="8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45" y="9"/>
                  </a:lnTo>
                  <a:lnTo>
                    <a:pt x="45" y="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/>
            <a:lstStyle/>
            <a:p>
              <a:pPr defTabSz="1219170">
                <a:defRPr/>
              </a:pPr>
              <a:endParaRPr lang="en-US" u="sng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02A72917-9987-3662-4EFF-42D05788F7FB}"/>
                </a:ext>
              </a:extLst>
            </p:cNvPr>
            <p:cNvGrpSpPr/>
            <p:nvPr/>
          </p:nvGrpSpPr>
          <p:grpSpPr>
            <a:xfrm>
              <a:off x="7544098" y="4076338"/>
              <a:ext cx="1319382" cy="521015"/>
              <a:chOff x="7541576" y="4025166"/>
              <a:chExt cx="1319382" cy="521015"/>
            </a:xfrm>
          </p:grpSpPr>
          <p:sp>
            <p:nvSpPr>
              <p:cNvPr id="45" name="Tekstvak 16">
                <a:extLst>
                  <a:ext uri="{FF2B5EF4-FFF2-40B4-BE49-F238E27FC236}">
                    <a16:creationId xmlns:a16="http://schemas.microsoft.com/office/drawing/2014/main" id="{29A296DB-9F82-64DE-CF6B-37A464C0AAAA}"/>
                  </a:ext>
                </a:extLst>
              </p:cNvPr>
              <p:cNvSpPr txBox="1"/>
              <p:nvPr/>
            </p:nvSpPr>
            <p:spPr>
              <a:xfrm>
                <a:off x="7988677" y="4146811"/>
                <a:ext cx="8722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2000" b="1" dirty="0">
                    <a:solidFill>
                      <a:srgbClr val="474747">
                        <a:lumMod val="50000"/>
                      </a:srgbClr>
                    </a:solidFill>
                    <a:cs typeface="Calibri"/>
                  </a:rPr>
                  <a:t>ERP</a:t>
                </a:r>
              </a:p>
            </p:txBody>
          </p:sp>
          <p:grpSp>
            <p:nvGrpSpPr>
              <p:cNvPr id="46" name="Group 107">
                <a:extLst>
                  <a:ext uri="{FF2B5EF4-FFF2-40B4-BE49-F238E27FC236}">
                    <a16:creationId xmlns:a16="http://schemas.microsoft.com/office/drawing/2014/main" id="{072B381E-C69D-206C-E71A-E80ACBB2E8ED}"/>
                  </a:ext>
                </a:extLst>
              </p:cNvPr>
              <p:cNvGrpSpPr/>
              <p:nvPr/>
            </p:nvGrpSpPr>
            <p:grpSpPr>
              <a:xfrm>
                <a:off x="7541576" y="4025166"/>
                <a:ext cx="412096" cy="521015"/>
                <a:chOff x="6529380" y="2397130"/>
                <a:chExt cx="582614" cy="736602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47" name="Freeform 64">
                  <a:extLst>
                    <a:ext uri="{FF2B5EF4-FFF2-40B4-BE49-F238E27FC236}">
                      <a16:creationId xmlns:a16="http://schemas.microsoft.com/office/drawing/2014/main" id="{BEF86F38-6B3E-689B-F155-E765699BD1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42080" y="2724156"/>
                  <a:ext cx="141288" cy="200025"/>
                </a:xfrm>
                <a:custGeom>
                  <a:avLst/>
                  <a:gdLst/>
                  <a:ahLst/>
                  <a:cxnLst>
                    <a:cxn ang="0">
                      <a:pos x="52" y="0"/>
                    </a:cxn>
                    <a:cxn ang="0">
                      <a:pos x="44" y="39"/>
                    </a:cxn>
                    <a:cxn ang="0">
                      <a:pos x="5" y="82"/>
                    </a:cxn>
                    <a:cxn ang="0">
                      <a:pos x="5" y="100"/>
                    </a:cxn>
                    <a:cxn ang="0">
                      <a:pos x="23" y="99"/>
                    </a:cxn>
                    <a:cxn ang="0">
                      <a:pos x="64" y="53"/>
                    </a:cxn>
                    <a:cxn ang="0">
                      <a:pos x="67" y="47"/>
                    </a:cxn>
                    <a:cxn ang="0">
                      <a:pos x="73" y="19"/>
                    </a:cxn>
                    <a:cxn ang="0">
                      <a:pos x="65" y="10"/>
                    </a:cxn>
                    <a:cxn ang="0">
                      <a:pos x="52" y="0"/>
                    </a:cxn>
                  </a:cxnLst>
                  <a:rect l="0" t="0" r="r" b="b"/>
                  <a:pathLst>
                    <a:path w="73" h="104">
                      <a:moveTo>
                        <a:pt x="52" y="0"/>
                      </a:moveTo>
                      <a:cubicBezTo>
                        <a:pt x="44" y="39"/>
                        <a:pt x="44" y="39"/>
                        <a:pt x="44" y="39"/>
                      </a:cubicBezTo>
                      <a:cubicBezTo>
                        <a:pt x="5" y="82"/>
                        <a:pt x="5" y="82"/>
                        <a:pt x="5" y="82"/>
                      </a:cubicBezTo>
                      <a:cubicBezTo>
                        <a:pt x="0" y="87"/>
                        <a:pt x="0" y="95"/>
                        <a:pt x="5" y="100"/>
                      </a:cubicBezTo>
                      <a:cubicBezTo>
                        <a:pt x="11" y="104"/>
                        <a:pt x="19" y="104"/>
                        <a:pt x="23" y="99"/>
                      </a:cubicBezTo>
                      <a:cubicBezTo>
                        <a:pt x="64" y="53"/>
                        <a:pt x="64" y="53"/>
                        <a:pt x="64" y="53"/>
                      </a:cubicBezTo>
                      <a:cubicBezTo>
                        <a:pt x="66" y="51"/>
                        <a:pt x="67" y="49"/>
                        <a:pt x="67" y="47"/>
                      </a:cubicBezTo>
                      <a:cubicBezTo>
                        <a:pt x="73" y="19"/>
                        <a:pt x="73" y="19"/>
                        <a:pt x="73" y="19"/>
                      </a:cubicBezTo>
                      <a:cubicBezTo>
                        <a:pt x="71" y="16"/>
                        <a:pt x="68" y="13"/>
                        <a:pt x="65" y="10"/>
                      </a:cubicBezTo>
                      <a:cubicBezTo>
                        <a:pt x="60" y="8"/>
                        <a:pt x="55" y="3"/>
                        <a:pt x="52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>
                    <a:defRPr/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" name="Freeform 65">
                  <a:extLst>
                    <a:ext uri="{FF2B5EF4-FFF2-40B4-BE49-F238E27FC236}">
                      <a16:creationId xmlns:a16="http://schemas.microsoft.com/office/drawing/2014/main" id="{0EB5254A-D328-42CA-5C5E-ECE5C71DCE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51630" y="2522543"/>
                  <a:ext cx="131763" cy="87313"/>
                </a:xfrm>
                <a:custGeom>
                  <a:avLst/>
                  <a:gdLst/>
                  <a:ahLst/>
                  <a:cxnLst>
                    <a:cxn ang="0">
                      <a:pos x="3" y="26"/>
                    </a:cxn>
                    <a:cxn ang="0">
                      <a:pos x="0" y="36"/>
                    </a:cxn>
                    <a:cxn ang="0">
                      <a:pos x="23" y="44"/>
                    </a:cxn>
                    <a:cxn ang="0">
                      <a:pos x="32" y="42"/>
                    </a:cxn>
                    <a:cxn ang="0">
                      <a:pos x="62" y="20"/>
                    </a:cxn>
                    <a:cxn ang="0">
                      <a:pos x="65" y="6"/>
                    </a:cxn>
                    <a:cxn ang="0">
                      <a:pos x="50" y="4"/>
                    </a:cxn>
                    <a:cxn ang="0">
                      <a:pos x="24" y="22"/>
                    </a:cxn>
                    <a:cxn ang="0">
                      <a:pos x="1" y="15"/>
                    </a:cxn>
                    <a:cxn ang="0">
                      <a:pos x="3" y="26"/>
                    </a:cxn>
                  </a:cxnLst>
                  <a:rect l="0" t="0" r="r" b="b"/>
                  <a:pathLst>
                    <a:path w="68" h="45">
                      <a:moveTo>
                        <a:pt x="3" y="26"/>
                      </a:moveTo>
                      <a:cubicBezTo>
                        <a:pt x="2" y="30"/>
                        <a:pt x="0" y="36"/>
                        <a:pt x="0" y="36"/>
                      </a:cubicBezTo>
                      <a:cubicBezTo>
                        <a:pt x="23" y="44"/>
                        <a:pt x="23" y="44"/>
                        <a:pt x="23" y="44"/>
                      </a:cubicBezTo>
                      <a:cubicBezTo>
                        <a:pt x="26" y="45"/>
                        <a:pt x="30" y="44"/>
                        <a:pt x="32" y="42"/>
                      </a:cubicBezTo>
                      <a:cubicBezTo>
                        <a:pt x="62" y="20"/>
                        <a:pt x="62" y="20"/>
                        <a:pt x="62" y="20"/>
                      </a:cubicBezTo>
                      <a:cubicBezTo>
                        <a:pt x="67" y="17"/>
                        <a:pt x="68" y="11"/>
                        <a:pt x="65" y="6"/>
                      </a:cubicBezTo>
                      <a:cubicBezTo>
                        <a:pt x="61" y="1"/>
                        <a:pt x="55" y="0"/>
                        <a:pt x="50" y="4"/>
                      </a:cubicBezTo>
                      <a:cubicBezTo>
                        <a:pt x="24" y="22"/>
                        <a:pt x="24" y="22"/>
                        <a:pt x="24" y="22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1" y="15"/>
                        <a:pt x="3" y="21"/>
                        <a:pt x="3" y="2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>
                    <a:defRPr/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" name="Freeform 66">
                  <a:extLst>
                    <a:ext uri="{FF2B5EF4-FFF2-40B4-BE49-F238E27FC236}">
                      <a16:creationId xmlns:a16="http://schemas.microsoft.com/office/drawing/2014/main" id="{15A8D539-9364-0695-D5FF-D0B718D8A4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88130" y="2397130"/>
                  <a:ext cx="87313" cy="117475"/>
                </a:xfrm>
                <a:custGeom>
                  <a:avLst/>
                  <a:gdLst/>
                  <a:ahLst/>
                  <a:cxnLst>
                    <a:cxn ang="0">
                      <a:pos x="28" y="59"/>
                    </a:cxn>
                    <a:cxn ang="0">
                      <a:pos x="45" y="25"/>
                    </a:cxn>
                    <a:cxn ang="0">
                      <a:pos x="25" y="0"/>
                    </a:cxn>
                    <a:cxn ang="0">
                      <a:pos x="0" y="25"/>
                    </a:cxn>
                    <a:cxn ang="0">
                      <a:pos x="28" y="59"/>
                    </a:cxn>
                  </a:cxnLst>
                  <a:rect l="0" t="0" r="r" b="b"/>
                  <a:pathLst>
                    <a:path w="45" h="61">
                      <a:moveTo>
                        <a:pt x="28" y="59"/>
                      </a:moveTo>
                      <a:cubicBezTo>
                        <a:pt x="41" y="57"/>
                        <a:pt x="44" y="40"/>
                        <a:pt x="45" y="25"/>
                      </a:cubicBezTo>
                      <a:cubicBezTo>
                        <a:pt x="45" y="11"/>
                        <a:pt x="35" y="1"/>
                        <a:pt x="25" y="0"/>
                      </a:cubicBezTo>
                      <a:cubicBezTo>
                        <a:pt x="11" y="0"/>
                        <a:pt x="1" y="11"/>
                        <a:pt x="0" y="25"/>
                      </a:cubicBezTo>
                      <a:cubicBezTo>
                        <a:pt x="2" y="49"/>
                        <a:pt x="18" y="61"/>
                        <a:pt x="28" y="5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>
                    <a:defRPr/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" name="Freeform 67">
                  <a:extLst>
                    <a:ext uri="{FF2B5EF4-FFF2-40B4-BE49-F238E27FC236}">
                      <a16:creationId xmlns:a16="http://schemas.microsoft.com/office/drawing/2014/main" id="{3BBDC980-DC33-B041-C778-3DF84B7F04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9380" y="2514605"/>
                  <a:ext cx="244476" cy="392113"/>
                </a:xfrm>
                <a:custGeom>
                  <a:avLst/>
                  <a:gdLst/>
                  <a:ahLst/>
                  <a:cxnLst>
                    <a:cxn ang="0">
                      <a:pos x="19" y="47"/>
                    </a:cxn>
                    <a:cxn ang="0">
                      <a:pos x="19" y="46"/>
                    </a:cxn>
                    <a:cxn ang="0">
                      <a:pos x="48" y="24"/>
                    </a:cxn>
                    <a:cxn ang="0">
                      <a:pos x="71" y="24"/>
                    </a:cxn>
                    <a:cxn ang="0">
                      <a:pos x="64" y="27"/>
                    </a:cxn>
                    <a:cxn ang="0">
                      <a:pos x="49" y="87"/>
                    </a:cxn>
                    <a:cxn ang="0">
                      <a:pos x="53" y="91"/>
                    </a:cxn>
                    <a:cxn ang="0">
                      <a:pos x="73" y="113"/>
                    </a:cxn>
                    <a:cxn ang="0">
                      <a:pos x="99" y="140"/>
                    </a:cxn>
                    <a:cxn ang="0">
                      <a:pos x="92" y="187"/>
                    </a:cxn>
                    <a:cxn ang="0">
                      <a:pos x="102" y="202"/>
                    </a:cxn>
                    <a:cxn ang="0">
                      <a:pos x="117" y="190"/>
                    </a:cxn>
                    <a:cxn ang="0">
                      <a:pos x="124" y="140"/>
                    </a:cxn>
                    <a:cxn ang="0">
                      <a:pos x="121" y="127"/>
                    </a:cxn>
                    <a:cxn ang="0">
                      <a:pos x="96" y="96"/>
                    </a:cxn>
                    <a:cxn ang="0">
                      <a:pos x="115" y="28"/>
                    </a:cxn>
                    <a:cxn ang="0">
                      <a:pos x="110" y="12"/>
                    </a:cxn>
                    <a:cxn ang="0">
                      <a:pos x="110" y="15"/>
                    </a:cxn>
                    <a:cxn ang="0">
                      <a:pos x="105" y="43"/>
                    </a:cxn>
                    <a:cxn ang="0">
                      <a:pos x="105" y="18"/>
                    </a:cxn>
                    <a:cxn ang="0">
                      <a:pos x="107" y="14"/>
                    </a:cxn>
                    <a:cxn ang="0">
                      <a:pos x="105" y="9"/>
                    </a:cxn>
                    <a:cxn ang="0">
                      <a:pos x="103" y="8"/>
                    </a:cxn>
                    <a:cxn ang="0">
                      <a:pos x="99" y="12"/>
                    </a:cxn>
                    <a:cxn ang="0">
                      <a:pos x="101" y="17"/>
                    </a:cxn>
                    <a:cxn ang="0">
                      <a:pos x="96" y="36"/>
                    </a:cxn>
                    <a:cxn ang="0">
                      <a:pos x="89" y="1"/>
                    </a:cxn>
                    <a:cxn ang="0">
                      <a:pos x="89" y="1"/>
                    </a:cxn>
                    <a:cxn ang="0">
                      <a:pos x="89" y="1"/>
                    </a:cxn>
                    <a:cxn ang="0">
                      <a:pos x="79" y="0"/>
                    </a:cxn>
                    <a:cxn ang="0">
                      <a:pos x="41" y="4"/>
                    </a:cxn>
                    <a:cxn ang="0">
                      <a:pos x="5" y="31"/>
                    </a:cxn>
                    <a:cxn ang="0">
                      <a:pos x="4" y="46"/>
                    </a:cxn>
                    <a:cxn ang="0">
                      <a:pos x="19" y="47"/>
                    </a:cxn>
                  </a:cxnLst>
                  <a:rect l="0" t="0" r="r" b="b"/>
                  <a:pathLst>
                    <a:path w="126" h="203">
                      <a:moveTo>
                        <a:pt x="19" y="47"/>
                      </a:moveTo>
                      <a:cubicBezTo>
                        <a:pt x="19" y="46"/>
                        <a:pt x="19" y="46"/>
                        <a:pt x="19" y="46"/>
                      </a:cubicBezTo>
                      <a:cubicBezTo>
                        <a:pt x="19" y="46"/>
                        <a:pt x="46" y="24"/>
                        <a:pt x="48" y="24"/>
                      </a:cubicBezTo>
                      <a:cubicBezTo>
                        <a:pt x="49" y="23"/>
                        <a:pt x="71" y="24"/>
                        <a:pt x="71" y="24"/>
                      </a:cubicBezTo>
                      <a:cubicBezTo>
                        <a:pt x="64" y="27"/>
                        <a:pt x="64" y="27"/>
                        <a:pt x="64" y="27"/>
                      </a:cubicBezTo>
                      <a:cubicBezTo>
                        <a:pt x="60" y="42"/>
                        <a:pt x="50" y="73"/>
                        <a:pt x="49" y="87"/>
                      </a:cubicBezTo>
                      <a:cubicBezTo>
                        <a:pt x="49" y="89"/>
                        <a:pt x="53" y="90"/>
                        <a:pt x="53" y="91"/>
                      </a:cubicBezTo>
                      <a:cubicBezTo>
                        <a:pt x="53" y="94"/>
                        <a:pt x="57" y="105"/>
                        <a:pt x="73" y="113"/>
                      </a:cubicBezTo>
                      <a:cubicBezTo>
                        <a:pt x="77" y="118"/>
                        <a:pt x="98" y="139"/>
                        <a:pt x="99" y="140"/>
                      </a:cubicBezTo>
                      <a:cubicBezTo>
                        <a:pt x="99" y="140"/>
                        <a:pt x="92" y="187"/>
                        <a:pt x="92" y="187"/>
                      </a:cubicBezTo>
                      <a:cubicBezTo>
                        <a:pt x="91" y="195"/>
                        <a:pt x="95" y="201"/>
                        <a:pt x="102" y="202"/>
                      </a:cubicBezTo>
                      <a:cubicBezTo>
                        <a:pt x="109" y="203"/>
                        <a:pt x="115" y="198"/>
                        <a:pt x="117" y="190"/>
                      </a:cubicBezTo>
                      <a:cubicBezTo>
                        <a:pt x="117" y="190"/>
                        <a:pt x="123" y="141"/>
                        <a:pt x="124" y="140"/>
                      </a:cubicBezTo>
                      <a:cubicBezTo>
                        <a:pt x="126" y="132"/>
                        <a:pt x="123" y="129"/>
                        <a:pt x="121" y="127"/>
                      </a:cubicBezTo>
                      <a:cubicBezTo>
                        <a:pt x="120" y="124"/>
                        <a:pt x="96" y="97"/>
                        <a:pt x="96" y="96"/>
                      </a:cubicBezTo>
                      <a:cubicBezTo>
                        <a:pt x="100" y="59"/>
                        <a:pt x="115" y="34"/>
                        <a:pt x="115" y="28"/>
                      </a:cubicBezTo>
                      <a:cubicBezTo>
                        <a:pt x="114" y="17"/>
                        <a:pt x="110" y="12"/>
                        <a:pt x="110" y="12"/>
                      </a:cubicBezTo>
                      <a:cubicBezTo>
                        <a:pt x="110" y="15"/>
                        <a:pt x="110" y="15"/>
                        <a:pt x="110" y="15"/>
                      </a:cubicBezTo>
                      <a:cubicBezTo>
                        <a:pt x="110" y="31"/>
                        <a:pt x="105" y="43"/>
                        <a:pt x="105" y="43"/>
                      </a:cubicBezTo>
                      <a:cubicBezTo>
                        <a:pt x="105" y="43"/>
                        <a:pt x="106" y="24"/>
                        <a:pt x="105" y="18"/>
                      </a:cubicBezTo>
                      <a:cubicBezTo>
                        <a:pt x="106" y="16"/>
                        <a:pt x="107" y="14"/>
                        <a:pt x="107" y="14"/>
                      </a:cubicBezTo>
                      <a:cubicBezTo>
                        <a:pt x="105" y="9"/>
                        <a:pt x="105" y="9"/>
                        <a:pt x="105" y="9"/>
                      </a:cubicBezTo>
                      <a:cubicBezTo>
                        <a:pt x="105" y="9"/>
                        <a:pt x="104" y="9"/>
                        <a:pt x="103" y="8"/>
                      </a:cubicBezTo>
                      <a:cubicBezTo>
                        <a:pt x="101" y="9"/>
                        <a:pt x="99" y="12"/>
                        <a:pt x="99" y="12"/>
                      </a:cubicBezTo>
                      <a:cubicBezTo>
                        <a:pt x="99" y="12"/>
                        <a:pt x="99" y="14"/>
                        <a:pt x="101" y="17"/>
                      </a:cubicBezTo>
                      <a:cubicBezTo>
                        <a:pt x="100" y="18"/>
                        <a:pt x="99" y="26"/>
                        <a:pt x="96" y="36"/>
                      </a:cubicBezTo>
                      <a:cubicBezTo>
                        <a:pt x="96" y="9"/>
                        <a:pt x="91" y="3"/>
                        <a:pt x="89" y="1"/>
                      </a:cubicBezTo>
                      <a:cubicBezTo>
                        <a:pt x="89" y="1"/>
                        <a:pt x="89" y="1"/>
                        <a:pt x="89" y="1"/>
                      </a:cubicBezTo>
                      <a:cubicBezTo>
                        <a:pt x="89" y="1"/>
                        <a:pt x="89" y="1"/>
                        <a:pt x="89" y="1"/>
                      </a:cubicBezTo>
                      <a:cubicBezTo>
                        <a:pt x="87" y="0"/>
                        <a:pt x="79" y="0"/>
                        <a:pt x="79" y="0"/>
                      </a:cubicBezTo>
                      <a:cubicBezTo>
                        <a:pt x="72" y="1"/>
                        <a:pt x="58" y="2"/>
                        <a:pt x="41" y="4"/>
                      </a:cubicBezTo>
                      <a:cubicBezTo>
                        <a:pt x="40" y="4"/>
                        <a:pt x="5" y="31"/>
                        <a:pt x="5" y="31"/>
                      </a:cubicBezTo>
                      <a:cubicBezTo>
                        <a:pt x="0" y="35"/>
                        <a:pt x="0" y="41"/>
                        <a:pt x="4" y="46"/>
                      </a:cubicBezTo>
                      <a:cubicBezTo>
                        <a:pt x="8" y="50"/>
                        <a:pt x="14" y="50"/>
                        <a:pt x="19" y="4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>
                    <a:defRPr/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" name="Freeform 68">
                  <a:extLst>
                    <a:ext uri="{FF2B5EF4-FFF2-40B4-BE49-F238E27FC236}">
                      <a16:creationId xmlns:a16="http://schemas.microsoft.com/office/drawing/2014/main" id="{9D0F851A-70AD-E1E7-DC28-378B0A451CF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751630" y="2786069"/>
                  <a:ext cx="344489" cy="346077"/>
                </a:xfrm>
                <a:custGeom>
                  <a:avLst/>
                  <a:gdLst/>
                  <a:ahLst/>
                  <a:cxnLst>
                    <a:cxn ang="0">
                      <a:pos x="152" y="51"/>
                    </a:cxn>
                    <a:cxn ang="0">
                      <a:pos x="164" y="40"/>
                    </a:cxn>
                    <a:cxn ang="0">
                      <a:pos x="144" y="18"/>
                    </a:cxn>
                    <a:cxn ang="0">
                      <a:pos x="132" y="30"/>
                    </a:cxn>
                    <a:cxn ang="0">
                      <a:pos x="106" y="18"/>
                    </a:cxn>
                    <a:cxn ang="0">
                      <a:pos x="107" y="1"/>
                    </a:cxn>
                    <a:cxn ang="0">
                      <a:pos x="78" y="0"/>
                    </a:cxn>
                    <a:cxn ang="0">
                      <a:pos x="77" y="17"/>
                    </a:cxn>
                    <a:cxn ang="0">
                      <a:pos x="51" y="27"/>
                    </a:cxn>
                    <a:cxn ang="0">
                      <a:pos x="39" y="15"/>
                    </a:cxn>
                    <a:cxn ang="0">
                      <a:pos x="18" y="34"/>
                    </a:cxn>
                    <a:cxn ang="0">
                      <a:pos x="30" y="47"/>
                    </a:cxn>
                    <a:cxn ang="0">
                      <a:pos x="18" y="72"/>
                    </a:cxn>
                    <a:cxn ang="0">
                      <a:pos x="1" y="72"/>
                    </a:cxn>
                    <a:cxn ang="0">
                      <a:pos x="0" y="101"/>
                    </a:cxn>
                    <a:cxn ang="0">
                      <a:pos x="17" y="101"/>
                    </a:cxn>
                    <a:cxn ang="0">
                      <a:pos x="27" y="128"/>
                    </a:cxn>
                    <a:cxn ang="0">
                      <a:pos x="14" y="139"/>
                    </a:cxn>
                    <a:cxn ang="0">
                      <a:pos x="34" y="160"/>
                    </a:cxn>
                    <a:cxn ang="0">
                      <a:pos x="46" y="149"/>
                    </a:cxn>
                    <a:cxn ang="0">
                      <a:pos x="72" y="161"/>
                    </a:cxn>
                    <a:cxn ang="0">
                      <a:pos x="71" y="178"/>
                    </a:cxn>
                    <a:cxn ang="0">
                      <a:pos x="100" y="179"/>
                    </a:cxn>
                    <a:cxn ang="0">
                      <a:pos x="101" y="162"/>
                    </a:cxn>
                    <a:cxn ang="0">
                      <a:pos x="128" y="152"/>
                    </a:cxn>
                    <a:cxn ang="0">
                      <a:pos x="139" y="164"/>
                    </a:cxn>
                    <a:cxn ang="0">
                      <a:pos x="160" y="145"/>
                    </a:cxn>
                    <a:cxn ang="0">
                      <a:pos x="149" y="132"/>
                    </a:cxn>
                    <a:cxn ang="0">
                      <a:pos x="161" y="107"/>
                    </a:cxn>
                    <a:cxn ang="0">
                      <a:pos x="177" y="107"/>
                    </a:cxn>
                    <a:cxn ang="0">
                      <a:pos x="178" y="78"/>
                    </a:cxn>
                    <a:cxn ang="0">
                      <a:pos x="162" y="78"/>
                    </a:cxn>
                    <a:cxn ang="0">
                      <a:pos x="152" y="51"/>
                    </a:cxn>
                    <a:cxn ang="0">
                      <a:pos x="121" y="124"/>
                    </a:cxn>
                    <a:cxn ang="0">
                      <a:pos x="87" y="137"/>
                    </a:cxn>
                    <a:cxn ang="0">
                      <a:pos x="55" y="122"/>
                    </a:cxn>
                    <a:cxn ang="0">
                      <a:pos x="42" y="88"/>
                    </a:cxn>
                    <a:cxn ang="0">
                      <a:pos x="57" y="55"/>
                    </a:cxn>
                    <a:cxn ang="0">
                      <a:pos x="91" y="43"/>
                    </a:cxn>
                    <a:cxn ang="0">
                      <a:pos x="124" y="58"/>
                    </a:cxn>
                    <a:cxn ang="0">
                      <a:pos x="136" y="92"/>
                    </a:cxn>
                    <a:cxn ang="0">
                      <a:pos x="121" y="124"/>
                    </a:cxn>
                  </a:cxnLst>
                  <a:rect l="0" t="0" r="r" b="b"/>
                  <a:pathLst>
                    <a:path w="178" h="179">
                      <a:moveTo>
                        <a:pt x="152" y="51"/>
                      </a:moveTo>
                      <a:cubicBezTo>
                        <a:pt x="164" y="40"/>
                        <a:pt x="164" y="40"/>
                        <a:pt x="164" y="40"/>
                      </a:cubicBezTo>
                      <a:cubicBezTo>
                        <a:pt x="144" y="18"/>
                        <a:pt x="144" y="18"/>
                        <a:pt x="144" y="18"/>
                      </a:cubicBezTo>
                      <a:cubicBezTo>
                        <a:pt x="132" y="30"/>
                        <a:pt x="132" y="30"/>
                        <a:pt x="132" y="30"/>
                      </a:cubicBezTo>
                      <a:cubicBezTo>
                        <a:pt x="124" y="25"/>
                        <a:pt x="116" y="21"/>
                        <a:pt x="106" y="18"/>
                      </a:cubicBezTo>
                      <a:cubicBezTo>
                        <a:pt x="107" y="1"/>
                        <a:pt x="107" y="1"/>
                        <a:pt x="107" y="1"/>
                      </a:cubicBezTo>
                      <a:cubicBezTo>
                        <a:pt x="78" y="0"/>
                        <a:pt x="78" y="0"/>
                        <a:pt x="78" y="0"/>
                      </a:cubicBezTo>
                      <a:cubicBezTo>
                        <a:pt x="77" y="17"/>
                        <a:pt x="77" y="17"/>
                        <a:pt x="77" y="17"/>
                      </a:cubicBezTo>
                      <a:cubicBezTo>
                        <a:pt x="68" y="19"/>
                        <a:pt x="59" y="22"/>
                        <a:pt x="51" y="27"/>
                      </a:cubicBezTo>
                      <a:cubicBezTo>
                        <a:pt x="39" y="15"/>
                        <a:pt x="39" y="15"/>
                        <a:pt x="39" y="15"/>
                      </a:cubicBezTo>
                      <a:cubicBezTo>
                        <a:pt x="18" y="34"/>
                        <a:pt x="18" y="34"/>
                        <a:pt x="18" y="34"/>
                      </a:cubicBezTo>
                      <a:cubicBezTo>
                        <a:pt x="30" y="47"/>
                        <a:pt x="30" y="47"/>
                        <a:pt x="30" y="47"/>
                      </a:cubicBezTo>
                      <a:cubicBezTo>
                        <a:pt x="24" y="54"/>
                        <a:pt x="20" y="63"/>
                        <a:pt x="18" y="72"/>
                      </a:cubicBezTo>
                      <a:cubicBezTo>
                        <a:pt x="1" y="72"/>
                        <a:pt x="1" y="72"/>
                        <a:pt x="1" y="72"/>
                      </a:cubicBezTo>
                      <a:cubicBezTo>
                        <a:pt x="0" y="101"/>
                        <a:pt x="0" y="101"/>
                        <a:pt x="0" y="101"/>
                      </a:cubicBezTo>
                      <a:cubicBezTo>
                        <a:pt x="17" y="101"/>
                        <a:pt x="17" y="101"/>
                        <a:pt x="17" y="101"/>
                      </a:cubicBezTo>
                      <a:cubicBezTo>
                        <a:pt x="18" y="111"/>
                        <a:pt x="22" y="120"/>
                        <a:pt x="27" y="128"/>
                      </a:cubicBezTo>
                      <a:cubicBezTo>
                        <a:pt x="14" y="139"/>
                        <a:pt x="14" y="139"/>
                        <a:pt x="14" y="139"/>
                      </a:cubicBezTo>
                      <a:cubicBezTo>
                        <a:pt x="34" y="160"/>
                        <a:pt x="34" y="160"/>
                        <a:pt x="34" y="160"/>
                      </a:cubicBezTo>
                      <a:cubicBezTo>
                        <a:pt x="46" y="149"/>
                        <a:pt x="46" y="149"/>
                        <a:pt x="46" y="149"/>
                      </a:cubicBezTo>
                      <a:cubicBezTo>
                        <a:pt x="54" y="155"/>
                        <a:pt x="63" y="159"/>
                        <a:pt x="72" y="161"/>
                      </a:cubicBezTo>
                      <a:cubicBezTo>
                        <a:pt x="71" y="178"/>
                        <a:pt x="71" y="178"/>
                        <a:pt x="71" y="178"/>
                      </a:cubicBezTo>
                      <a:cubicBezTo>
                        <a:pt x="100" y="179"/>
                        <a:pt x="100" y="179"/>
                        <a:pt x="100" y="179"/>
                      </a:cubicBezTo>
                      <a:cubicBezTo>
                        <a:pt x="101" y="162"/>
                        <a:pt x="101" y="162"/>
                        <a:pt x="101" y="162"/>
                      </a:cubicBezTo>
                      <a:cubicBezTo>
                        <a:pt x="111" y="161"/>
                        <a:pt x="120" y="157"/>
                        <a:pt x="128" y="152"/>
                      </a:cubicBezTo>
                      <a:cubicBezTo>
                        <a:pt x="139" y="164"/>
                        <a:pt x="139" y="164"/>
                        <a:pt x="139" y="164"/>
                      </a:cubicBezTo>
                      <a:cubicBezTo>
                        <a:pt x="160" y="145"/>
                        <a:pt x="160" y="145"/>
                        <a:pt x="160" y="145"/>
                      </a:cubicBezTo>
                      <a:cubicBezTo>
                        <a:pt x="149" y="132"/>
                        <a:pt x="149" y="132"/>
                        <a:pt x="149" y="132"/>
                      </a:cubicBezTo>
                      <a:cubicBezTo>
                        <a:pt x="154" y="125"/>
                        <a:pt x="158" y="116"/>
                        <a:pt x="161" y="107"/>
                      </a:cubicBezTo>
                      <a:cubicBezTo>
                        <a:pt x="177" y="107"/>
                        <a:pt x="177" y="107"/>
                        <a:pt x="177" y="107"/>
                      </a:cubicBezTo>
                      <a:cubicBezTo>
                        <a:pt x="178" y="78"/>
                        <a:pt x="178" y="78"/>
                        <a:pt x="178" y="78"/>
                      </a:cubicBezTo>
                      <a:cubicBezTo>
                        <a:pt x="162" y="78"/>
                        <a:pt x="162" y="78"/>
                        <a:pt x="162" y="78"/>
                      </a:cubicBezTo>
                      <a:cubicBezTo>
                        <a:pt x="160" y="68"/>
                        <a:pt x="157" y="59"/>
                        <a:pt x="152" y="51"/>
                      </a:cubicBezTo>
                      <a:close/>
                      <a:moveTo>
                        <a:pt x="121" y="124"/>
                      </a:moveTo>
                      <a:cubicBezTo>
                        <a:pt x="112" y="133"/>
                        <a:pt x="101" y="138"/>
                        <a:pt x="87" y="137"/>
                      </a:cubicBezTo>
                      <a:cubicBezTo>
                        <a:pt x="74" y="137"/>
                        <a:pt x="63" y="131"/>
                        <a:pt x="55" y="122"/>
                      </a:cubicBezTo>
                      <a:cubicBezTo>
                        <a:pt x="46" y="113"/>
                        <a:pt x="41" y="101"/>
                        <a:pt x="42" y="88"/>
                      </a:cubicBezTo>
                      <a:cubicBezTo>
                        <a:pt x="42" y="75"/>
                        <a:pt x="48" y="63"/>
                        <a:pt x="57" y="55"/>
                      </a:cubicBezTo>
                      <a:cubicBezTo>
                        <a:pt x="66" y="47"/>
                        <a:pt x="78" y="42"/>
                        <a:pt x="91" y="43"/>
                      </a:cubicBezTo>
                      <a:cubicBezTo>
                        <a:pt x="104" y="43"/>
                        <a:pt x="116" y="49"/>
                        <a:pt x="124" y="58"/>
                      </a:cubicBezTo>
                      <a:cubicBezTo>
                        <a:pt x="132" y="67"/>
                        <a:pt x="137" y="78"/>
                        <a:pt x="136" y="92"/>
                      </a:cubicBezTo>
                      <a:cubicBezTo>
                        <a:pt x="136" y="105"/>
                        <a:pt x="130" y="116"/>
                        <a:pt x="121" y="12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>
                    <a:defRPr/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" name="Freeform 69">
                  <a:extLst>
                    <a:ext uri="{FF2B5EF4-FFF2-40B4-BE49-F238E27FC236}">
                      <a16:creationId xmlns:a16="http://schemas.microsoft.com/office/drawing/2014/main" id="{97A048E6-7212-19DA-80DB-E48BFBC3EA5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38905" y="2922594"/>
                  <a:ext cx="211138" cy="211138"/>
                </a:xfrm>
                <a:custGeom>
                  <a:avLst/>
                  <a:gdLst/>
                  <a:ahLst/>
                  <a:cxnLst>
                    <a:cxn ang="0">
                      <a:pos x="109" y="59"/>
                    </a:cxn>
                    <a:cxn ang="0">
                      <a:pos x="107" y="41"/>
                    </a:cxn>
                    <a:cxn ang="0">
                      <a:pos x="97" y="42"/>
                    </a:cxn>
                    <a:cxn ang="0">
                      <a:pos x="89" y="27"/>
                    </a:cxn>
                    <a:cxn ang="0">
                      <a:pos x="96" y="19"/>
                    </a:cxn>
                    <a:cxn ang="0">
                      <a:pos x="82" y="8"/>
                    </a:cxn>
                    <a:cxn ang="0">
                      <a:pos x="76" y="16"/>
                    </a:cxn>
                    <a:cxn ang="0">
                      <a:pos x="59" y="10"/>
                    </a:cxn>
                    <a:cxn ang="0">
                      <a:pos x="58" y="0"/>
                    </a:cxn>
                    <a:cxn ang="0">
                      <a:pos x="41" y="1"/>
                    </a:cxn>
                    <a:cxn ang="0">
                      <a:pos x="42" y="12"/>
                    </a:cxn>
                    <a:cxn ang="0">
                      <a:pos x="27" y="20"/>
                    </a:cxn>
                    <a:cxn ang="0">
                      <a:pos x="19" y="13"/>
                    </a:cxn>
                    <a:cxn ang="0">
                      <a:pos x="7" y="27"/>
                    </a:cxn>
                    <a:cxn ang="0">
                      <a:pos x="15" y="33"/>
                    </a:cxn>
                    <a:cxn ang="0">
                      <a:pos x="10" y="50"/>
                    </a:cxn>
                    <a:cxn ang="0">
                      <a:pos x="0" y="50"/>
                    </a:cxn>
                    <a:cxn ang="0">
                      <a:pos x="1" y="68"/>
                    </a:cxn>
                    <a:cxn ang="0">
                      <a:pos x="11" y="67"/>
                    </a:cxn>
                    <a:cxn ang="0">
                      <a:pos x="19" y="83"/>
                    </a:cxn>
                    <a:cxn ang="0">
                      <a:pos x="13" y="90"/>
                    </a:cxn>
                    <a:cxn ang="0">
                      <a:pos x="26" y="102"/>
                    </a:cxn>
                    <a:cxn ang="0">
                      <a:pos x="33" y="94"/>
                    </a:cxn>
                    <a:cxn ang="0">
                      <a:pos x="49" y="99"/>
                    </a:cxn>
                    <a:cxn ang="0">
                      <a:pos x="50" y="109"/>
                    </a:cxn>
                    <a:cxn ang="0">
                      <a:pos x="68" y="108"/>
                    </a:cxn>
                    <a:cxn ang="0">
                      <a:pos x="67" y="98"/>
                    </a:cxn>
                    <a:cxn ang="0">
                      <a:pos x="82" y="90"/>
                    </a:cxn>
                    <a:cxn ang="0">
                      <a:pos x="90" y="96"/>
                    </a:cxn>
                    <a:cxn ang="0">
                      <a:pos x="101" y="83"/>
                    </a:cxn>
                    <a:cxn ang="0">
                      <a:pos x="94" y="76"/>
                    </a:cxn>
                    <a:cxn ang="0">
                      <a:pos x="99" y="60"/>
                    </a:cxn>
                    <a:cxn ang="0">
                      <a:pos x="109" y="59"/>
                    </a:cxn>
                    <a:cxn ang="0">
                      <a:pos x="76" y="73"/>
                    </a:cxn>
                    <a:cxn ang="0">
                      <a:pos x="57" y="84"/>
                    </a:cxn>
                    <a:cxn ang="0">
                      <a:pos x="36" y="77"/>
                    </a:cxn>
                    <a:cxn ang="0">
                      <a:pos x="26" y="57"/>
                    </a:cxn>
                    <a:cxn ang="0">
                      <a:pos x="32" y="36"/>
                    </a:cxn>
                    <a:cxn ang="0">
                      <a:pos x="52" y="26"/>
                    </a:cxn>
                    <a:cxn ang="0">
                      <a:pos x="73" y="33"/>
                    </a:cxn>
                    <a:cxn ang="0">
                      <a:pos x="83" y="52"/>
                    </a:cxn>
                    <a:cxn ang="0">
                      <a:pos x="76" y="73"/>
                    </a:cxn>
                  </a:cxnLst>
                  <a:rect l="0" t="0" r="r" b="b"/>
                  <a:pathLst>
                    <a:path w="109" h="109">
                      <a:moveTo>
                        <a:pt x="109" y="59"/>
                      </a:moveTo>
                      <a:cubicBezTo>
                        <a:pt x="107" y="41"/>
                        <a:pt x="107" y="41"/>
                        <a:pt x="107" y="41"/>
                      </a:cubicBezTo>
                      <a:cubicBezTo>
                        <a:pt x="97" y="42"/>
                        <a:pt x="97" y="42"/>
                        <a:pt x="97" y="42"/>
                      </a:cubicBezTo>
                      <a:cubicBezTo>
                        <a:pt x="96" y="36"/>
                        <a:pt x="93" y="31"/>
                        <a:pt x="89" y="27"/>
                      </a:cubicBezTo>
                      <a:cubicBezTo>
                        <a:pt x="96" y="19"/>
                        <a:pt x="96" y="19"/>
                        <a:pt x="96" y="19"/>
                      </a:cubicBezTo>
                      <a:cubicBezTo>
                        <a:pt x="82" y="8"/>
                        <a:pt x="82" y="8"/>
                        <a:pt x="82" y="8"/>
                      </a:cubicBez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1" y="13"/>
                        <a:pt x="65" y="11"/>
                        <a:pt x="59" y="1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1" y="1"/>
                        <a:pt x="41" y="1"/>
                        <a:pt x="41" y="1"/>
                      </a:cubicBezTo>
                      <a:cubicBezTo>
                        <a:pt x="42" y="12"/>
                        <a:pt x="42" y="12"/>
                        <a:pt x="42" y="12"/>
                      </a:cubicBezTo>
                      <a:cubicBezTo>
                        <a:pt x="36" y="14"/>
                        <a:pt x="31" y="16"/>
                        <a:pt x="27" y="20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15" y="33"/>
                        <a:pt x="15" y="33"/>
                        <a:pt x="15" y="33"/>
                      </a:cubicBezTo>
                      <a:cubicBezTo>
                        <a:pt x="12" y="38"/>
                        <a:pt x="11" y="44"/>
                        <a:pt x="10" y="50"/>
                      </a:cubicBezTo>
                      <a:cubicBezTo>
                        <a:pt x="0" y="50"/>
                        <a:pt x="0" y="50"/>
                        <a:pt x="0" y="50"/>
                      </a:cubicBezTo>
                      <a:cubicBezTo>
                        <a:pt x="1" y="68"/>
                        <a:pt x="1" y="68"/>
                        <a:pt x="1" y="68"/>
                      </a:cubicBezTo>
                      <a:cubicBezTo>
                        <a:pt x="11" y="67"/>
                        <a:pt x="11" y="67"/>
                        <a:pt x="11" y="67"/>
                      </a:cubicBezTo>
                      <a:cubicBezTo>
                        <a:pt x="13" y="73"/>
                        <a:pt x="16" y="78"/>
                        <a:pt x="19" y="83"/>
                      </a:cubicBezTo>
                      <a:cubicBezTo>
                        <a:pt x="13" y="90"/>
                        <a:pt x="13" y="90"/>
                        <a:pt x="13" y="90"/>
                      </a:cubicBezTo>
                      <a:cubicBezTo>
                        <a:pt x="26" y="102"/>
                        <a:pt x="26" y="102"/>
                        <a:pt x="26" y="102"/>
                      </a:cubicBezTo>
                      <a:cubicBezTo>
                        <a:pt x="33" y="94"/>
                        <a:pt x="33" y="94"/>
                        <a:pt x="33" y="94"/>
                      </a:cubicBezTo>
                      <a:cubicBezTo>
                        <a:pt x="38" y="97"/>
                        <a:pt x="43" y="99"/>
                        <a:pt x="49" y="99"/>
                      </a:cubicBezTo>
                      <a:cubicBezTo>
                        <a:pt x="50" y="109"/>
                        <a:pt x="50" y="109"/>
                        <a:pt x="50" y="109"/>
                      </a:cubicBezTo>
                      <a:cubicBezTo>
                        <a:pt x="68" y="108"/>
                        <a:pt x="68" y="108"/>
                        <a:pt x="68" y="108"/>
                      </a:cubicBezTo>
                      <a:cubicBezTo>
                        <a:pt x="67" y="98"/>
                        <a:pt x="67" y="98"/>
                        <a:pt x="67" y="98"/>
                      </a:cubicBezTo>
                      <a:cubicBezTo>
                        <a:pt x="73" y="96"/>
                        <a:pt x="78" y="93"/>
                        <a:pt x="82" y="90"/>
                      </a:cubicBezTo>
                      <a:cubicBezTo>
                        <a:pt x="90" y="96"/>
                        <a:pt x="90" y="96"/>
                        <a:pt x="90" y="96"/>
                      </a:cubicBezTo>
                      <a:cubicBezTo>
                        <a:pt x="101" y="83"/>
                        <a:pt x="101" y="83"/>
                        <a:pt x="101" y="83"/>
                      </a:cubicBezTo>
                      <a:cubicBezTo>
                        <a:pt x="94" y="76"/>
                        <a:pt x="94" y="76"/>
                        <a:pt x="94" y="76"/>
                      </a:cubicBezTo>
                      <a:cubicBezTo>
                        <a:pt x="96" y="71"/>
                        <a:pt x="98" y="66"/>
                        <a:pt x="99" y="60"/>
                      </a:cubicBezTo>
                      <a:lnTo>
                        <a:pt x="109" y="59"/>
                      </a:lnTo>
                      <a:close/>
                      <a:moveTo>
                        <a:pt x="76" y="73"/>
                      </a:moveTo>
                      <a:cubicBezTo>
                        <a:pt x="72" y="79"/>
                        <a:pt x="65" y="83"/>
                        <a:pt x="57" y="84"/>
                      </a:cubicBezTo>
                      <a:cubicBezTo>
                        <a:pt x="49" y="84"/>
                        <a:pt x="41" y="82"/>
                        <a:pt x="36" y="77"/>
                      </a:cubicBezTo>
                      <a:cubicBezTo>
                        <a:pt x="30" y="72"/>
                        <a:pt x="26" y="65"/>
                        <a:pt x="26" y="57"/>
                      </a:cubicBezTo>
                      <a:cubicBezTo>
                        <a:pt x="25" y="49"/>
                        <a:pt x="28" y="42"/>
                        <a:pt x="32" y="36"/>
                      </a:cubicBezTo>
                      <a:cubicBezTo>
                        <a:pt x="37" y="31"/>
                        <a:pt x="44" y="27"/>
                        <a:pt x="52" y="26"/>
                      </a:cubicBezTo>
                      <a:cubicBezTo>
                        <a:pt x="60" y="25"/>
                        <a:pt x="67" y="28"/>
                        <a:pt x="73" y="33"/>
                      </a:cubicBezTo>
                      <a:cubicBezTo>
                        <a:pt x="79" y="38"/>
                        <a:pt x="82" y="44"/>
                        <a:pt x="83" y="52"/>
                      </a:cubicBezTo>
                      <a:cubicBezTo>
                        <a:pt x="84" y="60"/>
                        <a:pt x="81" y="68"/>
                        <a:pt x="76" y="7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>
                    <a:defRPr/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" name="Freeform 70">
                  <a:extLst>
                    <a:ext uri="{FF2B5EF4-FFF2-40B4-BE49-F238E27FC236}">
                      <a16:creationId xmlns:a16="http://schemas.microsoft.com/office/drawing/2014/main" id="{D778A1AE-0E49-1D58-2500-9BE7615A176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00856" y="2576518"/>
                  <a:ext cx="211138" cy="212725"/>
                </a:xfrm>
                <a:custGeom>
                  <a:avLst/>
                  <a:gdLst/>
                  <a:ahLst/>
                  <a:cxnLst>
                    <a:cxn ang="0">
                      <a:pos x="99" y="50"/>
                    </a:cxn>
                    <a:cxn ang="0">
                      <a:pos x="94" y="34"/>
                    </a:cxn>
                    <a:cxn ang="0">
                      <a:pos x="102" y="27"/>
                    </a:cxn>
                    <a:cxn ang="0">
                      <a:pos x="91" y="13"/>
                    </a:cxn>
                    <a:cxn ang="0">
                      <a:pos x="83" y="20"/>
                    </a:cxn>
                    <a:cxn ang="0">
                      <a:pos x="67" y="12"/>
                    </a:cxn>
                    <a:cxn ang="0">
                      <a:pos x="68" y="2"/>
                    </a:cxn>
                    <a:cxn ang="0">
                      <a:pos x="51" y="0"/>
                    </a:cxn>
                    <a:cxn ang="0">
                      <a:pos x="50" y="10"/>
                    </a:cxn>
                    <a:cxn ang="0">
                      <a:pos x="33" y="16"/>
                    </a:cxn>
                    <a:cxn ang="0">
                      <a:pos x="27" y="7"/>
                    </a:cxn>
                    <a:cxn ang="0">
                      <a:pos x="13" y="19"/>
                    </a:cxn>
                    <a:cxn ang="0">
                      <a:pos x="20" y="27"/>
                    </a:cxn>
                    <a:cxn ang="0">
                      <a:pos x="12" y="42"/>
                    </a:cxn>
                    <a:cxn ang="0">
                      <a:pos x="1" y="41"/>
                    </a:cxn>
                    <a:cxn ang="0">
                      <a:pos x="0" y="59"/>
                    </a:cxn>
                    <a:cxn ang="0">
                      <a:pos x="10" y="60"/>
                    </a:cxn>
                    <a:cxn ang="0">
                      <a:pos x="15" y="76"/>
                    </a:cxn>
                    <a:cxn ang="0">
                      <a:pos x="7" y="83"/>
                    </a:cxn>
                    <a:cxn ang="0">
                      <a:pos x="18" y="96"/>
                    </a:cxn>
                    <a:cxn ang="0">
                      <a:pos x="26" y="90"/>
                    </a:cxn>
                    <a:cxn ang="0">
                      <a:pos x="42" y="98"/>
                    </a:cxn>
                    <a:cxn ang="0">
                      <a:pos x="41" y="108"/>
                    </a:cxn>
                    <a:cxn ang="0">
                      <a:pos x="58" y="110"/>
                    </a:cxn>
                    <a:cxn ang="0">
                      <a:pos x="59" y="100"/>
                    </a:cxn>
                    <a:cxn ang="0">
                      <a:pos x="76" y="94"/>
                    </a:cxn>
                    <a:cxn ang="0">
                      <a:pos x="82" y="102"/>
                    </a:cxn>
                    <a:cxn ang="0">
                      <a:pos x="96" y="91"/>
                    </a:cxn>
                    <a:cxn ang="0">
                      <a:pos x="89" y="83"/>
                    </a:cxn>
                    <a:cxn ang="0">
                      <a:pos x="98" y="68"/>
                    </a:cxn>
                    <a:cxn ang="0">
                      <a:pos x="108" y="69"/>
                    </a:cxn>
                    <a:cxn ang="0">
                      <a:pos x="109" y="51"/>
                    </a:cxn>
                    <a:cxn ang="0">
                      <a:pos x="99" y="50"/>
                    </a:cxn>
                    <a:cxn ang="0">
                      <a:pos x="83" y="58"/>
                    </a:cxn>
                    <a:cxn ang="0">
                      <a:pos x="73" y="77"/>
                    </a:cxn>
                    <a:cxn ang="0">
                      <a:pos x="52" y="84"/>
                    </a:cxn>
                    <a:cxn ang="0">
                      <a:pos x="32" y="73"/>
                    </a:cxn>
                    <a:cxn ang="0">
                      <a:pos x="26" y="52"/>
                    </a:cxn>
                    <a:cxn ang="0">
                      <a:pos x="36" y="33"/>
                    </a:cxn>
                    <a:cxn ang="0">
                      <a:pos x="57" y="26"/>
                    </a:cxn>
                    <a:cxn ang="0">
                      <a:pos x="77" y="37"/>
                    </a:cxn>
                    <a:cxn ang="0">
                      <a:pos x="83" y="58"/>
                    </a:cxn>
                  </a:cxnLst>
                  <a:rect l="0" t="0" r="r" b="b"/>
                  <a:pathLst>
                    <a:path w="109" h="110">
                      <a:moveTo>
                        <a:pt x="99" y="50"/>
                      </a:moveTo>
                      <a:cubicBezTo>
                        <a:pt x="99" y="44"/>
                        <a:pt x="97" y="39"/>
                        <a:pt x="94" y="34"/>
                      </a:cubicBezTo>
                      <a:cubicBezTo>
                        <a:pt x="102" y="27"/>
                        <a:pt x="102" y="27"/>
                        <a:pt x="102" y="27"/>
                      </a:cubicBezTo>
                      <a:cubicBezTo>
                        <a:pt x="91" y="13"/>
                        <a:pt x="91" y="13"/>
                        <a:pt x="91" y="13"/>
                      </a:cubicBezTo>
                      <a:cubicBezTo>
                        <a:pt x="83" y="20"/>
                        <a:pt x="83" y="20"/>
                        <a:pt x="83" y="20"/>
                      </a:cubicBezTo>
                      <a:cubicBezTo>
                        <a:pt x="78" y="16"/>
                        <a:pt x="73" y="14"/>
                        <a:pt x="67" y="12"/>
                      </a:cubicBezTo>
                      <a:cubicBezTo>
                        <a:pt x="68" y="2"/>
                        <a:pt x="68" y="2"/>
                        <a:pt x="68" y="2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44" y="11"/>
                        <a:pt x="39" y="13"/>
                        <a:pt x="33" y="16"/>
                      </a:cubicBezTo>
                      <a:cubicBezTo>
                        <a:pt x="27" y="7"/>
                        <a:pt x="27" y="7"/>
                        <a:pt x="27" y="7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20" y="27"/>
                        <a:pt x="20" y="27"/>
                        <a:pt x="20" y="27"/>
                      </a:cubicBezTo>
                      <a:cubicBezTo>
                        <a:pt x="16" y="31"/>
                        <a:pt x="13" y="37"/>
                        <a:pt x="12" y="42"/>
                      </a:cubicBezTo>
                      <a:cubicBezTo>
                        <a:pt x="1" y="41"/>
                        <a:pt x="1" y="41"/>
                        <a:pt x="1" y="41"/>
                      </a:cubicBez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10" y="60"/>
                        <a:pt x="10" y="60"/>
                        <a:pt x="10" y="60"/>
                      </a:cubicBezTo>
                      <a:cubicBezTo>
                        <a:pt x="11" y="65"/>
                        <a:pt x="12" y="71"/>
                        <a:pt x="15" y="76"/>
                      </a:cubicBezTo>
                      <a:cubicBezTo>
                        <a:pt x="7" y="83"/>
                        <a:pt x="7" y="83"/>
                        <a:pt x="7" y="83"/>
                      </a:cubicBezTo>
                      <a:cubicBezTo>
                        <a:pt x="18" y="96"/>
                        <a:pt x="18" y="96"/>
                        <a:pt x="18" y="96"/>
                      </a:cubicBezTo>
                      <a:cubicBezTo>
                        <a:pt x="26" y="90"/>
                        <a:pt x="26" y="90"/>
                        <a:pt x="26" y="90"/>
                      </a:cubicBezTo>
                      <a:cubicBezTo>
                        <a:pt x="31" y="93"/>
                        <a:pt x="36" y="96"/>
                        <a:pt x="42" y="98"/>
                      </a:cubicBezTo>
                      <a:cubicBezTo>
                        <a:pt x="41" y="108"/>
                        <a:pt x="41" y="108"/>
                        <a:pt x="41" y="108"/>
                      </a:cubicBezTo>
                      <a:cubicBezTo>
                        <a:pt x="58" y="110"/>
                        <a:pt x="58" y="110"/>
                        <a:pt x="58" y="110"/>
                      </a:cubicBezTo>
                      <a:cubicBezTo>
                        <a:pt x="59" y="100"/>
                        <a:pt x="59" y="100"/>
                        <a:pt x="59" y="100"/>
                      </a:cubicBezTo>
                      <a:cubicBezTo>
                        <a:pt x="65" y="99"/>
                        <a:pt x="71" y="97"/>
                        <a:pt x="76" y="94"/>
                      </a:cubicBezTo>
                      <a:cubicBezTo>
                        <a:pt x="82" y="102"/>
                        <a:pt x="82" y="102"/>
                        <a:pt x="82" y="102"/>
                      </a:cubicBezTo>
                      <a:cubicBezTo>
                        <a:pt x="96" y="91"/>
                        <a:pt x="96" y="91"/>
                        <a:pt x="96" y="91"/>
                      </a:cubicBezTo>
                      <a:cubicBezTo>
                        <a:pt x="89" y="83"/>
                        <a:pt x="89" y="83"/>
                        <a:pt x="89" y="83"/>
                      </a:cubicBezTo>
                      <a:cubicBezTo>
                        <a:pt x="93" y="79"/>
                        <a:pt x="96" y="73"/>
                        <a:pt x="98" y="68"/>
                      </a:cubicBezTo>
                      <a:cubicBezTo>
                        <a:pt x="108" y="69"/>
                        <a:pt x="108" y="69"/>
                        <a:pt x="108" y="69"/>
                      </a:cubicBezTo>
                      <a:cubicBezTo>
                        <a:pt x="109" y="51"/>
                        <a:pt x="109" y="51"/>
                        <a:pt x="109" y="51"/>
                      </a:cubicBezTo>
                      <a:lnTo>
                        <a:pt x="99" y="50"/>
                      </a:lnTo>
                      <a:close/>
                      <a:moveTo>
                        <a:pt x="83" y="58"/>
                      </a:moveTo>
                      <a:cubicBezTo>
                        <a:pt x="83" y="65"/>
                        <a:pt x="79" y="72"/>
                        <a:pt x="73" y="77"/>
                      </a:cubicBezTo>
                      <a:cubicBezTo>
                        <a:pt x="67" y="82"/>
                        <a:pt x="59" y="84"/>
                        <a:pt x="52" y="84"/>
                      </a:cubicBezTo>
                      <a:cubicBezTo>
                        <a:pt x="45" y="83"/>
                        <a:pt x="37" y="80"/>
                        <a:pt x="32" y="73"/>
                      </a:cubicBezTo>
                      <a:cubicBezTo>
                        <a:pt x="27" y="67"/>
                        <a:pt x="25" y="60"/>
                        <a:pt x="26" y="52"/>
                      </a:cubicBezTo>
                      <a:cubicBezTo>
                        <a:pt x="27" y="45"/>
                        <a:pt x="30" y="38"/>
                        <a:pt x="36" y="33"/>
                      </a:cubicBezTo>
                      <a:cubicBezTo>
                        <a:pt x="42" y="28"/>
                        <a:pt x="50" y="26"/>
                        <a:pt x="57" y="26"/>
                      </a:cubicBezTo>
                      <a:cubicBezTo>
                        <a:pt x="65" y="27"/>
                        <a:pt x="72" y="30"/>
                        <a:pt x="77" y="37"/>
                      </a:cubicBezTo>
                      <a:cubicBezTo>
                        <a:pt x="82" y="43"/>
                        <a:pt x="84" y="50"/>
                        <a:pt x="83" y="5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>
                    <a:defRPr/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C2A6F91B-C678-A736-EA99-1282E776DA51}"/>
                </a:ext>
              </a:extLst>
            </p:cNvPr>
            <p:cNvGrpSpPr/>
            <p:nvPr/>
          </p:nvGrpSpPr>
          <p:grpSpPr>
            <a:xfrm>
              <a:off x="5469735" y="4952114"/>
              <a:ext cx="465093" cy="503269"/>
              <a:chOff x="2944626" y="3962385"/>
              <a:chExt cx="585788" cy="638173"/>
            </a:xfrm>
            <a:solidFill>
              <a:schemeClr val="bg1">
                <a:lumMod val="65000"/>
              </a:schemeClr>
            </a:solidFill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7E3F851D-7462-C1A0-19A7-4B3E17B18E8E}"/>
                  </a:ext>
                </a:extLst>
              </p:cNvPr>
              <p:cNvGrpSpPr/>
              <p:nvPr/>
            </p:nvGrpSpPr>
            <p:grpSpPr>
              <a:xfrm>
                <a:off x="3055751" y="3962385"/>
                <a:ext cx="387350" cy="241299"/>
                <a:chOff x="3596771" y="3962385"/>
                <a:chExt cx="387350" cy="241299"/>
              </a:xfrm>
              <a:grpFill/>
            </p:grpSpPr>
            <p:sp>
              <p:nvSpPr>
                <p:cNvPr id="43" name="Freeform 69">
                  <a:extLst>
                    <a:ext uri="{FF2B5EF4-FFF2-40B4-BE49-F238E27FC236}">
                      <a16:creationId xmlns:a16="http://schemas.microsoft.com/office/drawing/2014/main" id="{B877DD18-3654-78BF-AC0D-2545C043AC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6771" y="3962385"/>
                  <a:ext cx="171450" cy="241299"/>
                </a:xfrm>
                <a:custGeom>
                  <a:avLst/>
                  <a:gdLst/>
                  <a:ahLst/>
                  <a:cxnLst>
                    <a:cxn ang="0">
                      <a:pos x="12" y="16"/>
                    </a:cxn>
                    <a:cxn ang="0">
                      <a:pos x="32" y="15"/>
                    </a:cxn>
                    <a:cxn ang="0">
                      <a:pos x="28" y="11"/>
                    </a:cxn>
                    <a:cxn ang="0">
                      <a:pos x="30" y="2"/>
                    </a:cxn>
                    <a:cxn ang="0">
                      <a:pos x="39" y="2"/>
                    </a:cxn>
                    <a:cxn ang="0">
                      <a:pos x="42" y="7"/>
                    </a:cxn>
                    <a:cxn ang="0">
                      <a:pos x="38" y="13"/>
                    </a:cxn>
                    <a:cxn ang="0">
                      <a:pos x="39" y="18"/>
                    </a:cxn>
                    <a:cxn ang="0">
                      <a:pos x="56" y="17"/>
                    </a:cxn>
                    <a:cxn ang="0">
                      <a:pos x="66" y="26"/>
                    </a:cxn>
                    <a:cxn ang="0">
                      <a:pos x="61" y="35"/>
                    </a:cxn>
                    <a:cxn ang="0">
                      <a:pos x="49" y="43"/>
                    </a:cxn>
                    <a:cxn ang="0">
                      <a:pos x="49" y="44"/>
                    </a:cxn>
                    <a:cxn ang="0">
                      <a:pos x="49" y="44"/>
                    </a:cxn>
                    <a:cxn ang="0">
                      <a:pos x="49" y="44"/>
                    </a:cxn>
                    <a:cxn ang="0">
                      <a:pos x="49" y="44"/>
                    </a:cxn>
                    <a:cxn ang="0">
                      <a:pos x="49" y="44"/>
                    </a:cxn>
                    <a:cxn ang="0">
                      <a:pos x="49" y="44"/>
                    </a:cxn>
                    <a:cxn ang="0">
                      <a:pos x="49" y="44"/>
                    </a:cxn>
                    <a:cxn ang="0">
                      <a:pos x="48" y="47"/>
                    </a:cxn>
                    <a:cxn ang="0">
                      <a:pos x="60" y="60"/>
                    </a:cxn>
                    <a:cxn ang="0">
                      <a:pos x="65" y="70"/>
                    </a:cxn>
                    <a:cxn ang="0">
                      <a:pos x="54" y="77"/>
                    </a:cxn>
                    <a:cxn ang="0">
                      <a:pos x="34" y="78"/>
                    </a:cxn>
                    <a:cxn ang="0">
                      <a:pos x="36" y="80"/>
                    </a:cxn>
                    <a:cxn ang="0">
                      <a:pos x="38" y="83"/>
                    </a:cxn>
                    <a:cxn ang="0">
                      <a:pos x="39" y="87"/>
                    </a:cxn>
                    <a:cxn ang="0">
                      <a:pos x="36" y="92"/>
                    </a:cxn>
                    <a:cxn ang="0">
                      <a:pos x="27" y="91"/>
                    </a:cxn>
                    <a:cxn ang="0">
                      <a:pos x="26" y="82"/>
                    </a:cxn>
                    <a:cxn ang="0">
                      <a:pos x="29" y="80"/>
                    </a:cxn>
                    <a:cxn ang="0">
                      <a:pos x="27" y="75"/>
                    </a:cxn>
                    <a:cxn ang="0">
                      <a:pos x="1" y="76"/>
                    </a:cxn>
                    <a:cxn ang="0">
                      <a:pos x="0" y="57"/>
                    </a:cxn>
                    <a:cxn ang="0">
                      <a:pos x="14" y="55"/>
                    </a:cxn>
                    <a:cxn ang="0">
                      <a:pos x="15" y="38"/>
                    </a:cxn>
                    <a:cxn ang="0">
                      <a:pos x="0" y="35"/>
                    </a:cxn>
                    <a:cxn ang="0">
                      <a:pos x="3" y="15"/>
                    </a:cxn>
                  </a:cxnLst>
                  <a:rect l="0" t="0" r="r" b="b"/>
                  <a:pathLst>
                    <a:path w="67" h="94">
                      <a:moveTo>
                        <a:pt x="3" y="15"/>
                      </a:moveTo>
                      <a:cubicBezTo>
                        <a:pt x="5" y="15"/>
                        <a:pt x="9" y="16"/>
                        <a:pt x="12" y="16"/>
                      </a:cubicBezTo>
                      <a:cubicBezTo>
                        <a:pt x="18" y="17"/>
                        <a:pt x="25" y="17"/>
                        <a:pt x="29" y="18"/>
                      </a:cubicBezTo>
                      <a:cubicBezTo>
                        <a:pt x="30" y="18"/>
                        <a:pt x="32" y="17"/>
                        <a:pt x="32" y="15"/>
                      </a:cubicBezTo>
                      <a:cubicBezTo>
                        <a:pt x="32" y="14"/>
                        <a:pt x="31" y="13"/>
                        <a:pt x="30" y="13"/>
                      </a:cubicBezTo>
                      <a:cubicBezTo>
                        <a:pt x="29" y="12"/>
                        <a:pt x="29" y="11"/>
                        <a:pt x="28" y="11"/>
                      </a:cubicBezTo>
                      <a:cubicBezTo>
                        <a:pt x="28" y="10"/>
                        <a:pt x="27" y="8"/>
                        <a:pt x="27" y="7"/>
                      </a:cubicBezTo>
                      <a:cubicBezTo>
                        <a:pt x="27" y="5"/>
                        <a:pt x="28" y="3"/>
                        <a:pt x="30" y="2"/>
                      </a:cubicBezTo>
                      <a:cubicBezTo>
                        <a:pt x="31" y="1"/>
                        <a:pt x="33" y="0"/>
                        <a:pt x="35" y="0"/>
                      </a:cubicBezTo>
                      <a:cubicBezTo>
                        <a:pt x="37" y="0"/>
                        <a:pt x="38" y="1"/>
                        <a:pt x="39" y="2"/>
                      </a:cubicBezTo>
                      <a:cubicBezTo>
                        <a:pt x="39" y="2"/>
                        <a:pt x="39" y="2"/>
                        <a:pt x="39" y="2"/>
                      </a:cubicBezTo>
                      <a:cubicBezTo>
                        <a:pt x="41" y="4"/>
                        <a:pt x="42" y="5"/>
                        <a:pt x="42" y="7"/>
                      </a:cubicBezTo>
                      <a:cubicBezTo>
                        <a:pt x="42" y="9"/>
                        <a:pt x="41" y="10"/>
                        <a:pt x="41" y="11"/>
                      </a:cubicBezTo>
                      <a:cubicBezTo>
                        <a:pt x="40" y="12"/>
                        <a:pt x="39" y="13"/>
                        <a:pt x="38" y="13"/>
                      </a:cubicBezTo>
                      <a:cubicBezTo>
                        <a:pt x="37" y="14"/>
                        <a:pt x="36" y="15"/>
                        <a:pt x="37" y="17"/>
                      </a:cubicBezTo>
                      <a:cubicBezTo>
                        <a:pt x="38" y="17"/>
                        <a:pt x="38" y="18"/>
                        <a:pt x="39" y="18"/>
                      </a:cubicBezTo>
                      <a:cubicBezTo>
                        <a:pt x="39" y="18"/>
                        <a:pt x="39" y="18"/>
                        <a:pt x="39" y="18"/>
                      </a:cubicBezTo>
                      <a:cubicBezTo>
                        <a:pt x="44" y="18"/>
                        <a:pt x="50" y="18"/>
                        <a:pt x="56" y="17"/>
                      </a:cubicBezTo>
                      <a:cubicBezTo>
                        <a:pt x="60" y="17"/>
                        <a:pt x="63" y="17"/>
                        <a:pt x="66" y="17"/>
                      </a:cubicBezTo>
                      <a:cubicBezTo>
                        <a:pt x="66" y="19"/>
                        <a:pt x="66" y="23"/>
                        <a:pt x="66" y="26"/>
                      </a:cubicBezTo>
                      <a:cubicBezTo>
                        <a:pt x="66" y="30"/>
                        <a:pt x="67" y="33"/>
                        <a:pt x="67" y="37"/>
                      </a:cubicBezTo>
                      <a:cubicBezTo>
                        <a:pt x="65" y="36"/>
                        <a:pt x="63" y="35"/>
                        <a:pt x="61" y="35"/>
                      </a:cubicBezTo>
                      <a:cubicBezTo>
                        <a:pt x="58" y="35"/>
                        <a:pt x="55" y="37"/>
                        <a:pt x="52" y="39"/>
                      </a:cubicBezTo>
                      <a:cubicBezTo>
                        <a:pt x="51" y="40"/>
                        <a:pt x="50" y="42"/>
                        <a:pt x="49" y="43"/>
                      </a:cubicBezTo>
                      <a:cubicBezTo>
                        <a:pt x="49" y="43"/>
                        <a:pt x="49" y="43"/>
                        <a:pt x="49" y="43"/>
                      </a:cubicBezTo>
                      <a:cubicBezTo>
                        <a:pt x="49" y="44"/>
                        <a:pt x="49" y="44"/>
                        <a:pt x="49" y="44"/>
                      </a:cubicBezTo>
                      <a:cubicBezTo>
                        <a:pt x="49" y="44"/>
                        <a:pt x="49" y="44"/>
                        <a:pt x="49" y="44"/>
                      </a:cubicBezTo>
                      <a:cubicBezTo>
                        <a:pt x="49" y="44"/>
                        <a:pt x="49" y="44"/>
                        <a:pt x="49" y="44"/>
                      </a:cubicBezTo>
                      <a:cubicBezTo>
                        <a:pt x="49" y="44"/>
                        <a:pt x="49" y="44"/>
                        <a:pt x="49" y="44"/>
                      </a:cubicBezTo>
                      <a:cubicBezTo>
                        <a:pt x="49" y="44"/>
                        <a:pt x="49" y="44"/>
                        <a:pt x="49" y="44"/>
                      </a:cubicBezTo>
                      <a:cubicBezTo>
                        <a:pt x="49" y="44"/>
                        <a:pt x="49" y="44"/>
                        <a:pt x="49" y="44"/>
                      </a:cubicBezTo>
                      <a:cubicBezTo>
                        <a:pt x="49" y="44"/>
                        <a:pt x="49" y="44"/>
                        <a:pt x="49" y="44"/>
                      </a:cubicBezTo>
                      <a:cubicBezTo>
                        <a:pt x="49" y="44"/>
                        <a:pt x="49" y="44"/>
                        <a:pt x="49" y="44"/>
                      </a:cubicBezTo>
                      <a:cubicBezTo>
                        <a:pt x="49" y="44"/>
                        <a:pt x="49" y="44"/>
                        <a:pt x="49" y="44"/>
                      </a:cubicBezTo>
                      <a:cubicBezTo>
                        <a:pt x="49" y="44"/>
                        <a:pt x="49" y="44"/>
                        <a:pt x="49" y="44"/>
                      </a:cubicBezTo>
                      <a:cubicBezTo>
                        <a:pt x="49" y="44"/>
                        <a:pt x="49" y="44"/>
                        <a:pt x="49" y="44"/>
                      </a:cubicBezTo>
                      <a:cubicBezTo>
                        <a:pt x="49" y="44"/>
                        <a:pt x="49" y="44"/>
                        <a:pt x="49" y="44"/>
                      </a:cubicBezTo>
                      <a:cubicBezTo>
                        <a:pt x="49" y="44"/>
                        <a:pt x="49" y="44"/>
                        <a:pt x="49" y="44"/>
                      </a:cubicBezTo>
                      <a:cubicBezTo>
                        <a:pt x="49" y="44"/>
                        <a:pt x="49" y="44"/>
                        <a:pt x="49" y="44"/>
                      </a:cubicBezTo>
                      <a:cubicBezTo>
                        <a:pt x="48" y="45"/>
                        <a:pt x="48" y="46"/>
                        <a:pt x="48" y="47"/>
                      </a:cubicBezTo>
                      <a:cubicBezTo>
                        <a:pt x="48" y="51"/>
                        <a:pt x="50" y="54"/>
                        <a:pt x="52" y="56"/>
                      </a:cubicBezTo>
                      <a:cubicBezTo>
                        <a:pt x="54" y="58"/>
                        <a:pt x="57" y="60"/>
                        <a:pt x="60" y="60"/>
                      </a:cubicBezTo>
                      <a:cubicBezTo>
                        <a:pt x="62" y="60"/>
                        <a:pt x="64" y="60"/>
                        <a:pt x="66" y="59"/>
                      </a:cubicBezTo>
                      <a:cubicBezTo>
                        <a:pt x="66" y="62"/>
                        <a:pt x="65" y="66"/>
                        <a:pt x="65" y="70"/>
                      </a:cubicBezTo>
                      <a:cubicBezTo>
                        <a:pt x="65" y="73"/>
                        <a:pt x="64" y="76"/>
                        <a:pt x="64" y="78"/>
                      </a:cubicBezTo>
                      <a:cubicBezTo>
                        <a:pt x="61" y="78"/>
                        <a:pt x="58" y="78"/>
                        <a:pt x="54" y="77"/>
                      </a:cubicBezTo>
                      <a:cubicBezTo>
                        <a:pt x="48" y="76"/>
                        <a:pt x="42" y="76"/>
                        <a:pt x="37" y="76"/>
                      </a:cubicBezTo>
                      <a:cubicBezTo>
                        <a:pt x="36" y="76"/>
                        <a:pt x="34" y="77"/>
                        <a:pt x="34" y="78"/>
                      </a:cubicBezTo>
                      <a:cubicBezTo>
                        <a:pt x="34" y="79"/>
                        <a:pt x="35" y="80"/>
                        <a:pt x="36" y="80"/>
                      </a:cubicBezTo>
                      <a:cubicBezTo>
                        <a:pt x="36" y="80"/>
                        <a:pt x="36" y="80"/>
                        <a:pt x="36" y="80"/>
                      </a:cubicBezTo>
                      <a:cubicBezTo>
                        <a:pt x="37" y="81"/>
                        <a:pt x="38" y="82"/>
                        <a:pt x="38" y="83"/>
                      </a:cubicBezTo>
                      <a:cubicBezTo>
                        <a:pt x="38" y="83"/>
                        <a:pt x="38" y="83"/>
                        <a:pt x="38" y="83"/>
                      </a:cubicBezTo>
                      <a:cubicBezTo>
                        <a:pt x="38" y="83"/>
                        <a:pt x="38" y="83"/>
                        <a:pt x="38" y="83"/>
                      </a:cubicBezTo>
                      <a:cubicBezTo>
                        <a:pt x="39" y="84"/>
                        <a:pt x="39" y="85"/>
                        <a:pt x="39" y="87"/>
                      </a:cubicBezTo>
                      <a:cubicBezTo>
                        <a:pt x="39" y="88"/>
                        <a:pt x="38" y="90"/>
                        <a:pt x="37" y="92"/>
                      </a:cubicBezTo>
                      <a:cubicBezTo>
                        <a:pt x="36" y="92"/>
                        <a:pt x="36" y="92"/>
                        <a:pt x="36" y="92"/>
                      </a:cubicBezTo>
                      <a:cubicBezTo>
                        <a:pt x="35" y="93"/>
                        <a:pt x="33" y="94"/>
                        <a:pt x="32" y="94"/>
                      </a:cubicBezTo>
                      <a:cubicBezTo>
                        <a:pt x="30" y="94"/>
                        <a:pt x="28" y="93"/>
                        <a:pt x="27" y="91"/>
                      </a:cubicBezTo>
                      <a:cubicBezTo>
                        <a:pt x="26" y="90"/>
                        <a:pt x="25" y="88"/>
                        <a:pt x="25" y="86"/>
                      </a:cubicBezTo>
                      <a:cubicBezTo>
                        <a:pt x="25" y="85"/>
                        <a:pt x="25" y="83"/>
                        <a:pt x="26" y="82"/>
                      </a:cubicBezTo>
                      <a:cubicBezTo>
                        <a:pt x="26" y="82"/>
                        <a:pt x="26" y="82"/>
                        <a:pt x="26" y="82"/>
                      </a:cubicBezTo>
                      <a:cubicBezTo>
                        <a:pt x="27" y="81"/>
                        <a:pt x="27" y="81"/>
                        <a:pt x="29" y="80"/>
                      </a:cubicBezTo>
                      <a:cubicBezTo>
                        <a:pt x="30" y="80"/>
                        <a:pt x="30" y="78"/>
                        <a:pt x="30" y="77"/>
                      </a:cubicBezTo>
                      <a:cubicBezTo>
                        <a:pt x="29" y="76"/>
                        <a:pt x="28" y="75"/>
                        <a:pt x="27" y="75"/>
                      </a:cubicBezTo>
                      <a:cubicBezTo>
                        <a:pt x="23" y="75"/>
                        <a:pt x="16" y="75"/>
                        <a:pt x="10" y="76"/>
                      </a:cubicBezTo>
                      <a:cubicBezTo>
                        <a:pt x="7" y="76"/>
                        <a:pt x="3" y="76"/>
                        <a:pt x="1" y="76"/>
                      </a:cubicBezTo>
                      <a:cubicBezTo>
                        <a:pt x="0" y="74"/>
                        <a:pt x="0" y="71"/>
                        <a:pt x="0" y="67"/>
                      </a:cubicBezTo>
                      <a:cubicBezTo>
                        <a:pt x="0" y="64"/>
                        <a:pt x="0" y="60"/>
                        <a:pt x="0" y="57"/>
                      </a:cubicBezTo>
                      <a:cubicBezTo>
                        <a:pt x="1" y="58"/>
                        <a:pt x="3" y="58"/>
                        <a:pt x="5" y="58"/>
                      </a:cubicBezTo>
                      <a:cubicBezTo>
                        <a:pt x="8" y="58"/>
                        <a:pt x="12" y="57"/>
                        <a:pt x="14" y="55"/>
                      </a:cubicBezTo>
                      <a:cubicBezTo>
                        <a:pt x="16" y="53"/>
                        <a:pt x="18" y="50"/>
                        <a:pt x="18" y="46"/>
                      </a:cubicBezTo>
                      <a:cubicBezTo>
                        <a:pt x="18" y="43"/>
                        <a:pt x="17" y="40"/>
                        <a:pt x="15" y="38"/>
                      </a:cubicBezTo>
                      <a:cubicBezTo>
                        <a:pt x="12" y="35"/>
                        <a:pt x="9" y="34"/>
                        <a:pt x="6" y="34"/>
                      </a:cubicBezTo>
                      <a:cubicBezTo>
                        <a:pt x="4" y="34"/>
                        <a:pt x="2" y="34"/>
                        <a:pt x="0" y="35"/>
                      </a:cubicBezTo>
                      <a:cubicBezTo>
                        <a:pt x="1" y="31"/>
                        <a:pt x="1" y="28"/>
                        <a:pt x="1" y="24"/>
                      </a:cubicBezTo>
                      <a:cubicBezTo>
                        <a:pt x="2" y="21"/>
                        <a:pt x="2" y="17"/>
                        <a:pt x="3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>
                    <a:defRPr/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" name="Freeform 70">
                  <a:extLst>
                    <a:ext uri="{FF2B5EF4-FFF2-40B4-BE49-F238E27FC236}">
                      <a16:creationId xmlns:a16="http://schemas.microsoft.com/office/drawing/2014/main" id="{4BDC8CB7-DBB8-9706-F592-CF1634D946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2821" y="3995722"/>
                  <a:ext cx="241300" cy="171449"/>
                </a:xfrm>
                <a:custGeom>
                  <a:avLst/>
                  <a:gdLst/>
                  <a:ahLst/>
                  <a:cxnLst>
                    <a:cxn ang="0">
                      <a:pos x="78" y="29"/>
                    </a:cxn>
                    <a:cxn ang="0">
                      <a:pos x="83" y="25"/>
                    </a:cxn>
                    <a:cxn ang="0">
                      <a:pos x="92" y="36"/>
                    </a:cxn>
                    <a:cxn ang="0">
                      <a:pos x="83" y="38"/>
                    </a:cxn>
                    <a:cxn ang="0">
                      <a:pos x="76" y="37"/>
                    </a:cxn>
                    <a:cxn ang="0">
                      <a:pos x="59" y="66"/>
                    </a:cxn>
                    <a:cxn ang="0">
                      <a:pos x="47" y="48"/>
                    </a:cxn>
                    <a:cxn ang="0">
                      <a:pos x="26" y="66"/>
                    </a:cxn>
                    <a:cxn ang="0">
                      <a:pos x="18" y="40"/>
                    </a:cxn>
                    <a:cxn ang="0">
                      <a:pos x="18" y="39"/>
                    </a:cxn>
                    <a:cxn ang="0">
                      <a:pos x="18" y="39"/>
                    </a:cxn>
                    <a:cxn ang="0">
                      <a:pos x="18" y="39"/>
                    </a:cxn>
                    <a:cxn ang="0">
                      <a:pos x="18" y="39"/>
                    </a:cxn>
                    <a:cxn ang="0">
                      <a:pos x="18" y="39"/>
                    </a:cxn>
                    <a:cxn ang="0">
                      <a:pos x="18" y="38"/>
                    </a:cxn>
                    <a:cxn ang="0">
                      <a:pos x="18" y="38"/>
                    </a:cxn>
                    <a:cxn ang="0">
                      <a:pos x="18" y="38"/>
                    </a:cxn>
                    <a:cxn ang="0">
                      <a:pos x="18" y="38"/>
                    </a:cxn>
                    <a:cxn ang="0">
                      <a:pos x="18" y="38"/>
                    </a:cxn>
                    <a:cxn ang="0">
                      <a:pos x="18" y="38"/>
                    </a:cxn>
                    <a:cxn ang="0">
                      <a:pos x="18" y="38"/>
                    </a:cxn>
                    <a:cxn ang="0">
                      <a:pos x="18" y="38"/>
                    </a:cxn>
                    <a:cxn ang="0">
                      <a:pos x="17" y="37"/>
                    </a:cxn>
                    <a:cxn ang="0">
                      <a:pos x="17" y="37"/>
                    </a:cxn>
                    <a:cxn ang="0">
                      <a:pos x="17" y="37"/>
                    </a:cxn>
                    <a:cxn ang="0">
                      <a:pos x="16" y="37"/>
                    </a:cxn>
                    <a:cxn ang="0">
                      <a:pos x="16" y="37"/>
                    </a:cxn>
                    <a:cxn ang="0">
                      <a:pos x="16" y="37"/>
                    </a:cxn>
                    <a:cxn ang="0">
                      <a:pos x="15" y="37"/>
                    </a:cxn>
                    <a:cxn ang="0">
                      <a:pos x="15" y="37"/>
                    </a:cxn>
                    <a:cxn ang="0">
                      <a:pos x="15" y="37"/>
                    </a:cxn>
                    <a:cxn ang="0">
                      <a:pos x="15" y="37"/>
                    </a:cxn>
                    <a:cxn ang="0">
                      <a:pos x="15" y="37"/>
                    </a:cxn>
                    <a:cxn ang="0">
                      <a:pos x="15" y="37"/>
                    </a:cxn>
                    <a:cxn ang="0">
                      <a:pos x="15" y="37"/>
                    </a:cxn>
                    <a:cxn ang="0">
                      <a:pos x="15" y="37"/>
                    </a:cxn>
                    <a:cxn ang="0">
                      <a:pos x="15" y="37"/>
                    </a:cxn>
                    <a:cxn ang="0">
                      <a:pos x="15" y="37"/>
                    </a:cxn>
                    <a:cxn ang="0">
                      <a:pos x="14" y="37"/>
                    </a:cxn>
                    <a:cxn ang="0">
                      <a:pos x="13" y="38"/>
                    </a:cxn>
                    <a:cxn ang="0">
                      <a:pos x="13" y="38"/>
                    </a:cxn>
                    <a:cxn ang="0">
                      <a:pos x="13" y="38"/>
                    </a:cxn>
                    <a:cxn ang="0">
                      <a:pos x="13" y="38"/>
                    </a:cxn>
                    <a:cxn ang="0">
                      <a:pos x="13" y="38"/>
                    </a:cxn>
                    <a:cxn ang="0">
                      <a:pos x="13" y="38"/>
                    </a:cxn>
                    <a:cxn ang="0">
                      <a:pos x="13" y="39"/>
                    </a:cxn>
                    <a:cxn ang="0">
                      <a:pos x="13" y="39"/>
                    </a:cxn>
                    <a:cxn ang="0">
                      <a:pos x="13" y="39"/>
                    </a:cxn>
                    <a:cxn ang="0">
                      <a:pos x="13" y="39"/>
                    </a:cxn>
                    <a:cxn ang="0">
                      <a:pos x="13" y="39"/>
                    </a:cxn>
                    <a:cxn ang="0">
                      <a:pos x="11" y="41"/>
                    </a:cxn>
                    <a:cxn ang="0">
                      <a:pos x="0" y="35"/>
                    </a:cxn>
                    <a:cxn ang="0">
                      <a:pos x="11" y="28"/>
                    </a:cxn>
                    <a:cxn ang="0">
                      <a:pos x="18" y="30"/>
                    </a:cxn>
                    <a:cxn ang="0">
                      <a:pos x="18" y="30"/>
                    </a:cxn>
                    <a:cxn ang="0">
                      <a:pos x="15" y="3"/>
                    </a:cxn>
                    <a:cxn ang="0">
                      <a:pos x="38" y="15"/>
                    </a:cxn>
                    <a:cxn ang="0">
                      <a:pos x="56" y="0"/>
                    </a:cxn>
                  </a:cxnLst>
                  <a:rect l="0" t="0" r="r" b="b"/>
                  <a:pathLst>
                    <a:path w="94" h="67">
                      <a:moveTo>
                        <a:pt x="76" y="0"/>
                      </a:moveTo>
                      <a:cubicBezTo>
                        <a:pt x="76" y="3"/>
                        <a:pt x="76" y="6"/>
                        <a:pt x="76" y="10"/>
                      </a:cubicBezTo>
                      <a:cubicBezTo>
                        <a:pt x="76" y="16"/>
                        <a:pt x="76" y="23"/>
                        <a:pt x="76" y="27"/>
                      </a:cubicBezTo>
                      <a:cubicBezTo>
                        <a:pt x="76" y="28"/>
                        <a:pt x="77" y="29"/>
                        <a:pt x="78" y="29"/>
                      </a:cubicBezTo>
                      <a:cubicBezTo>
                        <a:pt x="79" y="29"/>
                        <a:pt x="80" y="29"/>
                        <a:pt x="80" y="28"/>
                      </a:cubicBezTo>
                      <a:cubicBezTo>
                        <a:pt x="80" y="28"/>
                        <a:pt x="80" y="28"/>
                        <a:pt x="80" y="28"/>
                      </a:cubicBezTo>
                      <a:cubicBezTo>
                        <a:pt x="81" y="27"/>
                        <a:pt x="82" y="26"/>
                        <a:pt x="83" y="25"/>
                      </a:cubicBezTo>
                      <a:cubicBezTo>
                        <a:pt x="83" y="25"/>
                        <a:pt x="83" y="25"/>
                        <a:pt x="83" y="25"/>
                      </a:cubicBezTo>
                      <a:cubicBezTo>
                        <a:pt x="83" y="25"/>
                        <a:pt x="85" y="24"/>
                        <a:pt x="86" y="24"/>
                      </a:cubicBezTo>
                      <a:cubicBezTo>
                        <a:pt x="88" y="24"/>
                        <a:pt x="90" y="25"/>
                        <a:pt x="91" y="27"/>
                      </a:cubicBezTo>
                      <a:cubicBezTo>
                        <a:pt x="93" y="28"/>
                        <a:pt x="94" y="29"/>
                        <a:pt x="94" y="31"/>
                      </a:cubicBezTo>
                      <a:cubicBezTo>
                        <a:pt x="94" y="33"/>
                        <a:pt x="93" y="35"/>
                        <a:pt x="92" y="36"/>
                      </a:cubicBezTo>
                      <a:cubicBezTo>
                        <a:pt x="92" y="36"/>
                        <a:pt x="92" y="36"/>
                        <a:pt x="92" y="36"/>
                      </a:cubicBezTo>
                      <a:cubicBezTo>
                        <a:pt x="90" y="38"/>
                        <a:pt x="89" y="39"/>
                        <a:pt x="87" y="39"/>
                      </a:cubicBezTo>
                      <a:cubicBezTo>
                        <a:pt x="85" y="39"/>
                        <a:pt x="84" y="39"/>
                        <a:pt x="83" y="38"/>
                      </a:cubicBezTo>
                      <a:cubicBezTo>
                        <a:pt x="83" y="38"/>
                        <a:pt x="83" y="38"/>
                        <a:pt x="83" y="38"/>
                      </a:cubicBezTo>
                      <a:cubicBezTo>
                        <a:pt x="82" y="37"/>
                        <a:pt x="81" y="37"/>
                        <a:pt x="81" y="36"/>
                      </a:cubicBezTo>
                      <a:cubicBezTo>
                        <a:pt x="80" y="34"/>
                        <a:pt x="78" y="34"/>
                        <a:pt x="77" y="35"/>
                      </a:cubicBezTo>
                      <a:cubicBezTo>
                        <a:pt x="76" y="35"/>
                        <a:pt x="76" y="36"/>
                        <a:pt x="76" y="37"/>
                      </a:cubicBezTo>
                      <a:cubicBezTo>
                        <a:pt x="76" y="37"/>
                        <a:pt x="76" y="37"/>
                        <a:pt x="76" y="37"/>
                      </a:cubicBezTo>
                      <a:cubicBezTo>
                        <a:pt x="76" y="41"/>
                        <a:pt x="77" y="48"/>
                        <a:pt x="78" y="54"/>
                      </a:cubicBezTo>
                      <a:cubicBezTo>
                        <a:pt x="78" y="58"/>
                        <a:pt x="78" y="61"/>
                        <a:pt x="79" y="63"/>
                      </a:cubicBezTo>
                      <a:cubicBezTo>
                        <a:pt x="76" y="64"/>
                        <a:pt x="73" y="64"/>
                        <a:pt x="70" y="65"/>
                      </a:cubicBezTo>
                      <a:cubicBezTo>
                        <a:pt x="66" y="65"/>
                        <a:pt x="62" y="65"/>
                        <a:pt x="59" y="66"/>
                      </a:cubicBezTo>
                      <a:cubicBezTo>
                        <a:pt x="60" y="64"/>
                        <a:pt x="60" y="62"/>
                        <a:pt x="60" y="60"/>
                      </a:cubicBezTo>
                      <a:cubicBezTo>
                        <a:pt x="60" y="57"/>
                        <a:pt x="58" y="54"/>
                        <a:pt x="56" y="52"/>
                      </a:cubicBezTo>
                      <a:cubicBezTo>
                        <a:pt x="56" y="51"/>
                        <a:pt x="56" y="51"/>
                        <a:pt x="56" y="51"/>
                      </a:cubicBezTo>
                      <a:cubicBezTo>
                        <a:pt x="53" y="49"/>
                        <a:pt x="51" y="48"/>
                        <a:pt x="47" y="48"/>
                      </a:cubicBezTo>
                      <a:cubicBezTo>
                        <a:pt x="44" y="48"/>
                        <a:pt x="41" y="50"/>
                        <a:pt x="39" y="52"/>
                      </a:cubicBezTo>
                      <a:cubicBezTo>
                        <a:pt x="37" y="55"/>
                        <a:pt x="35" y="58"/>
                        <a:pt x="36" y="61"/>
                      </a:cubicBezTo>
                      <a:cubicBezTo>
                        <a:pt x="36" y="63"/>
                        <a:pt x="36" y="65"/>
                        <a:pt x="37" y="67"/>
                      </a:cubicBezTo>
                      <a:cubicBezTo>
                        <a:pt x="34" y="67"/>
                        <a:pt x="30" y="66"/>
                        <a:pt x="26" y="66"/>
                      </a:cubicBezTo>
                      <a:cubicBezTo>
                        <a:pt x="23" y="66"/>
                        <a:pt x="20" y="66"/>
                        <a:pt x="17" y="66"/>
                      </a:cubicBezTo>
                      <a:cubicBezTo>
                        <a:pt x="18" y="63"/>
                        <a:pt x="18" y="60"/>
                        <a:pt x="18" y="56"/>
                      </a:cubicBezTo>
                      <a:cubicBezTo>
                        <a:pt x="18" y="51"/>
                        <a:pt x="18" y="44"/>
                        <a:pt x="18" y="40"/>
                      </a:cubicBezTo>
                      <a:cubicBezTo>
                        <a:pt x="18" y="40"/>
                        <a:pt x="18" y="40"/>
                        <a:pt x="18" y="40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7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6" y="37"/>
                        <a:pt x="16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4" y="37"/>
                        <a:pt x="14" y="37"/>
                        <a:pt x="14" y="37"/>
                      </a:cubicBezTo>
                      <a:cubicBezTo>
                        <a:pt x="14" y="37"/>
                        <a:pt x="14" y="37"/>
                        <a:pt x="14" y="37"/>
                      </a:cubicBezTo>
                      <a:cubicBezTo>
                        <a:pt x="14" y="37"/>
                        <a:pt x="14" y="37"/>
                        <a:pt x="14" y="37"/>
                      </a:cubicBezTo>
                      <a:cubicBezTo>
                        <a:pt x="14" y="37"/>
                        <a:pt x="14" y="37"/>
                        <a:pt x="14" y="37"/>
                      </a:cubicBezTo>
                      <a:cubicBezTo>
                        <a:pt x="14" y="37"/>
                        <a:pt x="14" y="37"/>
                        <a:pt x="14" y="37"/>
                      </a:cubicBezTo>
                      <a:cubicBezTo>
                        <a:pt x="14" y="37"/>
                        <a:pt x="14" y="37"/>
                        <a:pt x="14" y="37"/>
                      </a:cubicBezTo>
                      <a:cubicBezTo>
                        <a:pt x="14" y="37"/>
                        <a:pt x="14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12" y="40"/>
                        <a:pt x="12" y="40"/>
                        <a:pt x="11" y="41"/>
                      </a:cubicBezTo>
                      <a:cubicBezTo>
                        <a:pt x="10" y="41"/>
                        <a:pt x="9" y="42"/>
                        <a:pt x="7" y="42"/>
                      </a:cubicBezTo>
                      <a:cubicBezTo>
                        <a:pt x="6" y="42"/>
                        <a:pt x="4" y="41"/>
                        <a:pt x="2" y="40"/>
                      </a:cubicBezTo>
                      <a:cubicBezTo>
                        <a:pt x="2" y="40"/>
                        <a:pt x="2" y="40"/>
                        <a:pt x="2" y="40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0" y="33"/>
                        <a:pt x="0" y="31"/>
                        <a:pt x="2" y="30"/>
                      </a:cubicBezTo>
                      <a:cubicBezTo>
                        <a:pt x="2" y="30"/>
                        <a:pt x="2" y="30"/>
                        <a:pt x="2" y="30"/>
                      </a:cubicBezTo>
                      <a:cubicBezTo>
                        <a:pt x="3" y="28"/>
                        <a:pt x="5" y="28"/>
                        <a:pt x="7" y="27"/>
                      </a:cubicBezTo>
                      <a:cubicBezTo>
                        <a:pt x="8" y="27"/>
                        <a:pt x="10" y="28"/>
                        <a:pt x="11" y="28"/>
                      </a:cubicBezTo>
                      <a:cubicBezTo>
                        <a:pt x="12" y="29"/>
                        <a:pt x="12" y="30"/>
                        <a:pt x="13" y="31"/>
                      </a:cubicBezTo>
                      <a:cubicBezTo>
                        <a:pt x="14" y="32"/>
                        <a:pt x="14" y="32"/>
                        <a:pt x="15" y="32"/>
                      </a:cubicBezTo>
                      <a:cubicBezTo>
                        <a:pt x="17" y="32"/>
                        <a:pt x="18" y="31"/>
                        <a:pt x="18" y="30"/>
                      </a:cubicBezTo>
                      <a:cubicBezTo>
                        <a:pt x="18" y="30"/>
                        <a:pt x="18" y="30"/>
                        <a:pt x="18" y="30"/>
                      </a:cubicBezTo>
                      <a:cubicBezTo>
                        <a:pt x="18" y="30"/>
                        <a:pt x="18" y="30"/>
                        <a:pt x="18" y="30"/>
                      </a:cubicBezTo>
                      <a:cubicBezTo>
                        <a:pt x="18" y="30"/>
                        <a:pt x="18" y="30"/>
                        <a:pt x="18" y="30"/>
                      </a:cubicBezTo>
                      <a:cubicBezTo>
                        <a:pt x="18" y="30"/>
                        <a:pt x="18" y="30"/>
                        <a:pt x="18" y="30"/>
                      </a:cubicBezTo>
                      <a:cubicBezTo>
                        <a:pt x="18" y="30"/>
                        <a:pt x="18" y="30"/>
                        <a:pt x="18" y="30"/>
                      </a:cubicBezTo>
                      <a:cubicBezTo>
                        <a:pt x="18" y="30"/>
                        <a:pt x="18" y="30"/>
                        <a:pt x="18" y="30"/>
                      </a:cubicBezTo>
                      <a:cubicBezTo>
                        <a:pt x="18" y="30"/>
                        <a:pt x="18" y="29"/>
                        <a:pt x="18" y="29"/>
                      </a:cubicBezTo>
                      <a:cubicBezTo>
                        <a:pt x="17" y="25"/>
                        <a:pt x="17" y="18"/>
                        <a:pt x="16" y="12"/>
                      </a:cubicBezTo>
                      <a:cubicBezTo>
                        <a:pt x="16" y="9"/>
                        <a:pt x="15" y="5"/>
                        <a:pt x="15" y="3"/>
                      </a:cubicBezTo>
                      <a:cubicBezTo>
                        <a:pt x="17" y="2"/>
                        <a:pt x="20" y="2"/>
                        <a:pt x="24" y="2"/>
                      </a:cubicBezTo>
                      <a:cubicBezTo>
                        <a:pt x="27" y="1"/>
                        <a:pt x="31" y="1"/>
                        <a:pt x="34" y="0"/>
                      </a:cubicBezTo>
                      <a:cubicBezTo>
                        <a:pt x="34" y="2"/>
                        <a:pt x="33" y="4"/>
                        <a:pt x="33" y="6"/>
                      </a:cubicBezTo>
                      <a:cubicBezTo>
                        <a:pt x="34" y="9"/>
                        <a:pt x="35" y="12"/>
                        <a:pt x="38" y="15"/>
                      </a:cubicBezTo>
                      <a:cubicBezTo>
                        <a:pt x="40" y="17"/>
                        <a:pt x="43" y="18"/>
                        <a:pt x="46" y="18"/>
                      </a:cubicBezTo>
                      <a:cubicBezTo>
                        <a:pt x="49" y="18"/>
                        <a:pt x="52" y="16"/>
                        <a:pt x="54" y="14"/>
                      </a:cubicBezTo>
                      <a:cubicBezTo>
                        <a:pt x="57" y="12"/>
                        <a:pt x="58" y="8"/>
                        <a:pt x="58" y="5"/>
                      </a:cubicBezTo>
                      <a:cubicBezTo>
                        <a:pt x="58" y="3"/>
                        <a:pt x="57" y="1"/>
                        <a:pt x="56" y="0"/>
                      </a:cubicBezTo>
                      <a:cubicBezTo>
                        <a:pt x="60" y="0"/>
                        <a:pt x="64" y="0"/>
                        <a:pt x="67" y="0"/>
                      </a:cubicBezTo>
                      <a:cubicBezTo>
                        <a:pt x="71" y="0"/>
                        <a:pt x="74" y="0"/>
                        <a:pt x="76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>
                    <a:defRPr/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1" name="Freeform 71">
                <a:extLst>
                  <a:ext uri="{FF2B5EF4-FFF2-40B4-BE49-F238E27FC236}">
                    <a16:creationId xmlns:a16="http://schemas.microsoft.com/office/drawing/2014/main" id="{3B2D2C87-F22C-3B27-1725-B11D65020F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44626" y="4213209"/>
                <a:ext cx="336550" cy="387349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63" y="15"/>
                  </a:cxn>
                  <a:cxn ang="0">
                    <a:pos x="51" y="42"/>
                  </a:cxn>
                  <a:cxn ang="0">
                    <a:pos x="31" y="17"/>
                  </a:cxn>
                  <a:cxn ang="0">
                    <a:pos x="46" y="0"/>
                  </a:cxn>
                  <a:cxn ang="0">
                    <a:pos x="76" y="150"/>
                  </a:cxn>
                  <a:cxn ang="0">
                    <a:pos x="27" y="150"/>
                  </a:cxn>
                  <a:cxn ang="0">
                    <a:pos x="28" y="108"/>
                  </a:cxn>
                  <a:cxn ang="0">
                    <a:pos x="26" y="88"/>
                  </a:cxn>
                  <a:cxn ang="0">
                    <a:pos x="20" y="100"/>
                  </a:cxn>
                  <a:cxn ang="0">
                    <a:pos x="21" y="138"/>
                  </a:cxn>
                  <a:cxn ang="0">
                    <a:pos x="6" y="140"/>
                  </a:cxn>
                  <a:cxn ang="0">
                    <a:pos x="3" y="95"/>
                  </a:cxn>
                  <a:cxn ang="0">
                    <a:pos x="23" y="56"/>
                  </a:cxn>
                  <a:cxn ang="0">
                    <a:pos x="26" y="52"/>
                  </a:cxn>
                  <a:cxn ang="0">
                    <a:pos x="43" y="46"/>
                  </a:cxn>
                  <a:cxn ang="0">
                    <a:pos x="56" y="70"/>
                  </a:cxn>
                  <a:cxn ang="0">
                    <a:pos x="52" y="51"/>
                  </a:cxn>
                  <a:cxn ang="0">
                    <a:pos x="54" y="51"/>
                  </a:cxn>
                  <a:cxn ang="0">
                    <a:pos x="61" y="67"/>
                  </a:cxn>
                  <a:cxn ang="0">
                    <a:pos x="57" y="46"/>
                  </a:cxn>
                  <a:cxn ang="0">
                    <a:pos x="69" y="55"/>
                  </a:cxn>
                  <a:cxn ang="0">
                    <a:pos x="89" y="94"/>
                  </a:cxn>
                  <a:cxn ang="0">
                    <a:pos x="120" y="112"/>
                  </a:cxn>
                  <a:cxn ang="0">
                    <a:pos x="114" y="125"/>
                  </a:cxn>
                  <a:cxn ang="0">
                    <a:pos x="79" y="108"/>
                  </a:cxn>
                  <a:cxn ang="0">
                    <a:pos x="75" y="103"/>
                  </a:cxn>
                  <a:cxn ang="0">
                    <a:pos x="72" y="99"/>
                  </a:cxn>
                  <a:cxn ang="0">
                    <a:pos x="76" y="150"/>
                  </a:cxn>
                </a:cxnLst>
                <a:rect l="0" t="0" r="r" b="b"/>
                <a:pathLst>
                  <a:path w="131" h="151">
                    <a:moveTo>
                      <a:pt x="46" y="0"/>
                    </a:moveTo>
                    <a:cubicBezTo>
                      <a:pt x="55" y="0"/>
                      <a:pt x="63" y="6"/>
                      <a:pt x="63" y="15"/>
                    </a:cubicBezTo>
                    <a:cubicBezTo>
                      <a:pt x="64" y="23"/>
                      <a:pt x="61" y="41"/>
                      <a:pt x="51" y="42"/>
                    </a:cubicBezTo>
                    <a:cubicBezTo>
                      <a:pt x="41" y="42"/>
                      <a:pt x="32" y="25"/>
                      <a:pt x="31" y="17"/>
                    </a:cubicBezTo>
                    <a:cubicBezTo>
                      <a:pt x="31" y="8"/>
                      <a:pt x="38" y="1"/>
                      <a:pt x="46" y="0"/>
                    </a:cubicBezTo>
                    <a:close/>
                    <a:moveTo>
                      <a:pt x="76" y="150"/>
                    </a:moveTo>
                    <a:cubicBezTo>
                      <a:pt x="27" y="150"/>
                      <a:pt x="27" y="150"/>
                      <a:pt x="27" y="150"/>
                    </a:cubicBezTo>
                    <a:cubicBezTo>
                      <a:pt x="28" y="136"/>
                      <a:pt x="28" y="123"/>
                      <a:pt x="28" y="108"/>
                    </a:cubicBezTo>
                    <a:cubicBezTo>
                      <a:pt x="28" y="102"/>
                      <a:pt x="27" y="95"/>
                      <a:pt x="26" y="88"/>
                    </a:cubicBezTo>
                    <a:cubicBezTo>
                      <a:pt x="24" y="92"/>
                      <a:pt x="22" y="96"/>
                      <a:pt x="20" y="100"/>
                    </a:cubicBezTo>
                    <a:cubicBezTo>
                      <a:pt x="20" y="117"/>
                      <a:pt x="19" y="122"/>
                      <a:pt x="21" y="138"/>
                    </a:cubicBezTo>
                    <a:cubicBezTo>
                      <a:pt x="22" y="149"/>
                      <a:pt x="7" y="151"/>
                      <a:pt x="6" y="140"/>
                    </a:cubicBezTo>
                    <a:cubicBezTo>
                      <a:pt x="5" y="131"/>
                      <a:pt x="0" y="102"/>
                      <a:pt x="3" y="95"/>
                    </a:cubicBezTo>
                    <a:cubicBezTo>
                      <a:pt x="8" y="82"/>
                      <a:pt x="16" y="68"/>
                      <a:pt x="23" y="56"/>
                    </a:cubicBezTo>
                    <a:cubicBezTo>
                      <a:pt x="24" y="54"/>
                      <a:pt x="25" y="53"/>
                      <a:pt x="26" y="52"/>
                    </a:cubicBezTo>
                    <a:cubicBezTo>
                      <a:pt x="28" y="50"/>
                      <a:pt x="39" y="47"/>
                      <a:pt x="43" y="46"/>
                    </a:cubicBezTo>
                    <a:cubicBezTo>
                      <a:pt x="48" y="53"/>
                      <a:pt x="51" y="59"/>
                      <a:pt x="56" y="70"/>
                    </a:cubicBezTo>
                    <a:cubicBezTo>
                      <a:pt x="55" y="64"/>
                      <a:pt x="54" y="58"/>
                      <a:pt x="52" y="51"/>
                    </a:cubicBezTo>
                    <a:cubicBezTo>
                      <a:pt x="54" y="51"/>
                      <a:pt x="54" y="51"/>
                      <a:pt x="54" y="51"/>
                    </a:cubicBezTo>
                    <a:cubicBezTo>
                      <a:pt x="57" y="55"/>
                      <a:pt x="60" y="63"/>
                      <a:pt x="61" y="67"/>
                    </a:cubicBezTo>
                    <a:cubicBezTo>
                      <a:pt x="61" y="60"/>
                      <a:pt x="60" y="52"/>
                      <a:pt x="57" y="46"/>
                    </a:cubicBezTo>
                    <a:cubicBezTo>
                      <a:pt x="64" y="48"/>
                      <a:pt x="66" y="50"/>
                      <a:pt x="69" y="55"/>
                    </a:cubicBezTo>
                    <a:cubicBezTo>
                      <a:pt x="75" y="67"/>
                      <a:pt x="82" y="82"/>
                      <a:pt x="89" y="94"/>
                    </a:cubicBezTo>
                    <a:cubicBezTo>
                      <a:pt x="101" y="102"/>
                      <a:pt x="108" y="105"/>
                      <a:pt x="120" y="112"/>
                    </a:cubicBezTo>
                    <a:cubicBezTo>
                      <a:pt x="131" y="117"/>
                      <a:pt x="125" y="129"/>
                      <a:pt x="114" y="125"/>
                    </a:cubicBezTo>
                    <a:cubicBezTo>
                      <a:pt x="100" y="120"/>
                      <a:pt x="91" y="116"/>
                      <a:pt x="79" y="108"/>
                    </a:cubicBezTo>
                    <a:cubicBezTo>
                      <a:pt x="77" y="107"/>
                      <a:pt x="76" y="105"/>
                      <a:pt x="75" y="103"/>
                    </a:cubicBezTo>
                    <a:cubicBezTo>
                      <a:pt x="74" y="102"/>
                      <a:pt x="73" y="100"/>
                      <a:pt x="72" y="99"/>
                    </a:cubicBezTo>
                    <a:cubicBezTo>
                      <a:pt x="74" y="114"/>
                      <a:pt x="75" y="128"/>
                      <a:pt x="76" y="15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Freeform 72">
                <a:extLst>
                  <a:ext uri="{FF2B5EF4-FFF2-40B4-BE49-F238E27FC236}">
                    <a16:creationId xmlns:a16="http://schemas.microsoft.com/office/drawing/2014/main" id="{52EB1C9F-5029-E436-67A3-8A1CF1B193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44664" y="4213209"/>
                <a:ext cx="285750" cy="385761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46" y="15"/>
                  </a:cxn>
                  <a:cxn ang="0">
                    <a:pos x="58" y="42"/>
                  </a:cxn>
                  <a:cxn ang="0">
                    <a:pos x="78" y="17"/>
                  </a:cxn>
                  <a:cxn ang="0">
                    <a:pos x="63" y="0"/>
                  </a:cxn>
                  <a:cxn ang="0">
                    <a:pos x="82" y="150"/>
                  </a:cxn>
                  <a:cxn ang="0">
                    <a:pos x="32" y="150"/>
                  </a:cxn>
                  <a:cxn ang="0">
                    <a:pos x="35" y="82"/>
                  </a:cxn>
                  <a:cxn ang="0">
                    <a:pos x="19" y="96"/>
                  </a:cxn>
                  <a:cxn ang="0">
                    <a:pos x="7" y="95"/>
                  </a:cxn>
                  <a:cxn ang="0">
                    <a:pos x="1" y="42"/>
                  </a:cxn>
                  <a:cxn ang="0">
                    <a:pos x="15" y="41"/>
                  </a:cxn>
                  <a:cxn ang="0">
                    <a:pos x="19" y="74"/>
                  </a:cxn>
                  <a:cxn ang="0">
                    <a:pos x="24" y="70"/>
                  </a:cxn>
                  <a:cxn ang="0">
                    <a:pos x="38" y="56"/>
                  </a:cxn>
                  <a:cxn ang="0">
                    <a:pos x="40" y="53"/>
                  </a:cxn>
                  <a:cxn ang="0">
                    <a:pos x="52" y="47"/>
                  </a:cxn>
                  <a:cxn ang="0">
                    <a:pos x="47" y="71"/>
                  </a:cxn>
                  <a:cxn ang="0">
                    <a:pos x="54" y="52"/>
                  </a:cxn>
                  <a:cxn ang="0">
                    <a:pos x="57" y="52"/>
                  </a:cxn>
                  <a:cxn ang="0">
                    <a:pos x="53" y="75"/>
                  </a:cxn>
                  <a:cxn ang="0">
                    <a:pos x="67" y="47"/>
                  </a:cxn>
                  <a:cxn ang="0">
                    <a:pos x="83" y="52"/>
                  </a:cxn>
                  <a:cxn ang="0">
                    <a:pos x="85" y="55"/>
                  </a:cxn>
                  <a:cxn ang="0">
                    <a:pos x="86" y="55"/>
                  </a:cxn>
                  <a:cxn ang="0">
                    <a:pos x="110" y="95"/>
                  </a:cxn>
                  <a:cxn ang="0">
                    <a:pos x="95" y="142"/>
                  </a:cxn>
                  <a:cxn ang="0">
                    <a:pos x="82" y="146"/>
                  </a:cxn>
                  <a:cxn ang="0">
                    <a:pos x="82" y="150"/>
                  </a:cxn>
                  <a:cxn ang="0">
                    <a:pos x="82" y="133"/>
                  </a:cxn>
                  <a:cxn ang="0">
                    <a:pos x="83" y="88"/>
                  </a:cxn>
                  <a:cxn ang="0">
                    <a:pos x="83" y="84"/>
                  </a:cxn>
                  <a:cxn ang="0">
                    <a:pos x="86" y="87"/>
                  </a:cxn>
                  <a:cxn ang="0">
                    <a:pos x="93" y="97"/>
                  </a:cxn>
                  <a:cxn ang="0">
                    <a:pos x="82" y="133"/>
                  </a:cxn>
                </a:cxnLst>
                <a:rect l="0" t="0" r="r" b="b"/>
                <a:pathLst>
                  <a:path w="111" h="150">
                    <a:moveTo>
                      <a:pt x="63" y="0"/>
                    </a:moveTo>
                    <a:cubicBezTo>
                      <a:pt x="54" y="0"/>
                      <a:pt x="46" y="6"/>
                      <a:pt x="46" y="15"/>
                    </a:cubicBezTo>
                    <a:cubicBezTo>
                      <a:pt x="46" y="23"/>
                      <a:pt x="48" y="41"/>
                      <a:pt x="58" y="42"/>
                    </a:cubicBezTo>
                    <a:cubicBezTo>
                      <a:pt x="68" y="42"/>
                      <a:pt x="77" y="25"/>
                      <a:pt x="78" y="17"/>
                    </a:cubicBezTo>
                    <a:cubicBezTo>
                      <a:pt x="78" y="8"/>
                      <a:pt x="72" y="1"/>
                      <a:pt x="63" y="0"/>
                    </a:cubicBezTo>
                    <a:close/>
                    <a:moveTo>
                      <a:pt x="82" y="150"/>
                    </a:moveTo>
                    <a:cubicBezTo>
                      <a:pt x="32" y="150"/>
                      <a:pt x="32" y="150"/>
                      <a:pt x="32" y="150"/>
                    </a:cubicBezTo>
                    <a:cubicBezTo>
                      <a:pt x="33" y="135"/>
                      <a:pt x="33" y="105"/>
                      <a:pt x="35" y="82"/>
                    </a:cubicBezTo>
                    <a:cubicBezTo>
                      <a:pt x="30" y="87"/>
                      <a:pt x="24" y="92"/>
                      <a:pt x="19" y="96"/>
                    </a:cubicBezTo>
                    <a:cubicBezTo>
                      <a:pt x="15" y="99"/>
                      <a:pt x="10" y="99"/>
                      <a:pt x="7" y="95"/>
                    </a:cubicBezTo>
                    <a:cubicBezTo>
                      <a:pt x="0" y="87"/>
                      <a:pt x="2" y="54"/>
                      <a:pt x="1" y="42"/>
                    </a:cubicBezTo>
                    <a:cubicBezTo>
                      <a:pt x="0" y="31"/>
                      <a:pt x="14" y="30"/>
                      <a:pt x="15" y="41"/>
                    </a:cubicBezTo>
                    <a:cubicBezTo>
                      <a:pt x="15" y="52"/>
                      <a:pt x="17" y="64"/>
                      <a:pt x="19" y="74"/>
                    </a:cubicBezTo>
                    <a:cubicBezTo>
                      <a:pt x="21" y="73"/>
                      <a:pt x="22" y="71"/>
                      <a:pt x="24" y="70"/>
                    </a:cubicBezTo>
                    <a:cubicBezTo>
                      <a:pt x="28" y="65"/>
                      <a:pt x="33" y="61"/>
                      <a:pt x="38" y="56"/>
                    </a:cubicBezTo>
                    <a:cubicBezTo>
                      <a:pt x="39" y="55"/>
                      <a:pt x="39" y="54"/>
                      <a:pt x="40" y="53"/>
                    </a:cubicBezTo>
                    <a:cubicBezTo>
                      <a:pt x="42" y="51"/>
                      <a:pt x="47" y="49"/>
                      <a:pt x="52" y="47"/>
                    </a:cubicBezTo>
                    <a:cubicBezTo>
                      <a:pt x="49" y="52"/>
                      <a:pt x="47" y="63"/>
                      <a:pt x="47" y="71"/>
                    </a:cubicBezTo>
                    <a:cubicBezTo>
                      <a:pt x="48" y="67"/>
                      <a:pt x="52" y="56"/>
                      <a:pt x="54" y="52"/>
                    </a:cubicBezTo>
                    <a:cubicBezTo>
                      <a:pt x="57" y="52"/>
                      <a:pt x="57" y="52"/>
                      <a:pt x="57" y="52"/>
                    </a:cubicBezTo>
                    <a:cubicBezTo>
                      <a:pt x="55" y="59"/>
                      <a:pt x="53" y="68"/>
                      <a:pt x="53" y="75"/>
                    </a:cubicBezTo>
                    <a:cubicBezTo>
                      <a:pt x="57" y="64"/>
                      <a:pt x="62" y="53"/>
                      <a:pt x="67" y="47"/>
                    </a:cubicBezTo>
                    <a:cubicBezTo>
                      <a:pt x="71" y="48"/>
                      <a:pt x="81" y="50"/>
                      <a:pt x="83" y="52"/>
                    </a:cubicBezTo>
                    <a:cubicBezTo>
                      <a:pt x="85" y="53"/>
                      <a:pt x="85" y="54"/>
                      <a:pt x="85" y="5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91" y="63"/>
                      <a:pt x="109" y="87"/>
                      <a:pt x="110" y="95"/>
                    </a:cubicBezTo>
                    <a:cubicBezTo>
                      <a:pt x="111" y="102"/>
                      <a:pt x="98" y="134"/>
                      <a:pt x="95" y="142"/>
                    </a:cubicBezTo>
                    <a:cubicBezTo>
                      <a:pt x="92" y="149"/>
                      <a:pt x="86" y="149"/>
                      <a:pt x="82" y="146"/>
                    </a:cubicBezTo>
                    <a:cubicBezTo>
                      <a:pt x="82" y="147"/>
                      <a:pt x="82" y="149"/>
                      <a:pt x="82" y="150"/>
                    </a:cubicBezTo>
                    <a:close/>
                    <a:moveTo>
                      <a:pt x="82" y="133"/>
                    </a:moveTo>
                    <a:cubicBezTo>
                      <a:pt x="82" y="118"/>
                      <a:pt x="83" y="104"/>
                      <a:pt x="83" y="88"/>
                    </a:cubicBezTo>
                    <a:cubicBezTo>
                      <a:pt x="83" y="84"/>
                      <a:pt x="83" y="84"/>
                      <a:pt x="83" y="84"/>
                    </a:cubicBezTo>
                    <a:cubicBezTo>
                      <a:pt x="86" y="87"/>
                      <a:pt x="86" y="87"/>
                      <a:pt x="86" y="87"/>
                    </a:cubicBezTo>
                    <a:cubicBezTo>
                      <a:pt x="88" y="90"/>
                      <a:pt x="90" y="94"/>
                      <a:pt x="93" y="97"/>
                    </a:cubicBezTo>
                    <a:cubicBezTo>
                      <a:pt x="89" y="111"/>
                      <a:pt x="87" y="121"/>
                      <a:pt x="82" y="1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3006693E-6548-D725-57CF-214D82C4B353}"/>
                </a:ext>
              </a:extLst>
            </p:cNvPr>
            <p:cNvGrpSpPr/>
            <p:nvPr/>
          </p:nvGrpSpPr>
          <p:grpSpPr>
            <a:xfrm>
              <a:off x="8423220" y="5849451"/>
              <a:ext cx="321391" cy="437555"/>
              <a:chOff x="7542208" y="4430721"/>
              <a:chExt cx="527052" cy="717551"/>
            </a:xfrm>
            <a:solidFill>
              <a:schemeClr val="bg1">
                <a:lumMod val="65000"/>
              </a:schemeClr>
            </a:solidFill>
          </p:grpSpPr>
          <p:sp>
            <p:nvSpPr>
              <p:cNvPr id="32" name="Freeform 75">
                <a:extLst>
                  <a:ext uri="{FF2B5EF4-FFF2-40B4-BE49-F238E27FC236}">
                    <a16:creationId xmlns:a16="http://schemas.microsoft.com/office/drawing/2014/main" id="{FFA170F4-4CA2-D09C-E074-F389344254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42208" y="4430721"/>
                <a:ext cx="527052" cy="717551"/>
              </a:xfrm>
              <a:custGeom>
                <a:avLst/>
                <a:gdLst/>
                <a:ahLst/>
                <a:cxnLst>
                  <a:cxn ang="0">
                    <a:pos x="255" y="0"/>
                  </a:cxn>
                  <a:cxn ang="0">
                    <a:pos x="79" y="0"/>
                  </a:cxn>
                  <a:cxn ang="0">
                    <a:pos x="0" y="85"/>
                  </a:cxn>
                  <a:cxn ang="0">
                    <a:pos x="0" y="353"/>
                  </a:cxn>
                  <a:cxn ang="0">
                    <a:pos x="17" y="371"/>
                  </a:cxn>
                  <a:cxn ang="0">
                    <a:pos x="255" y="371"/>
                  </a:cxn>
                  <a:cxn ang="0">
                    <a:pos x="273" y="353"/>
                  </a:cxn>
                  <a:cxn ang="0">
                    <a:pos x="273" y="17"/>
                  </a:cxn>
                  <a:cxn ang="0">
                    <a:pos x="255" y="0"/>
                  </a:cxn>
                  <a:cxn ang="0">
                    <a:pos x="259" y="353"/>
                  </a:cxn>
                  <a:cxn ang="0">
                    <a:pos x="258" y="356"/>
                  </a:cxn>
                  <a:cxn ang="0">
                    <a:pos x="255" y="357"/>
                  </a:cxn>
                  <a:cxn ang="0">
                    <a:pos x="17" y="357"/>
                  </a:cxn>
                  <a:cxn ang="0">
                    <a:pos x="14" y="356"/>
                  </a:cxn>
                  <a:cxn ang="0">
                    <a:pos x="13" y="353"/>
                  </a:cxn>
                  <a:cxn ang="0">
                    <a:pos x="13" y="91"/>
                  </a:cxn>
                  <a:cxn ang="0">
                    <a:pos x="85" y="91"/>
                  </a:cxn>
                  <a:cxn ang="0">
                    <a:pos x="88" y="14"/>
                  </a:cxn>
                  <a:cxn ang="0">
                    <a:pos x="255" y="14"/>
                  </a:cxn>
                  <a:cxn ang="0">
                    <a:pos x="258" y="15"/>
                  </a:cxn>
                  <a:cxn ang="0">
                    <a:pos x="259" y="17"/>
                  </a:cxn>
                  <a:cxn ang="0">
                    <a:pos x="259" y="353"/>
                  </a:cxn>
                </a:cxnLst>
                <a:rect l="0" t="0" r="r" b="b"/>
                <a:pathLst>
                  <a:path w="273" h="371">
                    <a:moveTo>
                      <a:pt x="255" y="0"/>
                    </a:moveTo>
                    <a:cubicBezTo>
                      <a:pt x="79" y="0"/>
                      <a:pt x="79" y="0"/>
                      <a:pt x="79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353"/>
                      <a:pt x="0" y="353"/>
                      <a:pt x="0" y="353"/>
                    </a:cubicBezTo>
                    <a:cubicBezTo>
                      <a:pt x="0" y="363"/>
                      <a:pt x="7" y="371"/>
                      <a:pt x="17" y="371"/>
                    </a:cubicBezTo>
                    <a:cubicBezTo>
                      <a:pt x="255" y="371"/>
                      <a:pt x="255" y="371"/>
                      <a:pt x="255" y="371"/>
                    </a:cubicBezTo>
                    <a:cubicBezTo>
                      <a:pt x="265" y="371"/>
                      <a:pt x="273" y="363"/>
                      <a:pt x="273" y="353"/>
                    </a:cubicBezTo>
                    <a:cubicBezTo>
                      <a:pt x="273" y="17"/>
                      <a:pt x="273" y="17"/>
                      <a:pt x="273" y="17"/>
                    </a:cubicBezTo>
                    <a:cubicBezTo>
                      <a:pt x="273" y="8"/>
                      <a:pt x="265" y="0"/>
                      <a:pt x="255" y="0"/>
                    </a:cubicBezTo>
                    <a:close/>
                    <a:moveTo>
                      <a:pt x="259" y="353"/>
                    </a:moveTo>
                    <a:cubicBezTo>
                      <a:pt x="259" y="354"/>
                      <a:pt x="259" y="355"/>
                      <a:pt x="258" y="356"/>
                    </a:cubicBezTo>
                    <a:cubicBezTo>
                      <a:pt x="257" y="357"/>
                      <a:pt x="256" y="357"/>
                      <a:pt x="255" y="357"/>
                    </a:cubicBezTo>
                    <a:cubicBezTo>
                      <a:pt x="17" y="357"/>
                      <a:pt x="17" y="357"/>
                      <a:pt x="17" y="357"/>
                    </a:cubicBezTo>
                    <a:cubicBezTo>
                      <a:pt x="16" y="357"/>
                      <a:pt x="15" y="357"/>
                      <a:pt x="14" y="356"/>
                    </a:cubicBezTo>
                    <a:cubicBezTo>
                      <a:pt x="14" y="355"/>
                      <a:pt x="13" y="354"/>
                      <a:pt x="13" y="353"/>
                    </a:cubicBezTo>
                    <a:cubicBezTo>
                      <a:pt x="13" y="91"/>
                      <a:pt x="13" y="91"/>
                      <a:pt x="13" y="91"/>
                    </a:cubicBezTo>
                    <a:cubicBezTo>
                      <a:pt x="85" y="91"/>
                      <a:pt x="85" y="91"/>
                      <a:pt x="85" y="91"/>
                    </a:cubicBezTo>
                    <a:cubicBezTo>
                      <a:pt x="88" y="14"/>
                      <a:pt x="88" y="14"/>
                      <a:pt x="88" y="14"/>
                    </a:cubicBezTo>
                    <a:cubicBezTo>
                      <a:pt x="255" y="14"/>
                      <a:pt x="255" y="14"/>
                      <a:pt x="255" y="14"/>
                    </a:cubicBezTo>
                    <a:cubicBezTo>
                      <a:pt x="256" y="14"/>
                      <a:pt x="257" y="14"/>
                      <a:pt x="258" y="15"/>
                    </a:cubicBezTo>
                    <a:cubicBezTo>
                      <a:pt x="259" y="15"/>
                      <a:pt x="259" y="16"/>
                      <a:pt x="259" y="17"/>
                    </a:cubicBezTo>
                    <a:lnTo>
                      <a:pt x="259" y="35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Freeform 76">
                <a:extLst>
                  <a:ext uri="{FF2B5EF4-FFF2-40B4-BE49-F238E27FC236}">
                    <a16:creationId xmlns:a16="http://schemas.microsoft.com/office/drawing/2014/main" id="{6FB2B181-8F75-F960-8D53-D4350ED5B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2696" y="4937135"/>
                <a:ext cx="354014" cy="28575"/>
              </a:xfrm>
              <a:custGeom>
                <a:avLst/>
                <a:gdLst/>
                <a:ahLst/>
                <a:cxnLst>
                  <a:cxn ang="0">
                    <a:pos x="176" y="0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7" y="15"/>
                  </a:cxn>
                  <a:cxn ang="0">
                    <a:pos x="176" y="15"/>
                  </a:cxn>
                  <a:cxn ang="0">
                    <a:pos x="183" y="7"/>
                  </a:cxn>
                  <a:cxn ang="0">
                    <a:pos x="176" y="0"/>
                  </a:cxn>
                </a:cxnLst>
                <a:rect l="0" t="0" r="r" b="b"/>
                <a:pathLst>
                  <a:path w="183" h="15">
                    <a:moveTo>
                      <a:pt x="176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176" y="15"/>
                      <a:pt x="176" y="15"/>
                      <a:pt x="176" y="15"/>
                    </a:cubicBezTo>
                    <a:cubicBezTo>
                      <a:pt x="180" y="15"/>
                      <a:pt x="183" y="12"/>
                      <a:pt x="183" y="7"/>
                    </a:cubicBezTo>
                    <a:cubicBezTo>
                      <a:pt x="183" y="3"/>
                      <a:pt x="180" y="0"/>
                      <a:pt x="1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Freeform 77">
                <a:extLst>
                  <a:ext uri="{FF2B5EF4-FFF2-40B4-BE49-F238E27FC236}">
                    <a16:creationId xmlns:a16="http://schemas.microsoft.com/office/drawing/2014/main" id="{D1C73406-71C2-1022-DF8B-C40D3F024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2696" y="5035560"/>
                <a:ext cx="180976" cy="28575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7" y="15"/>
                  </a:cxn>
                  <a:cxn ang="0">
                    <a:pos x="86" y="15"/>
                  </a:cxn>
                  <a:cxn ang="0">
                    <a:pos x="94" y="7"/>
                  </a:cxn>
                  <a:cxn ang="0">
                    <a:pos x="86" y="0"/>
                  </a:cxn>
                </a:cxnLst>
                <a:rect l="0" t="0" r="r" b="b"/>
                <a:pathLst>
                  <a:path w="94" h="15">
                    <a:moveTo>
                      <a:pt x="86" y="0"/>
                    </a:moveTo>
                    <a:cubicBezTo>
                      <a:pt x="60" y="0"/>
                      <a:pt x="34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34" y="15"/>
                      <a:pt x="60" y="15"/>
                      <a:pt x="86" y="15"/>
                    </a:cubicBezTo>
                    <a:cubicBezTo>
                      <a:pt x="91" y="15"/>
                      <a:pt x="94" y="12"/>
                      <a:pt x="94" y="7"/>
                    </a:cubicBezTo>
                    <a:cubicBezTo>
                      <a:pt x="94" y="3"/>
                      <a:pt x="91" y="0"/>
                      <a:pt x="8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Freeform 78">
                <a:extLst>
                  <a:ext uri="{FF2B5EF4-FFF2-40B4-BE49-F238E27FC236}">
                    <a16:creationId xmlns:a16="http://schemas.microsoft.com/office/drawing/2014/main" id="{BAFF3DCE-3DD4-F060-573A-05014BFC7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2696" y="4868872"/>
                <a:ext cx="354014" cy="31750"/>
              </a:xfrm>
              <a:custGeom>
                <a:avLst/>
                <a:gdLst/>
                <a:ahLst/>
                <a:cxnLst>
                  <a:cxn ang="0">
                    <a:pos x="176" y="0"/>
                  </a:cxn>
                  <a:cxn ang="0">
                    <a:pos x="7" y="0"/>
                  </a:cxn>
                  <a:cxn ang="0">
                    <a:pos x="0" y="8"/>
                  </a:cxn>
                  <a:cxn ang="0">
                    <a:pos x="7" y="16"/>
                  </a:cxn>
                  <a:cxn ang="0">
                    <a:pos x="176" y="16"/>
                  </a:cxn>
                  <a:cxn ang="0">
                    <a:pos x="183" y="8"/>
                  </a:cxn>
                  <a:cxn ang="0">
                    <a:pos x="176" y="0"/>
                  </a:cxn>
                </a:cxnLst>
                <a:rect l="0" t="0" r="r" b="b"/>
                <a:pathLst>
                  <a:path w="183" h="16">
                    <a:moveTo>
                      <a:pt x="176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7" y="16"/>
                    </a:cubicBezTo>
                    <a:cubicBezTo>
                      <a:pt x="176" y="16"/>
                      <a:pt x="176" y="16"/>
                      <a:pt x="176" y="16"/>
                    </a:cubicBezTo>
                    <a:cubicBezTo>
                      <a:pt x="180" y="16"/>
                      <a:pt x="183" y="12"/>
                      <a:pt x="183" y="8"/>
                    </a:cubicBezTo>
                    <a:cubicBezTo>
                      <a:pt x="183" y="4"/>
                      <a:pt x="180" y="0"/>
                      <a:pt x="1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Freeform 79">
                <a:extLst>
                  <a:ext uri="{FF2B5EF4-FFF2-40B4-BE49-F238E27FC236}">
                    <a16:creationId xmlns:a16="http://schemas.microsoft.com/office/drawing/2014/main" id="{276BC1EF-3983-1AF8-5EDF-69AA637805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2696" y="4803784"/>
                <a:ext cx="354014" cy="28575"/>
              </a:xfrm>
              <a:custGeom>
                <a:avLst/>
                <a:gdLst/>
                <a:ahLst/>
                <a:cxnLst>
                  <a:cxn ang="0">
                    <a:pos x="176" y="0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7" y="15"/>
                  </a:cxn>
                  <a:cxn ang="0">
                    <a:pos x="176" y="15"/>
                  </a:cxn>
                  <a:cxn ang="0">
                    <a:pos x="183" y="7"/>
                  </a:cxn>
                  <a:cxn ang="0">
                    <a:pos x="176" y="0"/>
                  </a:cxn>
                </a:cxnLst>
                <a:rect l="0" t="0" r="r" b="b"/>
                <a:pathLst>
                  <a:path w="183" h="15">
                    <a:moveTo>
                      <a:pt x="176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176" y="15"/>
                      <a:pt x="176" y="15"/>
                      <a:pt x="176" y="15"/>
                    </a:cubicBezTo>
                    <a:cubicBezTo>
                      <a:pt x="180" y="15"/>
                      <a:pt x="183" y="12"/>
                      <a:pt x="183" y="7"/>
                    </a:cubicBezTo>
                    <a:cubicBezTo>
                      <a:pt x="183" y="3"/>
                      <a:pt x="180" y="0"/>
                      <a:pt x="1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Freeform 80">
                <a:extLst>
                  <a:ext uri="{FF2B5EF4-FFF2-40B4-BE49-F238E27FC236}">
                    <a16:creationId xmlns:a16="http://schemas.microsoft.com/office/drawing/2014/main" id="{DF1C6D15-4B29-491E-4AF8-65F43CAFA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2696" y="4735522"/>
                <a:ext cx="96838" cy="31750"/>
              </a:xfrm>
              <a:custGeom>
                <a:avLst/>
                <a:gdLst/>
                <a:ahLst/>
                <a:cxnLst>
                  <a:cxn ang="0">
                    <a:pos x="7" y="16"/>
                  </a:cxn>
                  <a:cxn ang="0">
                    <a:pos x="43" y="16"/>
                  </a:cxn>
                  <a:cxn ang="0">
                    <a:pos x="50" y="8"/>
                  </a:cxn>
                  <a:cxn ang="0">
                    <a:pos x="43" y="0"/>
                  </a:cxn>
                  <a:cxn ang="0">
                    <a:pos x="7" y="0"/>
                  </a:cxn>
                  <a:cxn ang="0">
                    <a:pos x="0" y="8"/>
                  </a:cxn>
                  <a:cxn ang="0">
                    <a:pos x="7" y="16"/>
                  </a:cxn>
                </a:cxnLst>
                <a:rect l="0" t="0" r="r" b="b"/>
                <a:pathLst>
                  <a:path w="50" h="16">
                    <a:moveTo>
                      <a:pt x="7" y="16"/>
                    </a:moveTo>
                    <a:cubicBezTo>
                      <a:pt x="24" y="16"/>
                      <a:pt x="26" y="16"/>
                      <a:pt x="43" y="16"/>
                    </a:cubicBezTo>
                    <a:cubicBezTo>
                      <a:pt x="47" y="16"/>
                      <a:pt x="50" y="12"/>
                      <a:pt x="50" y="8"/>
                    </a:cubicBezTo>
                    <a:cubicBezTo>
                      <a:pt x="50" y="4"/>
                      <a:pt x="47" y="0"/>
                      <a:pt x="43" y="0"/>
                    </a:cubicBezTo>
                    <a:cubicBezTo>
                      <a:pt x="26" y="0"/>
                      <a:pt x="24" y="0"/>
                      <a:pt x="7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7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Freeform 81">
                <a:extLst>
                  <a:ext uri="{FF2B5EF4-FFF2-40B4-BE49-F238E27FC236}">
                    <a16:creationId xmlns:a16="http://schemas.microsoft.com/office/drawing/2014/main" id="{B396AFA2-9032-FC75-12FD-680048413B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1759" y="4633922"/>
                <a:ext cx="227013" cy="133350"/>
              </a:xfrm>
              <a:custGeom>
                <a:avLst/>
                <a:gdLst/>
                <a:ahLst/>
                <a:cxnLst>
                  <a:cxn ang="0">
                    <a:pos x="21" y="44"/>
                  </a:cxn>
                  <a:cxn ang="0">
                    <a:pos x="24" y="35"/>
                  </a:cxn>
                  <a:cxn ang="0">
                    <a:pos x="24" y="68"/>
                  </a:cxn>
                  <a:cxn ang="0">
                    <a:pos x="59" y="69"/>
                  </a:cxn>
                  <a:cxn ang="0">
                    <a:pos x="93" y="68"/>
                  </a:cxn>
                  <a:cxn ang="0">
                    <a:pos x="93" y="35"/>
                  </a:cxn>
                  <a:cxn ang="0">
                    <a:pos x="96" y="44"/>
                  </a:cxn>
                  <a:cxn ang="0">
                    <a:pos x="96" y="67"/>
                  </a:cxn>
                  <a:cxn ang="0">
                    <a:pos x="117" y="65"/>
                  </a:cxn>
                  <a:cxn ang="0">
                    <a:pos x="117" y="37"/>
                  </a:cxn>
                  <a:cxn ang="0">
                    <a:pos x="107" y="11"/>
                  </a:cxn>
                  <a:cxn ang="0">
                    <a:pos x="78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67" y="44"/>
                  </a:cxn>
                  <a:cxn ang="0">
                    <a:pos x="62" y="14"/>
                  </a:cxn>
                  <a:cxn ang="0">
                    <a:pos x="65" y="7"/>
                  </a:cxn>
                  <a:cxn ang="0">
                    <a:pos x="60" y="2"/>
                  </a:cxn>
                  <a:cxn ang="0">
                    <a:pos x="59" y="2"/>
                  </a:cxn>
                  <a:cxn ang="0">
                    <a:pos x="59" y="2"/>
                  </a:cxn>
                  <a:cxn ang="0">
                    <a:pos x="57" y="2"/>
                  </a:cxn>
                  <a:cxn ang="0">
                    <a:pos x="52" y="7"/>
                  </a:cxn>
                  <a:cxn ang="0">
                    <a:pos x="55" y="14"/>
                  </a:cxn>
                  <a:cxn ang="0">
                    <a:pos x="50" y="44"/>
                  </a:cxn>
                  <a:cxn ang="0">
                    <a:pos x="41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10" y="11"/>
                  </a:cxn>
                  <a:cxn ang="0">
                    <a:pos x="0" y="37"/>
                  </a:cxn>
                  <a:cxn ang="0">
                    <a:pos x="0" y="65"/>
                  </a:cxn>
                  <a:cxn ang="0">
                    <a:pos x="21" y="68"/>
                  </a:cxn>
                  <a:cxn ang="0">
                    <a:pos x="21" y="44"/>
                  </a:cxn>
                </a:cxnLst>
                <a:rect l="0" t="0" r="r" b="b"/>
                <a:pathLst>
                  <a:path w="117" h="69">
                    <a:moveTo>
                      <a:pt x="21" y="44"/>
                    </a:moveTo>
                    <a:cubicBezTo>
                      <a:pt x="21" y="40"/>
                      <a:pt x="23" y="37"/>
                      <a:pt x="24" y="35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34" y="69"/>
                      <a:pt x="47" y="69"/>
                      <a:pt x="59" y="69"/>
                    </a:cubicBezTo>
                    <a:cubicBezTo>
                      <a:pt x="70" y="69"/>
                      <a:pt x="83" y="69"/>
                      <a:pt x="93" y="68"/>
                    </a:cubicBezTo>
                    <a:cubicBezTo>
                      <a:pt x="93" y="35"/>
                      <a:pt x="93" y="35"/>
                      <a:pt x="93" y="35"/>
                    </a:cubicBezTo>
                    <a:cubicBezTo>
                      <a:pt x="95" y="37"/>
                      <a:pt x="96" y="40"/>
                      <a:pt x="96" y="44"/>
                    </a:cubicBezTo>
                    <a:cubicBezTo>
                      <a:pt x="96" y="46"/>
                      <a:pt x="96" y="59"/>
                      <a:pt x="96" y="67"/>
                    </a:cubicBezTo>
                    <a:cubicBezTo>
                      <a:pt x="104" y="67"/>
                      <a:pt x="110" y="66"/>
                      <a:pt x="117" y="65"/>
                    </a:cubicBezTo>
                    <a:cubicBezTo>
                      <a:pt x="117" y="54"/>
                      <a:pt x="117" y="39"/>
                      <a:pt x="117" y="37"/>
                    </a:cubicBezTo>
                    <a:cubicBezTo>
                      <a:pt x="116" y="19"/>
                      <a:pt x="110" y="14"/>
                      <a:pt x="107" y="11"/>
                    </a:cubicBezTo>
                    <a:cubicBezTo>
                      <a:pt x="99" y="7"/>
                      <a:pt x="84" y="2"/>
                      <a:pt x="78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6" y="6"/>
                      <a:pt x="67" y="44"/>
                      <a:pt x="67" y="44"/>
                    </a:cubicBezTo>
                    <a:cubicBezTo>
                      <a:pt x="67" y="44"/>
                      <a:pt x="62" y="14"/>
                      <a:pt x="62" y="14"/>
                    </a:cubicBezTo>
                    <a:cubicBezTo>
                      <a:pt x="62" y="14"/>
                      <a:pt x="65" y="7"/>
                      <a:pt x="65" y="7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0" y="44"/>
                      <a:pt x="50" y="44"/>
                      <a:pt x="50" y="44"/>
                    </a:cubicBezTo>
                    <a:cubicBezTo>
                      <a:pt x="50" y="44"/>
                      <a:pt x="41" y="6"/>
                      <a:pt x="41" y="0"/>
                    </a:cubicBezTo>
                    <a:cubicBezTo>
                      <a:pt x="41" y="0"/>
                      <a:pt x="40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4" y="2"/>
                      <a:pt x="18" y="7"/>
                      <a:pt x="10" y="11"/>
                    </a:cubicBezTo>
                    <a:cubicBezTo>
                      <a:pt x="7" y="14"/>
                      <a:pt x="2" y="19"/>
                      <a:pt x="0" y="37"/>
                    </a:cubicBezTo>
                    <a:cubicBezTo>
                      <a:pt x="0" y="39"/>
                      <a:pt x="0" y="54"/>
                      <a:pt x="0" y="65"/>
                    </a:cubicBezTo>
                    <a:cubicBezTo>
                      <a:pt x="7" y="66"/>
                      <a:pt x="13" y="67"/>
                      <a:pt x="21" y="68"/>
                    </a:cubicBezTo>
                    <a:cubicBezTo>
                      <a:pt x="21" y="60"/>
                      <a:pt x="21" y="47"/>
                      <a:pt x="21" y="4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Freeform 82">
                <a:extLst>
                  <a:ext uri="{FF2B5EF4-FFF2-40B4-BE49-F238E27FC236}">
                    <a16:creationId xmlns:a16="http://schemas.microsoft.com/office/drawing/2014/main" id="{DF9348EE-C940-A9EF-A3C2-730595BCF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8909" y="4487871"/>
                <a:ext cx="115888" cy="134938"/>
              </a:xfrm>
              <a:custGeom>
                <a:avLst/>
                <a:gdLst/>
                <a:ahLst/>
                <a:cxnLst>
                  <a:cxn ang="0">
                    <a:pos x="6" y="46"/>
                  </a:cxn>
                  <a:cxn ang="0">
                    <a:pos x="30" y="70"/>
                  </a:cxn>
                  <a:cxn ang="0">
                    <a:pos x="54" y="45"/>
                  </a:cxn>
                  <a:cxn ang="0">
                    <a:pos x="59" y="34"/>
                  </a:cxn>
                  <a:cxn ang="0">
                    <a:pos x="56" y="29"/>
                  </a:cxn>
                  <a:cxn ang="0">
                    <a:pos x="30" y="0"/>
                  </a:cxn>
                  <a:cxn ang="0">
                    <a:pos x="4" y="29"/>
                  </a:cxn>
                  <a:cxn ang="0">
                    <a:pos x="0" y="34"/>
                  </a:cxn>
                  <a:cxn ang="0">
                    <a:pos x="6" y="46"/>
                  </a:cxn>
                </a:cxnLst>
                <a:rect l="0" t="0" r="r" b="b"/>
                <a:pathLst>
                  <a:path w="60" h="70">
                    <a:moveTo>
                      <a:pt x="6" y="46"/>
                    </a:moveTo>
                    <a:cubicBezTo>
                      <a:pt x="10" y="59"/>
                      <a:pt x="17" y="70"/>
                      <a:pt x="30" y="70"/>
                    </a:cubicBezTo>
                    <a:cubicBezTo>
                      <a:pt x="43" y="70"/>
                      <a:pt x="51" y="58"/>
                      <a:pt x="54" y="45"/>
                    </a:cubicBezTo>
                    <a:cubicBezTo>
                      <a:pt x="57" y="44"/>
                      <a:pt x="60" y="38"/>
                      <a:pt x="59" y="34"/>
                    </a:cubicBezTo>
                    <a:cubicBezTo>
                      <a:pt x="59" y="31"/>
                      <a:pt x="58" y="30"/>
                      <a:pt x="56" y="29"/>
                    </a:cubicBezTo>
                    <a:cubicBezTo>
                      <a:pt x="55" y="13"/>
                      <a:pt x="45" y="0"/>
                      <a:pt x="30" y="0"/>
                    </a:cubicBezTo>
                    <a:cubicBezTo>
                      <a:pt x="15" y="0"/>
                      <a:pt x="5" y="13"/>
                      <a:pt x="4" y="29"/>
                    </a:cubicBezTo>
                    <a:cubicBezTo>
                      <a:pt x="2" y="29"/>
                      <a:pt x="1" y="31"/>
                      <a:pt x="0" y="34"/>
                    </a:cubicBezTo>
                    <a:cubicBezTo>
                      <a:pt x="0" y="38"/>
                      <a:pt x="2" y="44"/>
                      <a:pt x="6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D5970639-426B-D90B-190B-84C49CE2C558}"/>
                </a:ext>
              </a:extLst>
            </p:cNvPr>
            <p:cNvGrpSpPr/>
            <p:nvPr/>
          </p:nvGrpSpPr>
          <p:grpSpPr>
            <a:xfrm>
              <a:off x="9649938" y="4147040"/>
              <a:ext cx="2216772" cy="447752"/>
              <a:chOff x="9649938" y="4095868"/>
              <a:chExt cx="2216772" cy="447752"/>
            </a:xfrm>
          </p:grpSpPr>
          <p:sp>
            <p:nvSpPr>
              <p:cNvPr id="28" name="Tekstvak 19">
                <a:extLst>
                  <a:ext uri="{FF2B5EF4-FFF2-40B4-BE49-F238E27FC236}">
                    <a16:creationId xmlns:a16="http://schemas.microsoft.com/office/drawing/2014/main" id="{F331F9A3-22D7-5A3C-6663-FE7C29773861}"/>
                  </a:ext>
                </a:extLst>
              </p:cNvPr>
              <p:cNvSpPr txBox="1"/>
              <p:nvPr/>
            </p:nvSpPr>
            <p:spPr>
              <a:xfrm>
                <a:off x="10106471" y="4148360"/>
                <a:ext cx="1760239" cy="36933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it-IT" sz="2000" b="1" dirty="0">
                    <a:solidFill>
                      <a:srgbClr val="474747">
                        <a:lumMod val="50000"/>
                      </a:srgbClr>
                    </a:solidFill>
                    <a:cs typeface="Calibri"/>
                  </a:rPr>
                  <a:t>Fatturazione</a:t>
                </a:r>
              </a:p>
            </p:txBody>
          </p:sp>
          <p:grpSp>
            <p:nvGrpSpPr>
              <p:cNvPr id="29" name="Group 460">
                <a:extLst>
                  <a:ext uri="{FF2B5EF4-FFF2-40B4-BE49-F238E27FC236}">
                    <a16:creationId xmlns:a16="http://schemas.microsoft.com/office/drawing/2014/main" id="{86AD3FF1-1E0D-1AA2-DC49-E072094CDCE2}"/>
                  </a:ext>
                </a:extLst>
              </p:cNvPr>
              <p:cNvGrpSpPr/>
              <p:nvPr/>
            </p:nvGrpSpPr>
            <p:grpSpPr>
              <a:xfrm>
                <a:off x="9649938" y="4095868"/>
                <a:ext cx="345992" cy="447752"/>
                <a:chOff x="5241893" y="3042659"/>
                <a:chExt cx="174825" cy="226243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30" name="Freeform 46">
                  <a:extLst>
                    <a:ext uri="{FF2B5EF4-FFF2-40B4-BE49-F238E27FC236}">
                      <a16:creationId xmlns:a16="http://schemas.microsoft.com/office/drawing/2014/main" id="{335FD345-2429-2425-CE09-A21167C06D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55015" y="3044716"/>
                  <a:ext cx="61703" cy="57589"/>
                </a:xfrm>
                <a:custGeom>
                  <a:avLst/>
                  <a:gdLst>
                    <a:gd name="T0" fmla="*/ 0 w 30"/>
                    <a:gd name="T1" fmla="*/ 0 h 28"/>
                    <a:gd name="T2" fmla="*/ 0 w 30"/>
                    <a:gd name="T3" fmla="*/ 28 h 28"/>
                    <a:gd name="T4" fmla="*/ 30 w 30"/>
                    <a:gd name="T5" fmla="*/ 28 h 28"/>
                    <a:gd name="T6" fmla="*/ 0 w 30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28">
                      <a:moveTo>
                        <a:pt x="0" y="0"/>
                      </a:moveTo>
                      <a:lnTo>
                        <a:pt x="0" y="28"/>
                      </a:lnTo>
                      <a:lnTo>
                        <a:pt x="30" y="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defTabSz="1219170">
                    <a:defRPr/>
                  </a:pPr>
                  <a:endParaRPr lang="es-ES_tradnl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" name="Freeform 47">
                  <a:extLst>
                    <a:ext uri="{FF2B5EF4-FFF2-40B4-BE49-F238E27FC236}">
                      <a16:creationId xmlns:a16="http://schemas.microsoft.com/office/drawing/2014/main" id="{7AC9C951-07F5-678A-C408-B47B8F70D11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241893" y="3042659"/>
                  <a:ext cx="174825" cy="226243"/>
                </a:xfrm>
                <a:custGeom>
                  <a:avLst/>
                  <a:gdLst>
                    <a:gd name="T0" fmla="*/ 56 w 92"/>
                    <a:gd name="T1" fmla="*/ 36 h 120"/>
                    <a:gd name="T2" fmla="*/ 56 w 92"/>
                    <a:gd name="T3" fmla="*/ 0 h 120"/>
                    <a:gd name="T4" fmla="*/ 0 w 92"/>
                    <a:gd name="T5" fmla="*/ 0 h 120"/>
                    <a:gd name="T6" fmla="*/ 0 w 92"/>
                    <a:gd name="T7" fmla="*/ 120 h 120"/>
                    <a:gd name="T8" fmla="*/ 92 w 92"/>
                    <a:gd name="T9" fmla="*/ 120 h 120"/>
                    <a:gd name="T10" fmla="*/ 92 w 92"/>
                    <a:gd name="T11" fmla="*/ 36 h 120"/>
                    <a:gd name="T12" fmla="*/ 56 w 92"/>
                    <a:gd name="T13" fmla="*/ 36 h 120"/>
                    <a:gd name="T14" fmla="*/ 74 w 92"/>
                    <a:gd name="T15" fmla="*/ 100 h 120"/>
                    <a:gd name="T16" fmla="*/ 21 w 92"/>
                    <a:gd name="T17" fmla="*/ 100 h 120"/>
                    <a:gd name="T18" fmla="*/ 10 w 92"/>
                    <a:gd name="T19" fmla="*/ 90 h 120"/>
                    <a:gd name="T20" fmla="*/ 21 w 92"/>
                    <a:gd name="T21" fmla="*/ 80 h 120"/>
                    <a:gd name="T22" fmla="*/ 24 w 92"/>
                    <a:gd name="T23" fmla="*/ 80 h 120"/>
                    <a:gd name="T24" fmla="*/ 22 w 92"/>
                    <a:gd name="T25" fmla="*/ 75 h 120"/>
                    <a:gd name="T26" fmla="*/ 31 w 92"/>
                    <a:gd name="T27" fmla="*/ 67 h 120"/>
                    <a:gd name="T28" fmla="*/ 34 w 92"/>
                    <a:gd name="T29" fmla="*/ 68 h 120"/>
                    <a:gd name="T30" fmla="*/ 34 w 92"/>
                    <a:gd name="T31" fmla="*/ 67 h 120"/>
                    <a:gd name="T32" fmla="*/ 49 w 92"/>
                    <a:gd name="T33" fmla="*/ 52 h 120"/>
                    <a:gd name="T34" fmla="*/ 63 w 92"/>
                    <a:gd name="T35" fmla="*/ 67 h 120"/>
                    <a:gd name="T36" fmla="*/ 63 w 92"/>
                    <a:gd name="T37" fmla="*/ 70 h 120"/>
                    <a:gd name="T38" fmla="*/ 67 w 92"/>
                    <a:gd name="T39" fmla="*/ 69 h 120"/>
                    <a:gd name="T40" fmla="*/ 75 w 92"/>
                    <a:gd name="T41" fmla="*/ 78 h 120"/>
                    <a:gd name="T42" fmla="*/ 72 w 92"/>
                    <a:gd name="T43" fmla="*/ 84 h 120"/>
                    <a:gd name="T44" fmla="*/ 74 w 92"/>
                    <a:gd name="T45" fmla="*/ 84 h 120"/>
                    <a:gd name="T46" fmla="*/ 82 w 92"/>
                    <a:gd name="T47" fmla="*/ 92 h 120"/>
                    <a:gd name="T48" fmla="*/ 74 w 92"/>
                    <a:gd name="T49" fmla="*/ 10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92" h="120">
                      <a:moveTo>
                        <a:pt x="56" y="36"/>
                      </a:move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20"/>
                        <a:pt x="0" y="120"/>
                        <a:pt x="0" y="120"/>
                      </a:cubicBezTo>
                      <a:cubicBezTo>
                        <a:pt x="92" y="120"/>
                        <a:pt x="92" y="120"/>
                        <a:pt x="92" y="120"/>
                      </a:cubicBezTo>
                      <a:cubicBezTo>
                        <a:pt x="92" y="36"/>
                        <a:pt x="92" y="36"/>
                        <a:pt x="92" y="36"/>
                      </a:cubicBezTo>
                      <a:lnTo>
                        <a:pt x="56" y="36"/>
                      </a:lnTo>
                      <a:close/>
                      <a:moveTo>
                        <a:pt x="74" y="100"/>
                      </a:moveTo>
                      <a:cubicBezTo>
                        <a:pt x="21" y="100"/>
                        <a:pt x="21" y="100"/>
                        <a:pt x="21" y="100"/>
                      </a:cubicBezTo>
                      <a:cubicBezTo>
                        <a:pt x="15" y="100"/>
                        <a:pt x="10" y="96"/>
                        <a:pt x="10" y="90"/>
                      </a:cubicBezTo>
                      <a:cubicBezTo>
                        <a:pt x="10" y="84"/>
                        <a:pt x="15" y="80"/>
                        <a:pt x="21" y="80"/>
                      </a:cubicBezTo>
                      <a:cubicBezTo>
                        <a:pt x="22" y="80"/>
                        <a:pt x="23" y="80"/>
                        <a:pt x="24" y="80"/>
                      </a:cubicBezTo>
                      <a:cubicBezTo>
                        <a:pt x="23" y="79"/>
                        <a:pt x="22" y="77"/>
                        <a:pt x="22" y="75"/>
                      </a:cubicBezTo>
                      <a:cubicBezTo>
                        <a:pt x="22" y="71"/>
                        <a:pt x="26" y="67"/>
                        <a:pt x="31" y="67"/>
                      </a:cubicBezTo>
                      <a:cubicBezTo>
                        <a:pt x="32" y="67"/>
                        <a:pt x="33" y="67"/>
                        <a:pt x="34" y="68"/>
                      </a:cubicBezTo>
                      <a:cubicBezTo>
                        <a:pt x="34" y="67"/>
                        <a:pt x="34" y="67"/>
                        <a:pt x="34" y="67"/>
                      </a:cubicBezTo>
                      <a:cubicBezTo>
                        <a:pt x="34" y="59"/>
                        <a:pt x="41" y="52"/>
                        <a:pt x="49" y="52"/>
                      </a:cubicBezTo>
                      <a:cubicBezTo>
                        <a:pt x="56" y="52"/>
                        <a:pt x="63" y="59"/>
                        <a:pt x="63" y="67"/>
                      </a:cubicBezTo>
                      <a:cubicBezTo>
                        <a:pt x="63" y="68"/>
                        <a:pt x="63" y="69"/>
                        <a:pt x="63" y="70"/>
                      </a:cubicBezTo>
                      <a:cubicBezTo>
                        <a:pt x="64" y="70"/>
                        <a:pt x="65" y="69"/>
                        <a:pt x="67" y="69"/>
                      </a:cubicBezTo>
                      <a:cubicBezTo>
                        <a:pt x="71" y="69"/>
                        <a:pt x="75" y="73"/>
                        <a:pt x="75" y="78"/>
                      </a:cubicBezTo>
                      <a:cubicBezTo>
                        <a:pt x="75" y="80"/>
                        <a:pt x="74" y="82"/>
                        <a:pt x="72" y="84"/>
                      </a:cubicBezTo>
                      <a:cubicBezTo>
                        <a:pt x="73" y="84"/>
                        <a:pt x="73" y="84"/>
                        <a:pt x="74" y="84"/>
                      </a:cubicBezTo>
                      <a:cubicBezTo>
                        <a:pt x="78" y="84"/>
                        <a:pt x="82" y="87"/>
                        <a:pt x="82" y="92"/>
                      </a:cubicBezTo>
                      <a:cubicBezTo>
                        <a:pt x="82" y="97"/>
                        <a:pt x="78" y="100"/>
                        <a:pt x="74" y="1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defTabSz="1219170">
                    <a:defRPr/>
                  </a:pPr>
                  <a:endParaRPr lang="es-ES_tradnl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27" name="Tekstvak 19">
              <a:extLst>
                <a:ext uri="{FF2B5EF4-FFF2-40B4-BE49-F238E27FC236}">
                  <a16:creationId xmlns:a16="http://schemas.microsoft.com/office/drawing/2014/main" id="{8F7A2031-3B2E-B80E-F24C-52343E5FB1B4}"/>
                </a:ext>
              </a:extLst>
            </p:cNvPr>
            <p:cNvSpPr txBox="1"/>
            <p:nvPr/>
          </p:nvSpPr>
          <p:spPr>
            <a:xfrm>
              <a:off x="9873815" y="2649691"/>
              <a:ext cx="1852000" cy="107305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80000"/>
                </a:lnSpc>
                <a:spcAft>
                  <a:spcPts val="800"/>
                </a:spcAft>
                <a:defRPr/>
              </a:pPr>
              <a:r>
                <a:rPr lang="it-IT" sz="5333" b="1" dirty="0">
                  <a:solidFill>
                    <a:srgbClr val="474747">
                      <a:lumMod val="50000"/>
                    </a:srgbClr>
                  </a:solidFill>
                  <a:cs typeface="Calibri"/>
                </a:rPr>
                <a:t>500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it-IT" sz="1600" dirty="0">
                  <a:solidFill>
                    <a:srgbClr val="474747">
                      <a:lumMod val="50000"/>
                    </a:srgbClr>
                  </a:solidFill>
                  <a:cs typeface="Calibri"/>
                </a:rPr>
                <a:t>Grandi Aziende</a:t>
              </a:r>
            </a:p>
          </p:txBody>
        </p:sp>
      </p:grpSp>
      <p:sp>
        <p:nvSpPr>
          <p:cNvPr id="56" name="Titel 1">
            <a:extLst>
              <a:ext uri="{FF2B5EF4-FFF2-40B4-BE49-F238E27FC236}">
                <a16:creationId xmlns:a16="http://schemas.microsoft.com/office/drawing/2014/main" id="{1341EAB8-B52C-DA2C-80E5-541247F5817E}"/>
              </a:ext>
            </a:extLst>
          </p:cNvPr>
          <p:cNvSpPr txBox="1">
            <a:spLocks/>
          </p:cNvSpPr>
          <p:nvPr/>
        </p:nvSpPr>
        <p:spPr>
          <a:xfrm>
            <a:off x="340735" y="2473265"/>
            <a:ext cx="4665673" cy="3195074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0000" tIns="46800" rIns="90000" bIns="46800" rtlCol="0" anchor="t">
            <a:no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+mj-lt"/>
                <a:ea typeface="Fira Sans Light" panose="020B0403050000020004" pitchFamily="34" charset="0"/>
                <a:cs typeface="+mj-cs"/>
              </a:defRPr>
            </a:lvl1pPr>
          </a:lstStyle>
          <a:p>
            <a:pPr algn="just"/>
            <a:r>
              <a:rPr lang="it-IT" sz="1600" b="1"/>
              <a:t>Wolters Kluwer Tax &amp; Accounting Italia</a:t>
            </a:r>
            <a:r>
              <a:rPr lang="it-IT" sz="1600"/>
              <a:t> è tra i primi fornitori di software per commercialisti, consulenti del lavoro, aziende piccole, medie e grandi, che devono quotidianamente prendere decisioni in situazioni di alta complessità e professionalità.</a:t>
            </a:r>
            <a:br>
              <a:rPr lang="it-IT" sz="1600"/>
            </a:br>
            <a:br>
              <a:rPr lang="it-IT" sz="1600"/>
            </a:br>
            <a:br>
              <a:rPr lang="it-IT" sz="1600"/>
            </a:br>
            <a:r>
              <a:rPr lang="it-IT" sz="1600"/>
              <a:t>La nostra missione è supportare i nostri clienti fornendo loro soluzioni mirate per fare in modo che ogni decisione da loro presa sia quella giusta.</a:t>
            </a:r>
            <a:endParaRPr lang="it-IT" sz="1600" b="1" dirty="0"/>
          </a:p>
        </p:txBody>
      </p:sp>
      <p:sp>
        <p:nvSpPr>
          <p:cNvPr id="57" name="Titolo 1">
            <a:extLst>
              <a:ext uri="{FF2B5EF4-FFF2-40B4-BE49-F238E27FC236}">
                <a16:creationId xmlns:a16="http://schemas.microsoft.com/office/drawing/2014/main" id="{B773F2AC-67A9-FFAE-F998-9E0A1FD2F6BF}"/>
              </a:ext>
            </a:extLst>
          </p:cNvPr>
          <p:cNvSpPr txBox="1">
            <a:spLocks/>
          </p:cNvSpPr>
          <p:nvPr/>
        </p:nvSpPr>
        <p:spPr>
          <a:xfrm>
            <a:off x="273309" y="455497"/>
            <a:ext cx="6538042" cy="696064"/>
          </a:xfrm>
          <a:prstGeom prst="rect">
            <a:avLst/>
          </a:prstGeom>
        </p:spPr>
        <p:txBody>
          <a:bodyPr vert="horz" lIns="90000" tIns="46800" rIns="90000" bIns="46800" rtlCol="0" anchor="t">
            <a:no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+mj-lt"/>
                <a:ea typeface="Fira Sans Light" panose="020B0403050000020004" pitchFamily="34" charset="0"/>
                <a:cs typeface="+mj-cs"/>
              </a:defRPr>
            </a:lvl1pPr>
          </a:lstStyle>
          <a:p>
            <a:r>
              <a:rPr lang="it-IT" sz="2800" dirty="0"/>
              <a:t>Wolters Kluwer Italia: chi siamo</a:t>
            </a:r>
          </a:p>
        </p:txBody>
      </p:sp>
    </p:spTree>
    <p:extLst>
      <p:ext uri="{BB962C8B-B14F-4D97-AF65-F5344CB8AC3E}">
        <p14:creationId xmlns:p14="http://schemas.microsoft.com/office/powerpoint/2010/main" val="1376273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1B452F-AD50-A80F-2B69-D66C1BB82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L’analisi del contesto e l’importanza dell’ AI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3759193C-3F1E-2FAD-5D36-DA87CBADFE7D}"/>
              </a:ext>
            </a:extLst>
          </p:cNvPr>
          <p:cNvSpPr txBox="1">
            <a:spLocks/>
          </p:cNvSpPr>
          <p:nvPr/>
        </p:nvSpPr>
        <p:spPr>
          <a:xfrm>
            <a:off x="509960" y="3609374"/>
            <a:ext cx="3468359" cy="415637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40639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Fira Sans Medium" panose="020B0503050000020004" pitchFamily="34" charset="0"/>
                <a:ea typeface="Fira Sans" panose="020B0503050000020004" pitchFamily="34" charset="0"/>
                <a:cs typeface="+mn-cs"/>
              </a:defRPr>
            </a:lvl1pPr>
            <a:lvl2pPr marL="354709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+mn-cs"/>
              </a:defRPr>
            </a:lvl2pPr>
            <a:lvl3pPr marL="660652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+mn-cs"/>
              </a:defRPr>
            </a:lvl3pPr>
            <a:lvl4pPr marL="954403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+mn-cs"/>
              </a:defRPr>
            </a:lvl4pPr>
            <a:lvl5pPr marL="1249200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Riduzione richieste base</a:t>
            </a:r>
            <a:endParaRPr lang="en-US" dirty="0"/>
          </a:p>
        </p:txBody>
      </p:sp>
      <p:pic>
        <p:nvPicPr>
          <p:cNvPr id="7" name="Picture Placeholder 21" descr="Internet with solid fill">
            <a:extLst>
              <a:ext uri="{FF2B5EF4-FFF2-40B4-BE49-F238E27FC236}">
                <a16:creationId xmlns:a16="http://schemas.microsoft.com/office/drawing/2014/main" id="{992A5155-F90E-FA1F-D110-73041108B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3429" y="1549221"/>
            <a:ext cx="1905632" cy="1905632"/>
          </a:xfrm>
          <a:prstGeom prst="ellipse">
            <a:avLst/>
          </a:prstGeom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1F31036B-53EE-01B0-B08D-A1EC73F54CD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9960" y="3965636"/>
            <a:ext cx="3468359" cy="1198002"/>
          </a:xfrm>
        </p:spPr>
        <p:txBody>
          <a:bodyPr/>
          <a:lstStyle/>
          <a:p>
            <a:r>
              <a:rPr lang="it-IT" sz="1600" dirty="0">
                <a:solidFill>
                  <a:schemeClr val="bg1"/>
                </a:solidFill>
              </a:rPr>
              <a:t>👉 </a:t>
            </a:r>
            <a:r>
              <a:rPr lang="it-IT" sz="1600" dirty="0">
                <a:latin typeface="Fira Sans Light" panose="020B0403050000020004" pitchFamily="34" charset="0"/>
              </a:rPr>
              <a:t>Le aziende che investono in portali self-service ben strutturati registrano una riduzione media del </a:t>
            </a:r>
            <a:r>
              <a:rPr lang="it-IT" sz="1600" b="1" dirty="0">
                <a:latin typeface="Fira Sans Light" panose="020B0403050000020004" pitchFamily="34" charset="0"/>
              </a:rPr>
              <a:t>20-30%</a:t>
            </a:r>
            <a:r>
              <a:rPr lang="it-IT" sz="1600" dirty="0">
                <a:latin typeface="Fira Sans Light" panose="020B0403050000020004" pitchFamily="34" charset="0"/>
              </a:rPr>
              <a:t> nelle richieste di supporto.</a:t>
            </a:r>
            <a:endParaRPr lang="en-US" sz="1600" dirty="0">
              <a:latin typeface="Fira Sans Light" panose="020B0403050000020004" pitchFamily="34" charset="0"/>
            </a:endParaRPr>
          </a:p>
        </p:txBody>
      </p:sp>
      <p:pic>
        <p:nvPicPr>
          <p:cNvPr id="9" name="Picture Placeholder 27" descr="Artificial Intelligence outline">
            <a:extLst>
              <a:ext uri="{FF2B5EF4-FFF2-40B4-BE49-F238E27FC236}">
                <a16:creationId xmlns:a16="http://schemas.microsoft.com/office/drawing/2014/main" id="{0BED1A59-58D5-6F3E-62F6-96EC07E06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7" r="37"/>
          <a:stretch>
            <a:fillRect/>
          </a:stretch>
        </p:blipFill>
        <p:spPr>
          <a:xfrm>
            <a:off x="5165290" y="1549221"/>
            <a:ext cx="1905632" cy="1905632"/>
          </a:xfrm>
          <a:prstGeom prst="ellipse">
            <a:avLst/>
          </a:prstGeom>
        </p:spPr>
      </p:pic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E31F9F6E-400D-0005-D51F-891E10AADA95}"/>
              </a:ext>
            </a:extLst>
          </p:cNvPr>
          <p:cNvSpPr txBox="1">
            <a:spLocks/>
          </p:cNvSpPr>
          <p:nvPr/>
        </p:nvSpPr>
        <p:spPr>
          <a:xfrm>
            <a:off x="4361821" y="3965636"/>
            <a:ext cx="3468359" cy="119800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40639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" panose="020B0503050000020004" pitchFamily="34" charset="0"/>
                <a:cs typeface="+mn-cs"/>
              </a:defRPr>
            </a:lvl1pPr>
            <a:lvl2pPr marL="354709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+mn-cs"/>
              </a:defRPr>
            </a:lvl2pPr>
            <a:lvl3pPr marL="660652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+mn-cs"/>
              </a:defRPr>
            </a:lvl3pPr>
            <a:lvl4pPr marL="954403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+mn-cs"/>
              </a:defRPr>
            </a:lvl4pPr>
            <a:lvl5pPr marL="1249200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/>
              <a:t>👉 Le organizzazioni che adottano AI e chatbot vedono un aumento medio della customer </a:t>
            </a:r>
            <a:r>
              <a:rPr lang="it-IT" sz="1600" dirty="0" err="1"/>
              <a:t>satisfaction</a:t>
            </a:r>
            <a:r>
              <a:rPr lang="it-IT" sz="1600" dirty="0"/>
              <a:t> del </a:t>
            </a:r>
            <a:r>
              <a:rPr lang="it-IT" sz="1600" b="1" dirty="0"/>
              <a:t>10-15%</a:t>
            </a:r>
            <a:r>
              <a:rPr lang="it-IT" sz="1600" dirty="0"/>
              <a:t>.</a:t>
            </a:r>
            <a:endParaRPr lang="en-US" sz="1600" dirty="0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33647055-A473-067C-8CD7-6CE19AC2005C}"/>
              </a:ext>
            </a:extLst>
          </p:cNvPr>
          <p:cNvSpPr txBox="1">
            <a:spLocks/>
          </p:cNvSpPr>
          <p:nvPr/>
        </p:nvSpPr>
        <p:spPr>
          <a:xfrm>
            <a:off x="4361820" y="3609374"/>
            <a:ext cx="3468359" cy="415637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40639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Fira Sans Medium" panose="020B0503050000020004" pitchFamily="34" charset="0"/>
                <a:ea typeface="Fira Sans" panose="020B0503050000020004" pitchFamily="34" charset="0"/>
                <a:cs typeface="+mn-cs"/>
              </a:defRPr>
            </a:lvl1pPr>
            <a:lvl2pPr marL="354709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+mn-cs"/>
              </a:defRPr>
            </a:lvl2pPr>
            <a:lvl3pPr marL="660652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+mn-cs"/>
              </a:defRPr>
            </a:lvl3pPr>
            <a:lvl4pPr marL="954403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+mn-cs"/>
              </a:defRPr>
            </a:lvl4pPr>
            <a:lvl5pPr marL="1249200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Efficienza operativa</a:t>
            </a:r>
            <a:endParaRPr lang="en-US" dirty="0"/>
          </a:p>
        </p:txBody>
      </p:sp>
      <p:pic>
        <p:nvPicPr>
          <p:cNvPr id="12" name="Picture Placeholder 29" descr="Bar graph with upward trend with solid fill">
            <a:extLst>
              <a:ext uri="{FF2B5EF4-FFF2-40B4-BE49-F238E27FC236}">
                <a16:creationId xmlns:a16="http://schemas.microsoft.com/office/drawing/2014/main" id="{ADE5160E-A630-2C5E-A6DD-EF331A9D0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17150" y="1549221"/>
            <a:ext cx="1905632" cy="1905632"/>
          </a:xfrm>
          <a:prstGeom prst="ellipse">
            <a:avLst/>
          </a:prstGeom>
        </p:spPr>
      </p:pic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92260108-C45D-1625-4720-43A7E9A17316}"/>
              </a:ext>
            </a:extLst>
          </p:cNvPr>
          <p:cNvSpPr txBox="1">
            <a:spLocks/>
          </p:cNvSpPr>
          <p:nvPr/>
        </p:nvSpPr>
        <p:spPr>
          <a:xfrm>
            <a:off x="8213681" y="3965636"/>
            <a:ext cx="3468359" cy="119800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40639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Fira Sans Light" panose="020B0403050000020004" pitchFamily="34" charset="0"/>
                <a:ea typeface="Fira Sans" panose="020B0503050000020004" pitchFamily="34" charset="0"/>
                <a:cs typeface="+mn-cs"/>
              </a:defRPr>
            </a:lvl1pPr>
            <a:lvl2pPr marL="354709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+mn-cs"/>
              </a:defRPr>
            </a:lvl2pPr>
            <a:lvl3pPr marL="660652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+mn-cs"/>
              </a:defRPr>
            </a:lvl3pPr>
            <a:lvl4pPr marL="954403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+mn-cs"/>
              </a:defRPr>
            </a:lvl4pPr>
            <a:lvl5pPr marL="1249200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bg1"/>
                </a:solidFill>
              </a:rPr>
              <a:t>👉 </a:t>
            </a:r>
            <a:r>
              <a:rPr lang="it-IT" sz="1600" dirty="0"/>
              <a:t>La customer </a:t>
            </a:r>
            <a:r>
              <a:rPr lang="it-IT" sz="1600" dirty="0" err="1"/>
              <a:t>experience</a:t>
            </a:r>
            <a:r>
              <a:rPr lang="it-IT" sz="1600" dirty="0"/>
              <a:t> conta più del prezzo. L’</a:t>
            </a:r>
            <a:r>
              <a:rPr lang="it-IT" sz="1600" b="1" dirty="0"/>
              <a:t>89% </a:t>
            </a:r>
            <a:r>
              <a:rPr lang="it-IT" sz="1600" dirty="0"/>
              <a:t>delle aziende compete principalmente sulla base dell’esperienza cliente, più che su prodotto o prezzo.</a:t>
            </a:r>
            <a:endParaRPr lang="en-US" sz="1600" dirty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A56359D-F739-4199-046C-DD23928D637A}"/>
              </a:ext>
            </a:extLst>
          </p:cNvPr>
          <p:cNvSpPr txBox="1">
            <a:spLocks/>
          </p:cNvSpPr>
          <p:nvPr/>
        </p:nvSpPr>
        <p:spPr>
          <a:xfrm>
            <a:off x="8213681" y="3609374"/>
            <a:ext cx="3468359" cy="415637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40639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Fira Sans Medium" panose="020B0503050000020004" pitchFamily="34" charset="0"/>
                <a:ea typeface="Fira Sans" panose="020B0503050000020004" pitchFamily="34" charset="0"/>
                <a:cs typeface="+mn-cs"/>
              </a:defRPr>
            </a:lvl1pPr>
            <a:lvl2pPr marL="354709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+mn-cs"/>
              </a:defRPr>
            </a:lvl2pPr>
            <a:lvl3pPr marL="660652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+mn-cs"/>
              </a:defRPr>
            </a:lvl3pPr>
            <a:lvl4pPr marL="954403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+mn-cs"/>
              </a:defRPr>
            </a:lvl4pPr>
            <a:lvl5pPr marL="1249200" indent="0" algn="ctr" defTabSz="609585" rtl="0" eaLnBrk="1" latinLnBrk="0" hangingPunct="1">
              <a:spcBef>
                <a:spcPts val="1176"/>
              </a:spcBef>
              <a:buClrTx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Fidelizzazione clienti</a:t>
            </a:r>
            <a:endParaRPr lang="en-US" dirty="0"/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EC3267C7-BF74-07E1-F518-1094C3FE730B}"/>
              </a:ext>
            </a:extLst>
          </p:cNvPr>
          <p:cNvSpPr txBox="1"/>
          <p:nvPr/>
        </p:nvSpPr>
        <p:spPr>
          <a:xfrm>
            <a:off x="1081757" y="5392942"/>
            <a:ext cx="2324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📚 </a:t>
            </a:r>
            <a:r>
              <a:rPr lang="en-US" sz="800" dirty="0"/>
              <a:t>Fonte: </a:t>
            </a:r>
            <a:r>
              <a:rPr lang="en-US" sz="8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Harvard Business Review </a:t>
            </a:r>
            <a:endParaRPr lang="en-US" sz="800" dirty="0"/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B52924BB-F644-8886-E889-302EE04B2F8B}"/>
              </a:ext>
            </a:extLst>
          </p:cNvPr>
          <p:cNvSpPr txBox="1"/>
          <p:nvPr/>
        </p:nvSpPr>
        <p:spPr>
          <a:xfrm>
            <a:off x="4797905" y="5402121"/>
            <a:ext cx="25961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📚 Fonte: </a:t>
            </a:r>
            <a:r>
              <a:rPr lang="en-US" sz="8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Salesforce – State of Service Report 2023 </a:t>
            </a:r>
            <a:endParaRPr lang="en-US" sz="800" dirty="0"/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A09D5674-374D-F0BC-972A-C29E1F614A4D}"/>
              </a:ext>
            </a:extLst>
          </p:cNvPr>
          <p:cNvSpPr txBox="1"/>
          <p:nvPr/>
        </p:nvSpPr>
        <p:spPr>
          <a:xfrm>
            <a:off x="8785477" y="5392942"/>
            <a:ext cx="23247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📚 Fonte: Gartner –  </a:t>
            </a:r>
            <a:r>
              <a:rPr lang="en-US" sz="8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Experience is the New Battlefield 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96827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57297-D326-3748-AF78-F0EEA568E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C7E216-F95C-E5FF-B59B-29B324F1D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percorso in tre tappe per garantire qualità e coinvolgimento</a:t>
            </a:r>
          </a:p>
        </p:txBody>
      </p:sp>
      <p:sp>
        <p:nvSpPr>
          <p:cNvPr id="10" name="TextBox 52">
            <a:extLst>
              <a:ext uri="{FF2B5EF4-FFF2-40B4-BE49-F238E27FC236}">
                <a16:creationId xmlns:a16="http://schemas.microsoft.com/office/drawing/2014/main" id="{F6C7641E-4737-8235-A937-F2E59ECC2B42}"/>
              </a:ext>
            </a:extLst>
          </p:cNvPr>
          <p:cNvSpPr txBox="1"/>
          <p:nvPr/>
        </p:nvSpPr>
        <p:spPr>
          <a:xfrm>
            <a:off x="652209" y="1737902"/>
            <a:ext cx="2996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ea typeface="Fira Sans Medium" panose="020B0503050000020004" pitchFamily="34" charset="0"/>
              </a:rPr>
              <a:t>Test e Feedback Clienti</a:t>
            </a:r>
          </a:p>
        </p:txBody>
      </p:sp>
      <p:sp>
        <p:nvSpPr>
          <p:cNvPr id="13" name="TextBox 59">
            <a:extLst>
              <a:ext uri="{FF2B5EF4-FFF2-40B4-BE49-F238E27FC236}">
                <a16:creationId xmlns:a16="http://schemas.microsoft.com/office/drawing/2014/main" id="{F7723908-E16B-CA41-A1B7-515188C31994}"/>
              </a:ext>
            </a:extLst>
          </p:cNvPr>
          <p:cNvSpPr txBox="1"/>
          <p:nvPr/>
        </p:nvSpPr>
        <p:spPr>
          <a:xfrm>
            <a:off x="903016" y="3895248"/>
            <a:ext cx="3113777" cy="2115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3750" indent="-213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Panel di 200 clienti</a:t>
            </a:r>
          </a:p>
          <a:p>
            <a:pPr marL="213750" indent="-213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Survey e interviste</a:t>
            </a:r>
          </a:p>
          <a:p>
            <a:pPr marL="213750" indent="-213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Fine tuning</a:t>
            </a:r>
          </a:p>
          <a:p>
            <a:pPr>
              <a:spcAft>
                <a:spcPts val="600"/>
              </a:spcAft>
            </a:pPr>
            <a:endParaRPr lang="it-IT" sz="1600" dirty="0"/>
          </a:p>
          <a:p>
            <a:pPr>
              <a:spcAft>
                <a:spcPts val="600"/>
              </a:spcAft>
            </a:pPr>
            <a:endParaRPr lang="it-IT" sz="1050" dirty="0"/>
          </a:p>
          <a:p>
            <a:pPr>
              <a:spcAft>
                <a:spcPts val="600"/>
              </a:spcAft>
            </a:pPr>
            <a:r>
              <a:rPr lang="it-IT" sz="1600" b="1" u="sng" dirty="0"/>
              <a:t>Obiettivo</a:t>
            </a:r>
            <a:r>
              <a:rPr lang="it-IT" sz="1600" dirty="0"/>
              <a:t>: validare l’esperienza e raccogliere insight</a:t>
            </a:r>
            <a:endParaRPr lang="en-US" sz="1600" dirty="0"/>
          </a:p>
        </p:txBody>
      </p:sp>
      <p:grpSp>
        <p:nvGrpSpPr>
          <p:cNvPr id="6" name="Group 1861">
            <a:extLst>
              <a:ext uri="{FF2B5EF4-FFF2-40B4-BE49-F238E27FC236}">
                <a16:creationId xmlns:a16="http://schemas.microsoft.com/office/drawing/2014/main" id="{149B5504-D312-B2F0-4EDC-EA8C76B3F711}"/>
              </a:ext>
            </a:extLst>
          </p:cNvPr>
          <p:cNvGrpSpPr>
            <a:grpSpLocks noChangeAspect="1"/>
          </p:cNvGrpSpPr>
          <p:nvPr/>
        </p:nvGrpSpPr>
        <p:grpSpPr>
          <a:xfrm>
            <a:off x="1610727" y="2408320"/>
            <a:ext cx="1066799" cy="1066799"/>
            <a:chOff x="10851406" y="4721146"/>
            <a:chExt cx="1066799" cy="1066799"/>
          </a:xfrm>
        </p:grpSpPr>
        <p:sp>
          <p:nvSpPr>
            <p:cNvPr id="3" name="Freeform 1862">
              <a:extLst>
                <a:ext uri="{FF2B5EF4-FFF2-40B4-BE49-F238E27FC236}">
                  <a16:creationId xmlns:a16="http://schemas.microsoft.com/office/drawing/2014/main" id="{7A255E1D-0822-278B-64C8-97AC8E40BD0B}"/>
                </a:ext>
              </a:extLst>
            </p:cNvPr>
            <p:cNvSpPr/>
            <p:nvPr/>
          </p:nvSpPr>
          <p:spPr>
            <a:xfrm>
              <a:off x="11497277" y="5073694"/>
              <a:ext cx="125320" cy="162286"/>
            </a:xfrm>
            <a:custGeom>
              <a:avLst/>
              <a:gdLst>
                <a:gd name="connsiteX0" fmla="*/ 62655 w 125320"/>
                <a:gd name="connsiteY0" fmla="*/ 162287 h 162286"/>
                <a:gd name="connsiteX1" fmla="*/ 0 w 125320"/>
                <a:gd name="connsiteY1" fmla="*/ 69361 h 162286"/>
                <a:gd name="connsiteX2" fmla="*/ 62655 w 125320"/>
                <a:gd name="connsiteY2" fmla="*/ 0 h 162286"/>
                <a:gd name="connsiteX3" fmla="*/ 125320 w 125320"/>
                <a:gd name="connsiteY3" fmla="*/ 69361 h 162286"/>
                <a:gd name="connsiteX4" fmla="*/ 62655 w 125320"/>
                <a:gd name="connsiteY4" fmla="*/ 162287 h 162286"/>
                <a:gd name="connsiteX5" fmla="*/ 62655 w 125320"/>
                <a:gd name="connsiteY5" fmla="*/ 19050 h 162286"/>
                <a:gd name="connsiteX6" fmla="*/ 19050 w 125320"/>
                <a:gd name="connsiteY6" fmla="*/ 69361 h 162286"/>
                <a:gd name="connsiteX7" fmla="*/ 62655 w 125320"/>
                <a:gd name="connsiteY7" fmla="*/ 143237 h 162286"/>
                <a:gd name="connsiteX8" fmla="*/ 106270 w 125320"/>
                <a:gd name="connsiteY8" fmla="*/ 69361 h 162286"/>
                <a:gd name="connsiteX9" fmla="*/ 62655 w 125320"/>
                <a:gd name="connsiteY9" fmla="*/ 19050 h 16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320" h="162286">
                  <a:moveTo>
                    <a:pt x="62655" y="162287"/>
                  </a:moveTo>
                  <a:cubicBezTo>
                    <a:pt x="33023" y="162287"/>
                    <a:pt x="0" y="124120"/>
                    <a:pt x="0" y="69361"/>
                  </a:cubicBezTo>
                  <a:cubicBezTo>
                    <a:pt x="0" y="12744"/>
                    <a:pt x="46396" y="0"/>
                    <a:pt x="62655" y="0"/>
                  </a:cubicBezTo>
                  <a:cubicBezTo>
                    <a:pt x="78915" y="0"/>
                    <a:pt x="125320" y="12744"/>
                    <a:pt x="125320" y="69361"/>
                  </a:cubicBezTo>
                  <a:cubicBezTo>
                    <a:pt x="125320" y="124939"/>
                    <a:pt x="92916" y="162287"/>
                    <a:pt x="62655" y="162287"/>
                  </a:cubicBezTo>
                  <a:close/>
                  <a:moveTo>
                    <a:pt x="62655" y="19050"/>
                  </a:moveTo>
                  <a:cubicBezTo>
                    <a:pt x="62217" y="19050"/>
                    <a:pt x="19050" y="21212"/>
                    <a:pt x="19050" y="69361"/>
                  </a:cubicBezTo>
                  <a:cubicBezTo>
                    <a:pt x="19050" y="114462"/>
                    <a:pt x="44882" y="143237"/>
                    <a:pt x="62655" y="143237"/>
                  </a:cubicBezTo>
                  <a:cubicBezTo>
                    <a:pt x="80867" y="143237"/>
                    <a:pt x="106270" y="115129"/>
                    <a:pt x="106270" y="69361"/>
                  </a:cubicBezTo>
                  <a:cubicBezTo>
                    <a:pt x="106270" y="21212"/>
                    <a:pt x="63094" y="19050"/>
                    <a:pt x="62655" y="190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8" name="Freeform 1863">
              <a:extLst>
                <a:ext uri="{FF2B5EF4-FFF2-40B4-BE49-F238E27FC236}">
                  <a16:creationId xmlns:a16="http://schemas.microsoft.com/office/drawing/2014/main" id="{4530538F-DFA8-E5AB-5A82-17277E5ACBB6}"/>
                </a:ext>
              </a:extLst>
            </p:cNvPr>
            <p:cNvSpPr/>
            <p:nvPr/>
          </p:nvSpPr>
          <p:spPr>
            <a:xfrm>
              <a:off x="11092262" y="5067137"/>
              <a:ext cx="137624" cy="167787"/>
            </a:xfrm>
            <a:custGeom>
              <a:avLst/>
              <a:gdLst>
                <a:gd name="connsiteX0" fmla="*/ 67229 w 137624"/>
                <a:gd name="connsiteY0" fmla="*/ 167787 h 167787"/>
                <a:gd name="connsiteX1" fmla="*/ 65944 w 137624"/>
                <a:gd name="connsiteY1" fmla="*/ 167768 h 167787"/>
                <a:gd name="connsiteX2" fmla="*/ 59 w 137624"/>
                <a:gd name="connsiteY2" fmla="*/ 69604 h 167787"/>
                <a:gd name="connsiteX3" fmla="*/ 70963 w 137624"/>
                <a:gd name="connsiteY3" fmla="*/ 23 h 167787"/>
                <a:gd name="connsiteX4" fmla="*/ 111464 w 137624"/>
                <a:gd name="connsiteY4" fmla="*/ 15063 h 167787"/>
                <a:gd name="connsiteX5" fmla="*/ 137581 w 137624"/>
                <a:gd name="connsiteY5" fmla="*/ 73718 h 167787"/>
                <a:gd name="connsiteX6" fmla="*/ 67229 w 137624"/>
                <a:gd name="connsiteY6" fmla="*/ 167787 h 167787"/>
                <a:gd name="connsiteX7" fmla="*/ 70363 w 137624"/>
                <a:gd name="connsiteY7" fmla="*/ 19073 h 167787"/>
                <a:gd name="connsiteX8" fmla="*/ 19090 w 137624"/>
                <a:gd name="connsiteY8" fmla="*/ 70175 h 167787"/>
                <a:gd name="connsiteX9" fmla="*/ 66506 w 137624"/>
                <a:gd name="connsiteY9" fmla="*/ 148728 h 167787"/>
                <a:gd name="connsiteX10" fmla="*/ 118531 w 137624"/>
                <a:gd name="connsiteY10" fmla="*/ 73147 h 167787"/>
                <a:gd name="connsiteX11" fmla="*/ 118531 w 137624"/>
                <a:gd name="connsiteY11" fmla="*/ 73147 h 167787"/>
                <a:gd name="connsiteX12" fmla="*/ 99938 w 137624"/>
                <a:gd name="connsiteY12" fmla="*/ 30237 h 167787"/>
                <a:gd name="connsiteX13" fmla="*/ 70382 w 137624"/>
                <a:gd name="connsiteY13" fmla="*/ 19073 h 167787"/>
                <a:gd name="connsiteX14" fmla="*/ 70363 w 137624"/>
                <a:gd name="connsiteY14" fmla="*/ 19073 h 16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624" h="167787">
                  <a:moveTo>
                    <a:pt x="67229" y="167787"/>
                  </a:moveTo>
                  <a:cubicBezTo>
                    <a:pt x="66801" y="167787"/>
                    <a:pt x="66372" y="167787"/>
                    <a:pt x="65944" y="167768"/>
                  </a:cubicBezTo>
                  <a:cubicBezTo>
                    <a:pt x="33416" y="166797"/>
                    <a:pt x="-1636" y="126239"/>
                    <a:pt x="59" y="69604"/>
                  </a:cubicBezTo>
                  <a:cubicBezTo>
                    <a:pt x="1812" y="11111"/>
                    <a:pt x="53123" y="-605"/>
                    <a:pt x="70963" y="23"/>
                  </a:cubicBezTo>
                  <a:cubicBezTo>
                    <a:pt x="80898" y="319"/>
                    <a:pt x="97471" y="4434"/>
                    <a:pt x="111464" y="15063"/>
                  </a:cubicBezTo>
                  <a:cubicBezTo>
                    <a:pt x="123903" y="24503"/>
                    <a:pt x="138524" y="42343"/>
                    <a:pt x="137581" y="73718"/>
                  </a:cubicBezTo>
                  <a:cubicBezTo>
                    <a:pt x="135876" y="130468"/>
                    <a:pt x="100081" y="167787"/>
                    <a:pt x="67229" y="167787"/>
                  </a:cubicBezTo>
                  <a:close/>
                  <a:moveTo>
                    <a:pt x="70363" y="19073"/>
                  </a:moveTo>
                  <a:cubicBezTo>
                    <a:pt x="69144" y="19073"/>
                    <a:pt x="20586" y="20226"/>
                    <a:pt x="19090" y="70175"/>
                  </a:cubicBezTo>
                  <a:cubicBezTo>
                    <a:pt x="17795" y="113581"/>
                    <a:pt x="43512" y="148042"/>
                    <a:pt x="66506" y="148728"/>
                  </a:cubicBezTo>
                  <a:cubicBezTo>
                    <a:pt x="87146" y="149194"/>
                    <a:pt x="117102" y="120896"/>
                    <a:pt x="118531" y="73147"/>
                  </a:cubicBezTo>
                  <a:lnTo>
                    <a:pt x="118531" y="73147"/>
                  </a:lnTo>
                  <a:cubicBezTo>
                    <a:pt x="119093" y="54468"/>
                    <a:pt x="112835" y="40028"/>
                    <a:pt x="99938" y="30237"/>
                  </a:cubicBezTo>
                  <a:cubicBezTo>
                    <a:pt x="88785" y="21769"/>
                    <a:pt x="75726" y="19226"/>
                    <a:pt x="70382" y="19073"/>
                  </a:cubicBezTo>
                  <a:cubicBezTo>
                    <a:pt x="70382" y="19073"/>
                    <a:pt x="70373" y="19073"/>
                    <a:pt x="70363" y="1907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9" name="Freeform 1864">
              <a:extLst>
                <a:ext uri="{FF2B5EF4-FFF2-40B4-BE49-F238E27FC236}">
                  <a16:creationId xmlns:a16="http://schemas.microsoft.com/office/drawing/2014/main" id="{4F6AD1FF-1421-DB18-9A63-3FB16A639FB8}"/>
                </a:ext>
              </a:extLst>
            </p:cNvPr>
            <p:cNvSpPr/>
            <p:nvPr/>
          </p:nvSpPr>
          <p:spPr>
            <a:xfrm>
              <a:off x="11194306" y="5464096"/>
              <a:ext cx="523875" cy="19050"/>
            </a:xfrm>
            <a:custGeom>
              <a:avLst/>
              <a:gdLst>
                <a:gd name="connsiteX0" fmla="*/ 0 w 523875"/>
                <a:gd name="connsiteY0" fmla="*/ 0 h 19050"/>
                <a:gd name="connsiteX1" fmla="*/ 523875 w 523875"/>
                <a:gd name="connsiteY1" fmla="*/ 0 h 19050"/>
                <a:gd name="connsiteX2" fmla="*/ 523875 w 523875"/>
                <a:gd name="connsiteY2" fmla="*/ 19050 h 19050"/>
                <a:gd name="connsiteX3" fmla="*/ 0 w 523875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75" h="19050">
                  <a:moveTo>
                    <a:pt x="0" y="0"/>
                  </a:moveTo>
                  <a:lnTo>
                    <a:pt x="523875" y="0"/>
                  </a:lnTo>
                  <a:lnTo>
                    <a:pt x="523875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5" name="Freeform 1865">
              <a:extLst>
                <a:ext uri="{FF2B5EF4-FFF2-40B4-BE49-F238E27FC236}">
                  <a16:creationId xmlns:a16="http://schemas.microsoft.com/office/drawing/2014/main" id="{0B227BF4-9DE3-63C9-0B93-F1A88B82D695}"/>
                </a:ext>
              </a:extLst>
            </p:cNvPr>
            <p:cNvSpPr/>
            <p:nvPr/>
          </p:nvSpPr>
          <p:spPr>
            <a:xfrm>
              <a:off x="11318388" y="5317830"/>
              <a:ext cx="187042" cy="127206"/>
            </a:xfrm>
            <a:custGeom>
              <a:avLst/>
              <a:gdLst>
                <a:gd name="connsiteX0" fmla="*/ 28299 w 187042"/>
                <a:gd name="connsiteY0" fmla="*/ 0 h 127206"/>
                <a:gd name="connsiteX1" fmla="*/ 0 w 187042"/>
                <a:gd name="connsiteY1" fmla="*/ 72523 h 127206"/>
                <a:gd name="connsiteX2" fmla="*/ 19698 w 187042"/>
                <a:gd name="connsiteY2" fmla="*/ 74457 h 127206"/>
                <a:gd name="connsiteX3" fmla="*/ 41310 w 187042"/>
                <a:gd name="connsiteY3" fmla="*/ 19059 h 127206"/>
                <a:gd name="connsiteX4" fmla="*/ 159115 w 187042"/>
                <a:gd name="connsiteY4" fmla="*/ 19059 h 127206"/>
                <a:gd name="connsiteX5" fmla="*/ 126921 w 187042"/>
                <a:gd name="connsiteY5" fmla="*/ 101279 h 127206"/>
                <a:gd name="connsiteX6" fmla="*/ 112747 w 187042"/>
                <a:gd name="connsiteY6" fmla="*/ 108156 h 127206"/>
                <a:gd name="connsiteX7" fmla="*/ 96622 w 187042"/>
                <a:gd name="connsiteY7" fmla="*/ 108156 h 127206"/>
                <a:gd name="connsiteX8" fmla="*/ 100594 w 187042"/>
                <a:gd name="connsiteY8" fmla="*/ 127206 h 127206"/>
                <a:gd name="connsiteX9" fmla="*/ 112747 w 187042"/>
                <a:gd name="connsiteY9" fmla="*/ 127206 h 127206"/>
                <a:gd name="connsiteX10" fmla="*/ 144875 w 187042"/>
                <a:gd name="connsiteY10" fmla="*/ 107604 h 127206"/>
                <a:gd name="connsiteX11" fmla="*/ 187042 w 187042"/>
                <a:gd name="connsiteY11" fmla="*/ 10 h 127206"/>
                <a:gd name="connsiteX12" fmla="*/ 28299 w 187042"/>
                <a:gd name="connsiteY12" fmla="*/ 10 h 127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042" h="127206">
                  <a:moveTo>
                    <a:pt x="28299" y="0"/>
                  </a:moveTo>
                  <a:lnTo>
                    <a:pt x="0" y="72523"/>
                  </a:lnTo>
                  <a:lnTo>
                    <a:pt x="19698" y="74457"/>
                  </a:lnTo>
                  <a:lnTo>
                    <a:pt x="41310" y="19059"/>
                  </a:lnTo>
                  <a:lnTo>
                    <a:pt x="159115" y="19059"/>
                  </a:lnTo>
                  <a:lnTo>
                    <a:pt x="126921" y="101279"/>
                  </a:lnTo>
                  <a:cubicBezTo>
                    <a:pt x="126892" y="101346"/>
                    <a:pt x="124444" y="108156"/>
                    <a:pt x="112747" y="108156"/>
                  </a:cubicBezTo>
                  <a:lnTo>
                    <a:pt x="96622" y="108156"/>
                  </a:lnTo>
                  <a:cubicBezTo>
                    <a:pt x="99117" y="113757"/>
                    <a:pt x="100594" y="120082"/>
                    <a:pt x="100594" y="127206"/>
                  </a:cubicBezTo>
                  <a:lnTo>
                    <a:pt x="112747" y="127206"/>
                  </a:lnTo>
                  <a:cubicBezTo>
                    <a:pt x="133312" y="127206"/>
                    <a:pt x="142761" y="114481"/>
                    <a:pt x="144875" y="107604"/>
                  </a:cubicBezTo>
                  <a:lnTo>
                    <a:pt x="187042" y="10"/>
                  </a:lnTo>
                  <a:lnTo>
                    <a:pt x="28299" y="1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11" name="Freeform 1866">
              <a:extLst>
                <a:ext uri="{FF2B5EF4-FFF2-40B4-BE49-F238E27FC236}">
                  <a16:creationId xmlns:a16="http://schemas.microsoft.com/office/drawing/2014/main" id="{70F22702-0506-D158-A299-28986BFC016D}"/>
                </a:ext>
              </a:extLst>
            </p:cNvPr>
            <p:cNvSpPr/>
            <p:nvPr/>
          </p:nvSpPr>
          <p:spPr>
            <a:xfrm>
              <a:off x="11051030" y="5259832"/>
              <a:ext cx="348891" cy="223313"/>
            </a:xfrm>
            <a:custGeom>
              <a:avLst/>
              <a:gdLst>
                <a:gd name="connsiteX0" fmla="*/ 19060 w 348891"/>
                <a:gd name="connsiteY0" fmla="*/ 223314 h 223313"/>
                <a:gd name="connsiteX1" fmla="*/ 20536 w 348891"/>
                <a:gd name="connsiteY1" fmla="*/ 145771 h 223313"/>
                <a:gd name="connsiteX2" fmla="*/ 100698 w 348891"/>
                <a:gd name="connsiteY2" fmla="*/ 19050 h 223313"/>
                <a:gd name="connsiteX3" fmla="*/ 102622 w 348891"/>
                <a:gd name="connsiteY3" fmla="*/ 19060 h 223313"/>
                <a:gd name="connsiteX4" fmla="*/ 131816 w 348891"/>
                <a:gd name="connsiteY4" fmla="*/ 32442 h 223313"/>
                <a:gd name="connsiteX5" fmla="*/ 179461 w 348891"/>
                <a:gd name="connsiteY5" fmla="*/ 156248 h 223313"/>
                <a:gd name="connsiteX6" fmla="*/ 181194 w 348891"/>
                <a:gd name="connsiteY6" fmla="*/ 162887 h 223313"/>
                <a:gd name="connsiteX7" fmla="*/ 263814 w 348891"/>
                <a:gd name="connsiteY7" fmla="*/ 168421 h 223313"/>
                <a:gd name="connsiteX8" fmla="*/ 312363 w 348891"/>
                <a:gd name="connsiteY8" fmla="*/ 173193 h 223313"/>
                <a:gd name="connsiteX9" fmla="*/ 329841 w 348891"/>
                <a:gd name="connsiteY9" fmla="*/ 185195 h 223313"/>
                <a:gd name="connsiteX10" fmla="*/ 348891 w 348891"/>
                <a:gd name="connsiteY10" fmla="*/ 185195 h 223313"/>
                <a:gd name="connsiteX11" fmla="*/ 314192 w 348891"/>
                <a:gd name="connsiteY11" fmla="*/ 154238 h 223313"/>
                <a:gd name="connsiteX12" fmla="*/ 265376 w 348891"/>
                <a:gd name="connsiteY12" fmla="*/ 149438 h 223313"/>
                <a:gd name="connsiteX13" fmla="*/ 196120 w 348891"/>
                <a:gd name="connsiteY13" fmla="*/ 144799 h 223313"/>
                <a:gd name="connsiteX14" fmla="*/ 144542 w 348891"/>
                <a:gd name="connsiteY14" fmla="*/ 18288 h 223313"/>
                <a:gd name="connsiteX15" fmla="*/ 102975 w 348891"/>
                <a:gd name="connsiteY15" fmla="*/ 19 h 223313"/>
                <a:gd name="connsiteX16" fmla="*/ 100908 w 348891"/>
                <a:gd name="connsiteY16" fmla="*/ 0 h 223313"/>
                <a:gd name="connsiteX17" fmla="*/ 99565 w 348891"/>
                <a:gd name="connsiteY17" fmla="*/ 0 h 223313"/>
                <a:gd name="connsiteX18" fmla="*/ 1486 w 348891"/>
                <a:gd name="connsiteY18" fmla="*/ 145151 h 223313"/>
                <a:gd name="connsiteX19" fmla="*/ 0 w 348891"/>
                <a:gd name="connsiteY19" fmla="*/ 223314 h 223313"/>
                <a:gd name="connsiteX20" fmla="*/ 19060 w 348891"/>
                <a:gd name="connsiteY20" fmla="*/ 223314 h 22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8891" h="223313">
                  <a:moveTo>
                    <a:pt x="19060" y="223314"/>
                  </a:moveTo>
                  <a:lnTo>
                    <a:pt x="20536" y="145771"/>
                  </a:lnTo>
                  <a:cubicBezTo>
                    <a:pt x="26356" y="18174"/>
                    <a:pt x="80524" y="18936"/>
                    <a:pt x="100698" y="19050"/>
                  </a:cubicBezTo>
                  <a:lnTo>
                    <a:pt x="102622" y="19060"/>
                  </a:lnTo>
                  <a:cubicBezTo>
                    <a:pt x="102784" y="19069"/>
                    <a:pt x="118729" y="20679"/>
                    <a:pt x="131816" y="32442"/>
                  </a:cubicBezTo>
                  <a:cubicBezTo>
                    <a:pt x="146437" y="45596"/>
                    <a:pt x="168802" y="115367"/>
                    <a:pt x="179461" y="156248"/>
                  </a:cubicBezTo>
                  <a:lnTo>
                    <a:pt x="181194" y="162887"/>
                  </a:lnTo>
                  <a:lnTo>
                    <a:pt x="263814" y="168421"/>
                  </a:lnTo>
                  <a:lnTo>
                    <a:pt x="312363" y="173193"/>
                  </a:lnTo>
                  <a:cubicBezTo>
                    <a:pt x="312534" y="173212"/>
                    <a:pt x="329841" y="175069"/>
                    <a:pt x="329841" y="185195"/>
                  </a:cubicBezTo>
                  <a:lnTo>
                    <a:pt x="348891" y="185195"/>
                  </a:lnTo>
                  <a:cubicBezTo>
                    <a:pt x="348891" y="163220"/>
                    <a:pt x="326155" y="155334"/>
                    <a:pt x="314192" y="154238"/>
                  </a:cubicBezTo>
                  <a:lnTo>
                    <a:pt x="265376" y="149438"/>
                  </a:lnTo>
                  <a:lnTo>
                    <a:pt x="196120" y="144799"/>
                  </a:lnTo>
                  <a:cubicBezTo>
                    <a:pt x="189157" y="119167"/>
                    <a:pt x="165630" y="37243"/>
                    <a:pt x="144542" y="18288"/>
                  </a:cubicBezTo>
                  <a:cubicBezTo>
                    <a:pt x="127845" y="3267"/>
                    <a:pt x="107194" y="19"/>
                    <a:pt x="102975" y="19"/>
                  </a:cubicBezTo>
                  <a:lnTo>
                    <a:pt x="100908" y="0"/>
                  </a:lnTo>
                  <a:cubicBezTo>
                    <a:pt x="100460" y="0"/>
                    <a:pt x="100013" y="0"/>
                    <a:pt x="99565" y="0"/>
                  </a:cubicBezTo>
                  <a:cubicBezTo>
                    <a:pt x="38872" y="0"/>
                    <a:pt x="5877" y="48749"/>
                    <a:pt x="1486" y="145151"/>
                  </a:cubicBezTo>
                  <a:lnTo>
                    <a:pt x="0" y="223314"/>
                  </a:lnTo>
                  <a:lnTo>
                    <a:pt x="19060" y="223314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12" name="Freeform 1867">
              <a:extLst>
                <a:ext uri="{FF2B5EF4-FFF2-40B4-BE49-F238E27FC236}">
                  <a16:creationId xmlns:a16="http://schemas.microsoft.com/office/drawing/2014/main" id="{46D61B5D-EAC7-74E8-6FB6-4EDFED840103}"/>
                </a:ext>
              </a:extLst>
            </p:cNvPr>
            <p:cNvSpPr/>
            <p:nvPr/>
          </p:nvSpPr>
          <p:spPr>
            <a:xfrm>
              <a:off x="11438412" y="5253498"/>
              <a:ext cx="260080" cy="191547"/>
            </a:xfrm>
            <a:custGeom>
              <a:avLst/>
              <a:gdLst>
                <a:gd name="connsiteX0" fmla="*/ 247593 w 260080"/>
                <a:gd name="connsiteY0" fmla="*/ 54893 h 191547"/>
                <a:gd name="connsiteX1" fmla="*/ 181918 w 260080"/>
                <a:gd name="connsiteY1" fmla="*/ 6668 h 191547"/>
                <a:gd name="connsiteX2" fmla="*/ 167507 w 260080"/>
                <a:gd name="connsiteY2" fmla="*/ 1981 h 191547"/>
                <a:gd name="connsiteX3" fmla="*/ 162363 w 260080"/>
                <a:gd name="connsiteY3" fmla="*/ 38 h 191547"/>
                <a:gd name="connsiteX4" fmla="*/ 158105 w 260080"/>
                <a:gd name="connsiteY4" fmla="*/ 3515 h 191547"/>
                <a:gd name="connsiteX5" fmla="*/ 122339 w 260080"/>
                <a:gd name="connsiteY5" fmla="*/ 21612 h 191547"/>
                <a:gd name="connsiteX6" fmla="*/ 87601 w 260080"/>
                <a:gd name="connsiteY6" fmla="*/ 3620 h 191547"/>
                <a:gd name="connsiteX7" fmla="*/ 83315 w 260080"/>
                <a:gd name="connsiteY7" fmla="*/ 0 h 191547"/>
                <a:gd name="connsiteX8" fmla="*/ 78067 w 260080"/>
                <a:gd name="connsiteY8" fmla="*/ 1981 h 191547"/>
                <a:gd name="connsiteX9" fmla="*/ 63322 w 260080"/>
                <a:gd name="connsiteY9" fmla="*/ 6744 h 191547"/>
                <a:gd name="connsiteX10" fmla="*/ 0 w 260080"/>
                <a:gd name="connsiteY10" fmla="*/ 45339 h 191547"/>
                <a:gd name="connsiteX11" fmla="*/ 23374 w 260080"/>
                <a:gd name="connsiteY11" fmla="*/ 45339 h 191547"/>
                <a:gd name="connsiteX12" fmla="*/ 68837 w 260080"/>
                <a:gd name="connsiteY12" fmla="*/ 24984 h 191547"/>
                <a:gd name="connsiteX13" fmla="*/ 79619 w 260080"/>
                <a:gd name="connsiteY13" fmla="*/ 21622 h 191547"/>
                <a:gd name="connsiteX14" fmla="*/ 122339 w 260080"/>
                <a:gd name="connsiteY14" fmla="*/ 40662 h 191547"/>
                <a:gd name="connsiteX15" fmla="*/ 165849 w 260080"/>
                <a:gd name="connsiteY15" fmla="*/ 21593 h 191547"/>
                <a:gd name="connsiteX16" fmla="*/ 176355 w 260080"/>
                <a:gd name="connsiteY16" fmla="*/ 24889 h 191547"/>
                <a:gd name="connsiteX17" fmla="*/ 228781 w 260080"/>
                <a:gd name="connsiteY17" fmla="*/ 57969 h 191547"/>
                <a:gd name="connsiteX18" fmla="*/ 240973 w 260080"/>
                <a:gd name="connsiteY18" fmla="*/ 191548 h 191547"/>
                <a:gd name="connsiteX19" fmla="*/ 260080 w 260080"/>
                <a:gd name="connsiteY19" fmla="*/ 191548 h 191547"/>
                <a:gd name="connsiteX20" fmla="*/ 247593 w 260080"/>
                <a:gd name="connsiteY20" fmla="*/ 54893 h 19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0080" h="191547">
                  <a:moveTo>
                    <a:pt x="247593" y="54893"/>
                  </a:moveTo>
                  <a:cubicBezTo>
                    <a:pt x="242754" y="25251"/>
                    <a:pt x="207597" y="14507"/>
                    <a:pt x="181918" y="6668"/>
                  </a:cubicBezTo>
                  <a:cubicBezTo>
                    <a:pt x="176517" y="5020"/>
                    <a:pt x="171555" y="3505"/>
                    <a:pt x="167507" y="1981"/>
                  </a:cubicBezTo>
                  <a:lnTo>
                    <a:pt x="162363" y="38"/>
                  </a:lnTo>
                  <a:lnTo>
                    <a:pt x="158105" y="3515"/>
                  </a:lnTo>
                  <a:cubicBezTo>
                    <a:pt x="149533" y="10516"/>
                    <a:pt x="132226" y="21612"/>
                    <a:pt x="122339" y="21612"/>
                  </a:cubicBezTo>
                  <a:cubicBezTo>
                    <a:pt x="112528" y="21612"/>
                    <a:pt x="95822" y="10582"/>
                    <a:pt x="87601" y="3620"/>
                  </a:cubicBezTo>
                  <a:lnTo>
                    <a:pt x="83315" y="0"/>
                  </a:lnTo>
                  <a:lnTo>
                    <a:pt x="78067" y="1981"/>
                  </a:lnTo>
                  <a:cubicBezTo>
                    <a:pt x="73962" y="3534"/>
                    <a:pt x="68875" y="5067"/>
                    <a:pt x="63322" y="6744"/>
                  </a:cubicBezTo>
                  <a:cubicBezTo>
                    <a:pt x="40424" y="13668"/>
                    <a:pt x="10087" y="22889"/>
                    <a:pt x="0" y="45339"/>
                  </a:cubicBezTo>
                  <a:lnTo>
                    <a:pt x="23374" y="45339"/>
                  </a:lnTo>
                  <a:cubicBezTo>
                    <a:pt x="33957" y="35566"/>
                    <a:pt x="53454" y="29642"/>
                    <a:pt x="68837" y="24984"/>
                  </a:cubicBezTo>
                  <a:cubicBezTo>
                    <a:pt x="72685" y="23822"/>
                    <a:pt x="76333" y="22717"/>
                    <a:pt x="79619" y="21622"/>
                  </a:cubicBezTo>
                  <a:cubicBezTo>
                    <a:pt x="88049" y="28061"/>
                    <a:pt x="106585" y="40662"/>
                    <a:pt x="122339" y="40662"/>
                  </a:cubicBezTo>
                  <a:cubicBezTo>
                    <a:pt x="138122" y="40662"/>
                    <a:pt x="157258" y="27956"/>
                    <a:pt x="165849" y="21593"/>
                  </a:cubicBezTo>
                  <a:cubicBezTo>
                    <a:pt x="169069" y="22660"/>
                    <a:pt x="172612" y="23746"/>
                    <a:pt x="176355" y="24889"/>
                  </a:cubicBezTo>
                  <a:cubicBezTo>
                    <a:pt x="197244" y="31271"/>
                    <a:pt x="225857" y="40005"/>
                    <a:pt x="228781" y="57969"/>
                  </a:cubicBezTo>
                  <a:cubicBezTo>
                    <a:pt x="231753" y="76171"/>
                    <a:pt x="238525" y="160477"/>
                    <a:pt x="240973" y="191548"/>
                  </a:cubicBezTo>
                  <a:lnTo>
                    <a:pt x="260080" y="191548"/>
                  </a:lnTo>
                  <a:cubicBezTo>
                    <a:pt x="257718" y="161468"/>
                    <a:pt x="250755" y="74343"/>
                    <a:pt x="247593" y="5489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14" name="Freeform 1868">
              <a:extLst>
                <a:ext uri="{FF2B5EF4-FFF2-40B4-BE49-F238E27FC236}">
                  <a16:creationId xmlns:a16="http://schemas.microsoft.com/office/drawing/2014/main" id="{BAC9E154-B606-3BBC-A74E-5189569C622C}"/>
                </a:ext>
              </a:extLst>
            </p:cNvPr>
            <p:cNvSpPr/>
            <p:nvPr/>
          </p:nvSpPr>
          <p:spPr>
            <a:xfrm>
              <a:off x="11767930" y="4898168"/>
              <a:ext cx="150275" cy="712755"/>
            </a:xfrm>
            <a:custGeom>
              <a:avLst/>
              <a:gdLst>
                <a:gd name="connsiteX0" fmla="*/ 13668 w 150275"/>
                <a:gd name="connsiteY0" fmla="*/ 0 h 712755"/>
                <a:gd name="connsiteX1" fmla="*/ 0 w 150275"/>
                <a:gd name="connsiteY1" fmla="*/ 13668 h 712755"/>
                <a:gd name="connsiteX2" fmla="*/ 131226 w 150275"/>
                <a:gd name="connsiteY2" fmla="*/ 356378 h 712755"/>
                <a:gd name="connsiteX3" fmla="*/ 0 w 150275"/>
                <a:gd name="connsiteY3" fmla="*/ 699087 h 712755"/>
                <a:gd name="connsiteX4" fmla="*/ 13668 w 150275"/>
                <a:gd name="connsiteY4" fmla="*/ 712756 h 712755"/>
                <a:gd name="connsiteX5" fmla="*/ 150276 w 150275"/>
                <a:gd name="connsiteY5" fmla="*/ 356378 h 712755"/>
                <a:gd name="connsiteX6" fmla="*/ 13668 w 150275"/>
                <a:gd name="connsiteY6" fmla="*/ 0 h 71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275" h="712755">
                  <a:moveTo>
                    <a:pt x="13668" y="0"/>
                  </a:moveTo>
                  <a:lnTo>
                    <a:pt x="0" y="13668"/>
                  </a:lnTo>
                  <a:cubicBezTo>
                    <a:pt x="81524" y="104718"/>
                    <a:pt x="131226" y="224828"/>
                    <a:pt x="131226" y="356378"/>
                  </a:cubicBezTo>
                  <a:cubicBezTo>
                    <a:pt x="131226" y="487928"/>
                    <a:pt x="81534" y="608038"/>
                    <a:pt x="0" y="699087"/>
                  </a:cubicBezTo>
                  <a:lnTo>
                    <a:pt x="13668" y="712756"/>
                  </a:lnTo>
                  <a:cubicBezTo>
                    <a:pt x="98574" y="618296"/>
                    <a:pt x="150276" y="493386"/>
                    <a:pt x="150276" y="356378"/>
                  </a:cubicBezTo>
                  <a:cubicBezTo>
                    <a:pt x="150276" y="219370"/>
                    <a:pt x="98574" y="94459"/>
                    <a:pt x="13668" y="0"/>
                  </a:cubicBezTo>
                  <a:close/>
                </a:path>
              </a:pathLst>
            </a:custGeom>
            <a:solidFill>
              <a:srgbClr val="85BC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15" name="Freeform 1869">
              <a:extLst>
                <a:ext uri="{FF2B5EF4-FFF2-40B4-BE49-F238E27FC236}">
                  <a16:creationId xmlns:a16="http://schemas.microsoft.com/office/drawing/2014/main" id="{4ED93303-6608-E066-BC0B-CEE5FFC7CE63}"/>
                </a:ext>
              </a:extLst>
            </p:cNvPr>
            <p:cNvSpPr/>
            <p:nvPr/>
          </p:nvSpPr>
          <p:spPr>
            <a:xfrm>
              <a:off x="11028428" y="5637670"/>
              <a:ext cx="712755" cy="150275"/>
            </a:xfrm>
            <a:custGeom>
              <a:avLst/>
              <a:gdLst>
                <a:gd name="connsiteX0" fmla="*/ 699087 w 712755"/>
                <a:gd name="connsiteY0" fmla="*/ 0 h 150275"/>
                <a:gd name="connsiteX1" fmla="*/ 356378 w 712755"/>
                <a:gd name="connsiteY1" fmla="*/ 131226 h 150275"/>
                <a:gd name="connsiteX2" fmla="*/ 13668 w 712755"/>
                <a:gd name="connsiteY2" fmla="*/ 0 h 150275"/>
                <a:gd name="connsiteX3" fmla="*/ 0 w 712755"/>
                <a:gd name="connsiteY3" fmla="*/ 13668 h 150275"/>
                <a:gd name="connsiteX4" fmla="*/ 356378 w 712755"/>
                <a:gd name="connsiteY4" fmla="*/ 150276 h 150275"/>
                <a:gd name="connsiteX5" fmla="*/ 712756 w 712755"/>
                <a:gd name="connsiteY5" fmla="*/ 13668 h 150275"/>
                <a:gd name="connsiteX6" fmla="*/ 699087 w 712755"/>
                <a:gd name="connsiteY6" fmla="*/ 0 h 15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2755" h="150275">
                  <a:moveTo>
                    <a:pt x="699087" y="0"/>
                  </a:moveTo>
                  <a:cubicBezTo>
                    <a:pt x="608038" y="81524"/>
                    <a:pt x="487928" y="131226"/>
                    <a:pt x="356378" y="131226"/>
                  </a:cubicBezTo>
                  <a:cubicBezTo>
                    <a:pt x="224828" y="131226"/>
                    <a:pt x="104718" y="81524"/>
                    <a:pt x="13668" y="0"/>
                  </a:cubicBezTo>
                  <a:lnTo>
                    <a:pt x="0" y="13668"/>
                  </a:lnTo>
                  <a:cubicBezTo>
                    <a:pt x="94459" y="98574"/>
                    <a:pt x="219370" y="150276"/>
                    <a:pt x="356378" y="150276"/>
                  </a:cubicBezTo>
                  <a:cubicBezTo>
                    <a:pt x="493386" y="150276"/>
                    <a:pt x="618296" y="98574"/>
                    <a:pt x="712756" y="13668"/>
                  </a:cubicBezTo>
                  <a:lnTo>
                    <a:pt x="699087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16" name="Freeform 1870">
              <a:extLst>
                <a:ext uri="{FF2B5EF4-FFF2-40B4-BE49-F238E27FC236}">
                  <a16:creationId xmlns:a16="http://schemas.microsoft.com/office/drawing/2014/main" id="{296CF504-4FBE-EBD8-BD41-35557D084D5B}"/>
                </a:ext>
              </a:extLst>
            </p:cNvPr>
            <p:cNvSpPr/>
            <p:nvPr/>
          </p:nvSpPr>
          <p:spPr>
            <a:xfrm>
              <a:off x="11028428" y="4721146"/>
              <a:ext cx="712755" cy="150275"/>
            </a:xfrm>
            <a:custGeom>
              <a:avLst/>
              <a:gdLst>
                <a:gd name="connsiteX0" fmla="*/ 13668 w 712755"/>
                <a:gd name="connsiteY0" fmla="*/ 150276 h 150275"/>
                <a:gd name="connsiteX1" fmla="*/ 356378 w 712755"/>
                <a:gd name="connsiteY1" fmla="*/ 19050 h 150275"/>
                <a:gd name="connsiteX2" fmla="*/ 699087 w 712755"/>
                <a:gd name="connsiteY2" fmla="*/ 150276 h 150275"/>
                <a:gd name="connsiteX3" fmla="*/ 712756 w 712755"/>
                <a:gd name="connsiteY3" fmla="*/ 136608 h 150275"/>
                <a:gd name="connsiteX4" fmla="*/ 356378 w 712755"/>
                <a:gd name="connsiteY4" fmla="*/ 0 h 150275"/>
                <a:gd name="connsiteX5" fmla="*/ 0 w 712755"/>
                <a:gd name="connsiteY5" fmla="*/ 136608 h 150275"/>
                <a:gd name="connsiteX6" fmla="*/ 13668 w 712755"/>
                <a:gd name="connsiteY6" fmla="*/ 150276 h 15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2755" h="150275">
                  <a:moveTo>
                    <a:pt x="13668" y="150276"/>
                  </a:moveTo>
                  <a:cubicBezTo>
                    <a:pt x="104718" y="68742"/>
                    <a:pt x="224828" y="19050"/>
                    <a:pt x="356378" y="19050"/>
                  </a:cubicBezTo>
                  <a:cubicBezTo>
                    <a:pt x="487928" y="19050"/>
                    <a:pt x="608038" y="68751"/>
                    <a:pt x="699087" y="150276"/>
                  </a:cubicBezTo>
                  <a:lnTo>
                    <a:pt x="712756" y="136608"/>
                  </a:lnTo>
                  <a:cubicBezTo>
                    <a:pt x="618296" y="51702"/>
                    <a:pt x="493386" y="0"/>
                    <a:pt x="356378" y="0"/>
                  </a:cubicBezTo>
                  <a:cubicBezTo>
                    <a:pt x="219370" y="0"/>
                    <a:pt x="94459" y="51702"/>
                    <a:pt x="0" y="136608"/>
                  </a:cubicBezTo>
                  <a:lnTo>
                    <a:pt x="13668" y="150276"/>
                  </a:lnTo>
                  <a:close/>
                </a:path>
              </a:pathLst>
            </a:custGeom>
            <a:solidFill>
              <a:srgbClr val="E520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17" name="Freeform 1871">
              <a:extLst>
                <a:ext uri="{FF2B5EF4-FFF2-40B4-BE49-F238E27FC236}">
                  <a16:creationId xmlns:a16="http://schemas.microsoft.com/office/drawing/2014/main" id="{816ED20D-DCFB-7C67-658B-FC65E8FDF3FE}"/>
                </a:ext>
              </a:extLst>
            </p:cNvPr>
            <p:cNvSpPr/>
            <p:nvPr/>
          </p:nvSpPr>
          <p:spPr>
            <a:xfrm>
              <a:off x="10851406" y="4898168"/>
              <a:ext cx="150275" cy="712755"/>
            </a:xfrm>
            <a:custGeom>
              <a:avLst/>
              <a:gdLst>
                <a:gd name="connsiteX0" fmla="*/ 150276 w 150275"/>
                <a:gd name="connsiteY0" fmla="*/ 699087 h 712755"/>
                <a:gd name="connsiteX1" fmla="*/ 19050 w 150275"/>
                <a:gd name="connsiteY1" fmla="*/ 356378 h 712755"/>
                <a:gd name="connsiteX2" fmla="*/ 150276 w 150275"/>
                <a:gd name="connsiteY2" fmla="*/ 13668 h 712755"/>
                <a:gd name="connsiteX3" fmla="*/ 136608 w 150275"/>
                <a:gd name="connsiteY3" fmla="*/ 0 h 712755"/>
                <a:gd name="connsiteX4" fmla="*/ 0 w 150275"/>
                <a:gd name="connsiteY4" fmla="*/ 356378 h 712755"/>
                <a:gd name="connsiteX5" fmla="*/ 136608 w 150275"/>
                <a:gd name="connsiteY5" fmla="*/ 712756 h 712755"/>
                <a:gd name="connsiteX6" fmla="*/ 150276 w 150275"/>
                <a:gd name="connsiteY6" fmla="*/ 699087 h 71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275" h="712755">
                  <a:moveTo>
                    <a:pt x="150276" y="699087"/>
                  </a:moveTo>
                  <a:cubicBezTo>
                    <a:pt x="68751" y="608038"/>
                    <a:pt x="19050" y="487928"/>
                    <a:pt x="19050" y="356378"/>
                  </a:cubicBezTo>
                  <a:cubicBezTo>
                    <a:pt x="19050" y="224828"/>
                    <a:pt x="68751" y="104718"/>
                    <a:pt x="150276" y="13668"/>
                  </a:cubicBezTo>
                  <a:lnTo>
                    <a:pt x="136608" y="0"/>
                  </a:lnTo>
                  <a:cubicBezTo>
                    <a:pt x="51702" y="94459"/>
                    <a:pt x="0" y="219370"/>
                    <a:pt x="0" y="356378"/>
                  </a:cubicBezTo>
                  <a:cubicBezTo>
                    <a:pt x="0" y="493386"/>
                    <a:pt x="51702" y="618296"/>
                    <a:pt x="136608" y="712756"/>
                  </a:cubicBezTo>
                  <a:lnTo>
                    <a:pt x="150276" y="699087"/>
                  </a:lnTo>
                  <a:close/>
                </a:path>
              </a:pathLst>
            </a:custGeom>
            <a:solidFill>
              <a:srgbClr val="007A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</p:grpSp>
      <p:sp>
        <p:nvSpPr>
          <p:cNvPr id="28" name="TextBox 52">
            <a:extLst>
              <a:ext uri="{FF2B5EF4-FFF2-40B4-BE49-F238E27FC236}">
                <a16:creationId xmlns:a16="http://schemas.microsoft.com/office/drawing/2014/main" id="{AE9C05F6-6B0C-187B-38C8-722561B5B2D5}"/>
              </a:ext>
            </a:extLst>
          </p:cNvPr>
          <p:cNvSpPr txBox="1"/>
          <p:nvPr/>
        </p:nvSpPr>
        <p:spPr>
          <a:xfrm>
            <a:off x="4227745" y="1757677"/>
            <a:ext cx="3333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ea typeface="Fira Sans Medium" panose="020B0503050000020004" pitchFamily="34" charset="0"/>
              </a:rPr>
              <a:t>Formazione </a:t>
            </a:r>
            <a:r>
              <a:rPr lang="en-US" sz="2000" b="1" u="sng" dirty="0" err="1">
                <a:ea typeface="Fira Sans Medium" panose="020B0503050000020004" pitchFamily="34" charset="0"/>
              </a:rPr>
              <a:t>Trasversale</a:t>
            </a:r>
            <a:endParaRPr lang="en-US" sz="2000" b="1" u="sng" dirty="0">
              <a:ea typeface="Fira Sans Medium" panose="020B0503050000020004" pitchFamily="34" charset="0"/>
            </a:endParaRPr>
          </a:p>
        </p:txBody>
      </p:sp>
      <p:sp>
        <p:nvSpPr>
          <p:cNvPr id="29" name="TextBox 59">
            <a:extLst>
              <a:ext uri="{FF2B5EF4-FFF2-40B4-BE49-F238E27FC236}">
                <a16:creationId xmlns:a16="http://schemas.microsoft.com/office/drawing/2014/main" id="{13B6B166-2DF2-AE42-F538-9868D2AFB7C3}"/>
              </a:ext>
            </a:extLst>
          </p:cNvPr>
          <p:cNvSpPr txBox="1"/>
          <p:nvPr/>
        </p:nvSpPr>
        <p:spPr>
          <a:xfrm>
            <a:off x="4155430" y="3909161"/>
            <a:ext cx="36103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3750" indent="-213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Sessioni di training per manager  e operatori</a:t>
            </a:r>
          </a:p>
          <a:p>
            <a:pPr marL="213750" indent="-213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Tavoli di lavoro collaborativi</a:t>
            </a:r>
          </a:p>
          <a:p>
            <a:pPr marL="213750" indent="-213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Raccolta feedback formativi</a:t>
            </a:r>
          </a:p>
          <a:p>
            <a:pPr>
              <a:spcAft>
                <a:spcPts val="600"/>
              </a:spcAft>
            </a:pPr>
            <a:endParaRPr lang="it-IT" sz="1400" dirty="0"/>
          </a:p>
          <a:p>
            <a:pPr>
              <a:spcAft>
                <a:spcPts val="600"/>
              </a:spcAft>
            </a:pPr>
            <a:r>
              <a:rPr lang="it-IT" sz="1600" b="1" u="sng" dirty="0"/>
              <a:t>Obiettivo:</a:t>
            </a:r>
            <a:r>
              <a:rPr lang="it-IT" sz="1600" dirty="0"/>
              <a:t> allineamento ed engagement operativo interno </a:t>
            </a:r>
            <a:endParaRPr lang="en-US" sz="1600" dirty="0"/>
          </a:p>
        </p:txBody>
      </p:sp>
      <p:grpSp>
        <p:nvGrpSpPr>
          <p:cNvPr id="18" name="Group 1613">
            <a:extLst>
              <a:ext uri="{FF2B5EF4-FFF2-40B4-BE49-F238E27FC236}">
                <a16:creationId xmlns:a16="http://schemas.microsoft.com/office/drawing/2014/main" id="{6094BD9D-62C3-4BB8-BB82-8BEE525BDA8D}"/>
              </a:ext>
            </a:extLst>
          </p:cNvPr>
          <p:cNvGrpSpPr>
            <a:grpSpLocks noChangeAspect="1"/>
          </p:cNvGrpSpPr>
          <p:nvPr/>
        </p:nvGrpSpPr>
        <p:grpSpPr>
          <a:xfrm>
            <a:off x="5361071" y="2393965"/>
            <a:ext cx="1066800" cy="1066800"/>
            <a:chOff x="2914993" y="1443735"/>
            <a:chExt cx="1066800" cy="1066800"/>
          </a:xfrm>
        </p:grpSpPr>
        <p:sp>
          <p:nvSpPr>
            <p:cNvPr id="19" name="Freeform 1614">
              <a:extLst>
                <a:ext uri="{FF2B5EF4-FFF2-40B4-BE49-F238E27FC236}">
                  <a16:creationId xmlns:a16="http://schemas.microsoft.com/office/drawing/2014/main" id="{67DF9D54-81C8-89E4-7F57-35FF508675FE}"/>
                </a:ext>
              </a:extLst>
            </p:cNvPr>
            <p:cNvSpPr/>
            <p:nvPr/>
          </p:nvSpPr>
          <p:spPr>
            <a:xfrm>
              <a:off x="3105493" y="1634235"/>
              <a:ext cx="685800" cy="685800"/>
            </a:xfrm>
            <a:custGeom>
              <a:avLst/>
              <a:gdLst>
                <a:gd name="connsiteX0" fmla="*/ 0 w 685800"/>
                <a:gd name="connsiteY0" fmla="*/ 0 h 685800"/>
                <a:gd name="connsiteX1" fmla="*/ 685800 w 685800"/>
                <a:gd name="connsiteY1" fmla="*/ 0 h 685800"/>
                <a:gd name="connsiteX2" fmla="*/ 685800 w 685800"/>
                <a:gd name="connsiteY2" fmla="*/ 685800 h 685800"/>
                <a:gd name="connsiteX3" fmla="*/ 0 w 685800"/>
                <a:gd name="connsiteY3" fmla="*/ 6858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" h="685800">
                  <a:moveTo>
                    <a:pt x="0" y="0"/>
                  </a:moveTo>
                  <a:lnTo>
                    <a:pt x="685800" y="0"/>
                  </a:lnTo>
                  <a:lnTo>
                    <a:pt x="685800" y="685800"/>
                  </a:lnTo>
                  <a:lnTo>
                    <a:pt x="0" y="6858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grpSp>
          <p:nvGrpSpPr>
            <p:cNvPr id="20" name="Graphic 9">
              <a:extLst>
                <a:ext uri="{FF2B5EF4-FFF2-40B4-BE49-F238E27FC236}">
                  <a16:creationId xmlns:a16="http://schemas.microsoft.com/office/drawing/2014/main" id="{1222995B-5BD6-96DA-585A-1D2DF653D4AA}"/>
                </a:ext>
              </a:extLst>
            </p:cNvPr>
            <p:cNvGrpSpPr/>
            <p:nvPr/>
          </p:nvGrpSpPr>
          <p:grpSpPr>
            <a:xfrm>
              <a:off x="3134068" y="1700176"/>
              <a:ext cx="628650" cy="594598"/>
              <a:chOff x="3134068" y="1700176"/>
              <a:chExt cx="628650" cy="594598"/>
            </a:xfrm>
          </p:grpSpPr>
          <p:grpSp>
            <p:nvGrpSpPr>
              <p:cNvPr id="35" name="Graphic 9">
                <a:extLst>
                  <a:ext uri="{FF2B5EF4-FFF2-40B4-BE49-F238E27FC236}">
                    <a16:creationId xmlns:a16="http://schemas.microsoft.com/office/drawing/2014/main" id="{44C69F84-491D-4FB7-40D9-1A5DEF29A7F2}"/>
                  </a:ext>
                </a:extLst>
              </p:cNvPr>
              <p:cNvGrpSpPr/>
              <p:nvPr/>
            </p:nvGrpSpPr>
            <p:grpSpPr>
              <a:xfrm>
                <a:off x="3248368" y="1976144"/>
                <a:ext cx="400050" cy="220465"/>
                <a:chOff x="3248368" y="1976144"/>
                <a:chExt cx="400050" cy="220465"/>
              </a:xfrm>
              <a:solidFill>
                <a:srgbClr val="000000"/>
              </a:solidFill>
            </p:grpSpPr>
            <p:sp>
              <p:nvSpPr>
                <p:cNvPr id="39" name="Freeform 1625">
                  <a:extLst>
                    <a:ext uri="{FF2B5EF4-FFF2-40B4-BE49-F238E27FC236}">
                      <a16:creationId xmlns:a16="http://schemas.microsoft.com/office/drawing/2014/main" id="{7EFA3CAC-A86F-51B4-26D4-96B5DDD63158}"/>
                    </a:ext>
                  </a:extLst>
                </p:cNvPr>
                <p:cNvSpPr/>
                <p:nvPr/>
              </p:nvSpPr>
              <p:spPr>
                <a:xfrm>
                  <a:off x="3629368" y="1976144"/>
                  <a:ext cx="19050" cy="92221"/>
                </a:xfrm>
                <a:custGeom>
                  <a:avLst/>
                  <a:gdLst>
                    <a:gd name="connsiteX0" fmla="*/ 19050 w 19050"/>
                    <a:gd name="connsiteY0" fmla="*/ 92221 h 92221"/>
                    <a:gd name="connsiteX1" fmla="*/ 19050 w 19050"/>
                    <a:gd name="connsiteY1" fmla="*/ 0 h 92221"/>
                    <a:gd name="connsiteX2" fmla="*/ 0 w 19050"/>
                    <a:gd name="connsiteY2" fmla="*/ 9525 h 92221"/>
                    <a:gd name="connsiteX3" fmla="*/ 0 w 19050"/>
                    <a:gd name="connsiteY3" fmla="*/ 77791 h 9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92221">
                      <a:moveTo>
                        <a:pt x="19050" y="92221"/>
                      </a:moveTo>
                      <a:lnTo>
                        <a:pt x="19050" y="0"/>
                      </a:lnTo>
                      <a:lnTo>
                        <a:pt x="0" y="9525"/>
                      </a:lnTo>
                      <a:lnTo>
                        <a:pt x="0" y="777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NL"/>
                </a:p>
              </p:txBody>
            </p:sp>
            <p:sp>
              <p:nvSpPr>
                <p:cNvPr id="40" name="Freeform 1626">
                  <a:extLst>
                    <a:ext uri="{FF2B5EF4-FFF2-40B4-BE49-F238E27FC236}">
                      <a16:creationId xmlns:a16="http://schemas.microsoft.com/office/drawing/2014/main" id="{BF9A07EE-B781-9BC5-8094-2B6C99CA63EE}"/>
                    </a:ext>
                  </a:extLst>
                </p:cNvPr>
                <p:cNvSpPr/>
                <p:nvPr/>
              </p:nvSpPr>
              <p:spPr>
                <a:xfrm>
                  <a:off x="3248368" y="1976144"/>
                  <a:ext cx="304800" cy="220465"/>
                </a:xfrm>
                <a:custGeom>
                  <a:avLst/>
                  <a:gdLst>
                    <a:gd name="connsiteX0" fmla="*/ 304800 w 304800"/>
                    <a:gd name="connsiteY0" fmla="*/ 184966 h 220465"/>
                    <a:gd name="connsiteX1" fmla="*/ 200025 w 304800"/>
                    <a:gd name="connsiteY1" fmla="*/ 201406 h 220465"/>
                    <a:gd name="connsiteX2" fmla="*/ 19050 w 304800"/>
                    <a:gd name="connsiteY2" fmla="*/ 115681 h 220465"/>
                    <a:gd name="connsiteX3" fmla="*/ 19050 w 304800"/>
                    <a:gd name="connsiteY3" fmla="*/ 9525 h 220465"/>
                    <a:gd name="connsiteX4" fmla="*/ 0 w 304800"/>
                    <a:gd name="connsiteY4" fmla="*/ 0 h 220465"/>
                    <a:gd name="connsiteX5" fmla="*/ 0 w 304800"/>
                    <a:gd name="connsiteY5" fmla="*/ 115691 h 220465"/>
                    <a:gd name="connsiteX6" fmla="*/ 200025 w 304800"/>
                    <a:gd name="connsiteY6" fmla="*/ 220466 h 220465"/>
                    <a:gd name="connsiteX7" fmla="*/ 304800 w 304800"/>
                    <a:gd name="connsiteY7" fmla="*/ 205264 h 220465"/>
                    <a:gd name="connsiteX8" fmla="*/ 304800 w 304800"/>
                    <a:gd name="connsiteY8" fmla="*/ 184966 h 220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04800" h="220465">
                      <a:moveTo>
                        <a:pt x="304800" y="184966"/>
                      </a:moveTo>
                      <a:cubicBezTo>
                        <a:pt x="274987" y="195224"/>
                        <a:pt x="238744" y="201406"/>
                        <a:pt x="200025" y="201406"/>
                      </a:cubicBezTo>
                      <a:cubicBezTo>
                        <a:pt x="101927" y="201406"/>
                        <a:pt x="19050" y="162154"/>
                        <a:pt x="19050" y="115681"/>
                      </a:cubicBezTo>
                      <a:lnTo>
                        <a:pt x="19050" y="9525"/>
                      </a:lnTo>
                      <a:lnTo>
                        <a:pt x="0" y="0"/>
                      </a:lnTo>
                      <a:lnTo>
                        <a:pt x="0" y="115691"/>
                      </a:lnTo>
                      <a:cubicBezTo>
                        <a:pt x="0" y="174441"/>
                        <a:pt x="87859" y="220466"/>
                        <a:pt x="200025" y="220466"/>
                      </a:cubicBezTo>
                      <a:cubicBezTo>
                        <a:pt x="238763" y="220466"/>
                        <a:pt x="274472" y="214875"/>
                        <a:pt x="304800" y="205264"/>
                      </a:cubicBezTo>
                      <a:lnTo>
                        <a:pt x="304800" y="1849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NL"/>
                </a:p>
              </p:txBody>
            </p:sp>
          </p:grpSp>
          <p:sp>
            <p:nvSpPr>
              <p:cNvPr id="36" name="Freeform 1622">
                <a:extLst>
                  <a:ext uri="{FF2B5EF4-FFF2-40B4-BE49-F238E27FC236}">
                    <a16:creationId xmlns:a16="http://schemas.microsoft.com/office/drawing/2014/main" id="{3C732B03-AB6C-18C7-F0E7-F38BA5EBE46E}"/>
                  </a:ext>
                </a:extLst>
              </p:cNvPr>
              <p:cNvSpPr/>
              <p:nvPr/>
            </p:nvSpPr>
            <p:spPr>
              <a:xfrm>
                <a:off x="3572218" y="2034561"/>
                <a:ext cx="183156" cy="260213"/>
              </a:xfrm>
              <a:custGeom>
                <a:avLst/>
                <a:gdLst>
                  <a:gd name="connsiteX0" fmla="*/ 86182 w 183156"/>
                  <a:gd name="connsiteY0" fmla="*/ 260213 h 260213"/>
                  <a:gd name="connsiteX1" fmla="*/ 52873 w 183156"/>
                  <a:gd name="connsiteY1" fmla="*/ 192881 h 260213"/>
                  <a:gd name="connsiteX2" fmla="*/ 0 w 183156"/>
                  <a:gd name="connsiteY2" fmla="*/ 231743 h 260213"/>
                  <a:gd name="connsiteX3" fmla="*/ 0 w 183156"/>
                  <a:gd name="connsiteY3" fmla="*/ 0 h 260213"/>
                  <a:gd name="connsiteX4" fmla="*/ 183156 w 183156"/>
                  <a:gd name="connsiteY4" fmla="*/ 138665 h 260213"/>
                  <a:gd name="connsiteX5" fmla="*/ 120958 w 183156"/>
                  <a:gd name="connsiteY5" fmla="*/ 158382 h 260213"/>
                  <a:gd name="connsiteX6" fmla="*/ 154295 w 183156"/>
                  <a:gd name="connsiteY6" fmla="*/ 225781 h 260213"/>
                  <a:gd name="connsiteX7" fmla="*/ 86182 w 183156"/>
                  <a:gd name="connsiteY7" fmla="*/ 260213 h 260213"/>
                  <a:gd name="connsiteX8" fmla="*/ 59884 w 183156"/>
                  <a:gd name="connsiteY8" fmla="*/ 164078 h 260213"/>
                  <a:gd name="connsiteX9" fmla="*/ 94736 w 183156"/>
                  <a:gd name="connsiteY9" fmla="*/ 234534 h 260213"/>
                  <a:gd name="connsiteX10" fmla="*/ 128845 w 183156"/>
                  <a:gd name="connsiteY10" fmla="*/ 217294 h 260213"/>
                  <a:gd name="connsiteX11" fmla="*/ 94040 w 183156"/>
                  <a:gd name="connsiteY11" fmla="*/ 146914 h 260213"/>
                  <a:gd name="connsiteX12" fmla="*/ 142304 w 183156"/>
                  <a:gd name="connsiteY12" fmla="*/ 131626 h 260213"/>
                  <a:gd name="connsiteX13" fmla="*/ 19050 w 183156"/>
                  <a:gd name="connsiteY13" fmla="*/ 38329 h 260213"/>
                  <a:gd name="connsiteX14" fmla="*/ 19050 w 183156"/>
                  <a:gd name="connsiteY14" fmla="*/ 194100 h 260213"/>
                  <a:gd name="connsiteX15" fmla="*/ 59884 w 183156"/>
                  <a:gd name="connsiteY15" fmla="*/ 164078 h 260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3156" h="260213">
                    <a:moveTo>
                      <a:pt x="86182" y="260213"/>
                    </a:moveTo>
                    <a:lnTo>
                      <a:pt x="52873" y="192881"/>
                    </a:lnTo>
                    <a:lnTo>
                      <a:pt x="0" y="231743"/>
                    </a:lnTo>
                    <a:lnTo>
                      <a:pt x="0" y="0"/>
                    </a:lnTo>
                    <a:lnTo>
                      <a:pt x="183156" y="138665"/>
                    </a:lnTo>
                    <a:lnTo>
                      <a:pt x="120958" y="158382"/>
                    </a:lnTo>
                    <a:lnTo>
                      <a:pt x="154295" y="225781"/>
                    </a:lnTo>
                    <a:lnTo>
                      <a:pt x="86182" y="260213"/>
                    </a:lnTo>
                    <a:close/>
                    <a:moveTo>
                      <a:pt x="59884" y="164078"/>
                    </a:moveTo>
                    <a:lnTo>
                      <a:pt x="94736" y="234534"/>
                    </a:lnTo>
                    <a:lnTo>
                      <a:pt x="128845" y="217294"/>
                    </a:lnTo>
                    <a:lnTo>
                      <a:pt x="94040" y="146914"/>
                    </a:lnTo>
                    <a:lnTo>
                      <a:pt x="142304" y="131626"/>
                    </a:lnTo>
                    <a:lnTo>
                      <a:pt x="19050" y="38329"/>
                    </a:lnTo>
                    <a:lnTo>
                      <a:pt x="19050" y="194100"/>
                    </a:lnTo>
                    <a:lnTo>
                      <a:pt x="59884" y="16407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37" name="Freeform 1623">
                <a:extLst>
                  <a:ext uri="{FF2B5EF4-FFF2-40B4-BE49-F238E27FC236}">
                    <a16:creationId xmlns:a16="http://schemas.microsoft.com/office/drawing/2014/main" id="{5473D392-76E9-5FEA-8100-3C56F5C7DE30}"/>
                  </a:ext>
                </a:extLst>
              </p:cNvPr>
              <p:cNvSpPr/>
              <p:nvPr/>
            </p:nvSpPr>
            <p:spPr>
              <a:xfrm>
                <a:off x="3134068" y="1700176"/>
                <a:ext cx="628650" cy="354682"/>
              </a:xfrm>
              <a:custGeom>
                <a:avLst/>
                <a:gdLst>
                  <a:gd name="connsiteX0" fmla="*/ 314325 w 628650"/>
                  <a:gd name="connsiteY0" fmla="*/ 0 h 354682"/>
                  <a:gd name="connsiteX1" fmla="*/ 0 w 628650"/>
                  <a:gd name="connsiteY1" fmla="*/ 157163 h 354682"/>
                  <a:gd name="connsiteX2" fmla="*/ 0 w 628650"/>
                  <a:gd name="connsiteY2" fmla="*/ 197510 h 354682"/>
                  <a:gd name="connsiteX3" fmla="*/ 133350 w 628650"/>
                  <a:gd name="connsiteY3" fmla="*/ 264185 h 354682"/>
                  <a:gd name="connsiteX4" fmla="*/ 133350 w 628650"/>
                  <a:gd name="connsiteY4" fmla="*/ 251022 h 354682"/>
                  <a:gd name="connsiteX5" fmla="*/ 134045 w 628650"/>
                  <a:gd name="connsiteY5" fmla="*/ 243230 h 354682"/>
                  <a:gd name="connsiteX6" fmla="*/ 19050 w 628650"/>
                  <a:gd name="connsiteY6" fmla="*/ 185738 h 354682"/>
                  <a:gd name="connsiteX7" fmla="*/ 19050 w 628650"/>
                  <a:gd name="connsiteY7" fmla="*/ 168945 h 354682"/>
                  <a:gd name="connsiteX8" fmla="*/ 314325 w 628650"/>
                  <a:gd name="connsiteY8" fmla="*/ 21307 h 354682"/>
                  <a:gd name="connsiteX9" fmla="*/ 609600 w 628650"/>
                  <a:gd name="connsiteY9" fmla="*/ 168945 h 354682"/>
                  <a:gd name="connsiteX10" fmla="*/ 609600 w 628650"/>
                  <a:gd name="connsiteY10" fmla="*/ 185747 h 354682"/>
                  <a:gd name="connsiteX11" fmla="*/ 314325 w 628650"/>
                  <a:gd name="connsiteY11" fmla="*/ 333385 h 354682"/>
                  <a:gd name="connsiteX12" fmla="*/ 190500 w 628650"/>
                  <a:gd name="connsiteY12" fmla="*/ 271472 h 354682"/>
                  <a:gd name="connsiteX13" fmla="*/ 190500 w 628650"/>
                  <a:gd name="connsiteY13" fmla="*/ 292770 h 354682"/>
                  <a:gd name="connsiteX14" fmla="*/ 314325 w 628650"/>
                  <a:gd name="connsiteY14" fmla="*/ 354682 h 354682"/>
                  <a:gd name="connsiteX15" fmla="*/ 628650 w 628650"/>
                  <a:gd name="connsiteY15" fmla="*/ 197520 h 354682"/>
                  <a:gd name="connsiteX16" fmla="*/ 628650 w 628650"/>
                  <a:gd name="connsiteY16" fmla="*/ 157172 h 354682"/>
                  <a:gd name="connsiteX17" fmla="*/ 314325 w 628650"/>
                  <a:gd name="connsiteY17" fmla="*/ 0 h 35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28650" h="354682">
                    <a:moveTo>
                      <a:pt x="314325" y="0"/>
                    </a:moveTo>
                    <a:lnTo>
                      <a:pt x="0" y="157163"/>
                    </a:lnTo>
                    <a:lnTo>
                      <a:pt x="0" y="197510"/>
                    </a:lnTo>
                    <a:lnTo>
                      <a:pt x="133350" y="264185"/>
                    </a:lnTo>
                    <a:lnTo>
                      <a:pt x="133350" y="251022"/>
                    </a:lnTo>
                    <a:cubicBezTo>
                      <a:pt x="133350" y="248374"/>
                      <a:pt x="133626" y="245783"/>
                      <a:pt x="134045" y="243230"/>
                    </a:cubicBezTo>
                    <a:lnTo>
                      <a:pt x="19050" y="185738"/>
                    </a:lnTo>
                    <a:lnTo>
                      <a:pt x="19050" y="168945"/>
                    </a:lnTo>
                    <a:lnTo>
                      <a:pt x="314325" y="21307"/>
                    </a:lnTo>
                    <a:lnTo>
                      <a:pt x="609600" y="168945"/>
                    </a:lnTo>
                    <a:lnTo>
                      <a:pt x="609600" y="185747"/>
                    </a:lnTo>
                    <a:lnTo>
                      <a:pt x="314325" y="333385"/>
                    </a:lnTo>
                    <a:lnTo>
                      <a:pt x="190500" y="271472"/>
                    </a:lnTo>
                    <a:lnTo>
                      <a:pt x="190500" y="292770"/>
                    </a:lnTo>
                    <a:lnTo>
                      <a:pt x="314325" y="354682"/>
                    </a:lnTo>
                    <a:lnTo>
                      <a:pt x="628650" y="197520"/>
                    </a:lnTo>
                    <a:lnTo>
                      <a:pt x="628650" y="157172"/>
                    </a:lnTo>
                    <a:lnTo>
                      <a:pt x="3143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38" name="Freeform 1624">
                <a:extLst>
                  <a:ext uri="{FF2B5EF4-FFF2-40B4-BE49-F238E27FC236}">
                    <a16:creationId xmlns:a16="http://schemas.microsoft.com/office/drawing/2014/main" id="{B7509FCD-7F3A-CCFB-8169-3C8460E70B92}"/>
                  </a:ext>
                </a:extLst>
              </p:cNvPr>
              <p:cNvSpPr/>
              <p:nvPr/>
            </p:nvSpPr>
            <p:spPr>
              <a:xfrm>
                <a:off x="3286468" y="1853690"/>
                <a:ext cx="171458" cy="238135"/>
              </a:xfrm>
              <a:custGeom>
                <a:avLst/>
                <a:gdLst>
                  <a:gd name="connsiteX0" fmla="*/ 9525 w 171458"/>
                  <a:gd name="connsiteY0" fmla="*/ 238136 h 238135"/>
                  <a:gd name="connsiteX1" fmla="*/ 0 w 171458"/>
                  <a:gd name="connsiteY1" fmla="*/ 228611 h 238135"/>
                  <a:gd name="connsiteX2" fmla="*/ 0 w 171458"/>
                  <a:gd name="connsiteY2" fmla="*/ 97508 h 238135"/>
                  <a:gd name="connsiteX3" fmla="*/ 15792 w 171458"/>
                  <a:gd name="connsiteY3" fmla="*/ 71943 h 238135"/>
                  <a:gd name="connsiteX4" fmla="*/ 157667 w 171458"/>
                  <a:gd name="connsiteY4" fmla="*/ 1011 h 238135"/>
                  <a:gd name="connsiteX5" fmla="*/ 170450 w 171458"/>
                  <a:gd name="connsiteY5" fmla="*/ 5268 h 238135"/>
                  <a:gd name="connsiteX6" fmla="*/ 166192 w 171458"/>
                  <a:gd name="connsiteY6" fmla="*/ 18051 h 238135"/>
                  <a:gd name="connsiteX7" fmla="*/ 24317 w 171458"/>
                  <a:gd name="connsiteY7" fmla="*/ 88984 h 238135"/>
                  <a:gd name="connsiteX8" fmla="*/ 19050 w 171458"/>
                  <a:gd name="connsiteY8" fmla="*/ 97508 h 238135"/>
                  <a:gd name="connsiteX9" fmla="*/ 19050 w 171458"/>
                  <a:gd name="connsiteY9" fmla="*/ 228611 h 238135"/>
                  <a:gd name="connsiteX10" fmla="*/ 9525 w 171458"/>
                  <a:gd name="connsiteY10" fmla="*/ 238136 h 23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458" h="238135">
                    <a:moveTo>
                      <a:pt x="9525" y="238136"/>
                    </a:moveTo>
                    <a:cubicBezTo>
                      <a:pt x="4267" y="238136"/>
                      <a:pt x="0" y="233878"/>
                      <a:pt x="0" y="228611"/>
                    </a:cubicBezTo>
                    <a:lnTo>
                      <a:pt x="0" y="97508"/>
                    </a:lnTo>
                    <a:cubicBezTo>
                      <a:pt x="0" y="86612"/>
                      <a:pt x="6048" y="76820"/>
                      <a:pt x="15792" y="71943"/>
                    </a:cubicBezTo>
                    <a:lnTo>
                      <a:pt x="157667" y="1011"/>
                    </a:lnTo>
                    <a:cubicBezTo>
                      <a:pt x="162392" y="-1352"/>
                      <a:pt x="168097" y="572"/>
                      <a:pt x="170450" y="5268"/>
                    </a:cubicBezTo>
                    <a:cubicBezTo>
                      <a:pt x="172803" y="9974"/>
                      <a:pt x="170898" y="15698"/>
                      <a:pt x="166192" y="18051"/>
                    </a:cubicBezTo>
                    <a:lnTo>
                      <a:pt x="24317" y="88984"/>
                    </a:lnTo>
                    <a:cubicBezTo>
                      <a:pt x="21069" y="90612"/>
                      <a:pt x="19050" y="93879"/>
                      <a:pt x="19050" y="97508"/>
                    </a:cubicBezTo>
                    <a:lnTo>
                      <a:pt x="19050" y="228611"/>
                    </a:lnTo>
                    <a:cubicBezTo>
                      <a:pt x="19050" y="233878"/>
                      <a:pt x="14783" y="238136"/>
                      <a:pt x="9525" y="2381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</p:grpSp>
        <p:grpSp>
          <p:nvGrpSpPr>
            <p:cNvPr id="21" name="Graphic 9">
              <a:extLst>
                <a:ext uri="{FF2B5EF4-FFF2-40B4-BE49-F238E27FC236}">
                  <a16:creationId xmlns:a16="http://schemas.microsoft.com/office/drawing/2014/main" id="{5F7830F1-CDFF-016F-3542-2E34BC97CA7C}"/>
                </a:ext>
              </a:extLst>
            </p:cNvPr>
            <p:cNvGrpSpPr/>
            <p:nvPr/>
          </p:nvGrpSpPr>
          <p:grpSpPr>
            <a:xfrm>
              <a:off x="2914993" y="1443735"/>
              <a:ext cx="1066800" cy="1066800"/>
              <a:chOff x="2914993" y="1443735"/>
              <a:chExt cx="1066800" cy="1066800"/>
            </a:xfrm>
          </p:grpSpPr>
          <p:sp>
            <p:nvSpPr>
              <p:cNvPr id="22" name="Freeform 1617">
                <a:extLst>
                  <a:ext uri="{FF2B5EF4-FFF2-40B4-BE49-F238E27FC236}">
                    <a16:creationId xmlns:a16="http://schemas.microsoft.com/office/drawing/2014/main" id="{D2EF8D8B-A57C-AFCE-AAB8-F529482D147E}"/>
                  </a:ext>
                </a:extLst>
              </p:cNvPr>
              <p:cNvSpPr/>
              <p:nvPr/>
            </p:nvSpPr>
            <p:spPr>
              <a:xfrm>
                <a:off x="3831517" y="1620757"/>
                <a:ext cx="150275" cy="712755"/>
              </a:xfrm>
              <a:custGeom>
                <a:avLst/>
                <a:gdLst>
                  <a:gd name="connsiteX0" fmla="*/ 13668 w 150275"/>
                  <a:gd name="connsiteY0" fmla="*/ 0 h 712755"/>
                  <a:gd name="connsiteX1" fmla="*/ 0 w 150275"/>
                  <a:gd name="connsiteY1" fmla="*/ 13668 h 712755"/>
                  <a:gd name="connsiteX2" fmla="*/ 131226 w 150275"/>
                  <a:gd name="connsiteY2" fmla="*/ 356378 h 712755"/>
                  <a:gd name="connsiteX3" fmla="*/ 0 w 150275"/>
                  <a:gd name="connsiteY3" fmla="*/ 699087 h 712755"/>
                  <a:gd name="connsiteX4" fmla="*/ 13668 w 150275"/>
                  <a:gd name="connsiteY4" fmla="*/ 712756 h 712755"/>
                  <a:gd name="connsiteX5" fmla="*/ 150276 w 150275"/>
                  <a:gd name="connsiteY5" fmla="*/ 356378 h 712755"/>
                  <a:gd name="connsiteX6" fmla="*/ 13668 w 150275"/>
                  <a:gd name="connsiteY6" fmla="*/ 0 h 712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275" h="712755">
                    <a:moveTo>
                      <a:pt x="13668" y="0"/>
                    </a:moveTo>
                    <a:lnTo>
                      <a:pt x="0" y="13668"/>
                    </a:lnTo>
                    <a:cubicBezTo>
                      <a:pt x="81524" y="104718"/>
                      <a:pt x="131226" y="224828"/>
                      <a:pt x="131226" y="356378"/>
                    </a:cubicBezTo>
                    <a:cubicBezTo>
                      <a:pt x="131226" y="487928"/>
                      <a:pt x="81534" y="608038"/>
                      <a:pt x="0" y="699087"/>
                    </a:cubicBezTo>
                    <a:lnTo>
                      <a:pt x="13668" y="712756"/>
                    </a:lnTo>
                    <a:cubicBezTo>
                      <a:pt x="98574" y="618296"/>
                      <a:pt x="150276" y="493386"/>
                      <a:pt x="150276" y="356378"/>
                    </a:cubicBezTo>
                    <a:cubicBezTo>
                      <a:pt x="150276" y="219370"/>
                      <a:pt x="98574" y="94459"/>
                      <a:pt x="13668" y="0"/>
                    </a:cubicBezTo>
                    <a:close/>
                  </a:path>
                </a:pathLst>
              </a:custGeom>
              <a:solidFill>
                <a:srgbClr val="85BC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23" name="Freeform 1618">
                <a:extLst>
                  <a:ext uri="{FF2B5EF4-FFF2-40B4-BE49-F238E27FC236}">
                    <a16:creationId xmlns:a16="http://schemas.microsoft.com/office/drawing/2014/main" id="{CFEB95ED-251C-6A2C-55A9-368D5E999C3D}"/>
                  </a:ext>
                </a:extLst>
              </p:cNvPr>
              <p:cNvSpPr/>
              <p:nvPr/>
            </p:nvSpPr>
            <p:spPr>
              <a:xfrm>
                <a:off x="3092015" y="2360259"/>
                <a:ext cx="712755" cy="150275"/>
              </a:xfrm>
              <a:custGeom>
                <a:avLst/>
                <a:gdLst>
                  <a:gd name="connsiteX0" fmla="*/ 699087 w 712755"/>
                  <a:gd name="connsiteY0" fmla="*/ 0 h 150275"/>
                  <a:gd name="connsiteX1" fmla="*/ 356378 w 712755"/>
                  <a:gd name="connsiteY1" fmla="*/ 131226 h 150275"/>
                  <a:gd name="connsiteX2" fmla="*/ 13668 w 712755"/>
                  <a:gd name="connsiteY2" fmla="*/ 0 h 150275"/>
                  <a:gd name="connsiteX3" fmla="*/ 0 w 712755"/>
                  <a:gd name="connsiteY3" fmla="*/ 13668 h 150275"/>
                  <a:gd name="connsiteX4" fmla="*/ 356378 w 712755"/>
                  <a:gd name="connsiteY4" fmla="*/ 150276 h 150275"/>
                  <a:gd name="connsiteX5" fmla="*/ 712756 w 712755"/>
                  <a:gd name="connsiteY5" fmla="*/ 13668 h 150275"/>
                  <a:gd name="connsiteX6" fmla="*/ 699087 w 712755"/>
                  <a:gd name="connsiteY6" fmla="*/ 0 h 150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2755" h="150275">
                    <a:moveTo>
                      <a:pt x="699087" y="0"/>
                    </a:moveTo>
                    <a:cubicBezTo>
                      <a:pt x="608038" y="81524"/>
                      <a:pt x="487928" y="131226"/>
                      <a:pt x="356378" y="131226"/>
                    </a:cubicBezTo>
                    <a:cubicBezTo>
                      <a:pt x="224828" y="131226"/>
                      <a:pt x="104718" y="81524"/>
                      <a:pt x="13668" y="0"/>
                    </a:cubicBezTo>
                    <a:lnTo>
                      <a:pt x="0" y="13668"/>
                    </a:lnTo>
                    <a:cubicBezTo>
                      <a:pt x="94459" y="98574"/>
                      <a:pt x="219370" y="150276"/>
                      <a:pt x="356378" y="150276"/>
                    </a:cubicBezTo>
                    <a:cubicBezTo>
                      <a:pt x="493386" y="150276"/>
                      <a:pt x="618296" y="98574"/>
                      <a:pt x="712756" y="13668"/>
                    </a:cubicBezTo>
                    <a:lnTo>
                      <a:pt x="699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24" name="Freeform 1619">
                <a:extLst>
                  <a:ext uri="{FF2B5EF4-FFF2-40B4-BE49-F238E27FC236}">
                    <a16:creationId xmlns:a16="http://schemas.microsoft.com/office/drawing/2014/main" id="{779E081F-406F-D331-ED69-C5CB8D4BA2B0}"/>
                  </a:ext>
                </a:extLst>
              </p:cNvPr>
              <p:cNvSpPr/>
              <p:nvPr/>
            </p:nvSpPr>
            <p:spPr>
              <a:xfrm>
                <a:off x="3092015" y="1443735"/>
                <a:ext cx="712755" cy="150275"/>
              </a:xfrm>
              <a:custGeom>
                <a:avLst/>
                <a:gdLst>
                  <a:gd name="connsiteX0" fmla="*/ 13668 w 712755"/>
                  <a:gd name="connsiteY0" fmla="*/ 150276 h 150275"/>
                  <a:gd name="connsiteX1" fmla="*/ 356378 w 712755"/>
                  <a:gd name="connsiteY1" fmla="*/ 19050 h 150275"/>
                  <a:gd name="connsiteX2" fmla="*/ 699087 w 712755"/>
                  <a:gd name="connsiteY2" fmla="*/ 150276 h 150275"/>
                  <a:gd name="connsiteX3" fmla="*/ 712756 w 712755"/>
                  <a:gd name="connsiteY3" fmla="*/ 136608 h 150275"/>
                  <a:gd name="connsiteX4" fmla="*/ 356378 w 712755"/>
                  <a:gd name="connsiteY4" fmla="*/ 0 h 150275"/>
                  <a:gd name="connsiteX5" fmla="*/ 0 w 712755"/>
                  <a:gd name="connsiteY5" fmla="*/ 136608 h 150275"/>
                  <a:gd name="connsiteX6" fmla="*/ 13668 w 712755"/>
                  <a:gd name="connsiteY6" fmla="*/ 150276 h 150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2755" h="150275">
                    <a:moveTo>
                      <a:pt x="13668" y="150276"/>
                    </a:moveTo>
                    <a:cubicBezTo>
                      <a:pt x="104718" y="68742"/>
                      <a:pt x="224828" y="19050"/>
                      <a:pt x="356378" y="19050"/>
                    </a:cubicBezTo>
                    <a:cubicBezTo>
                      <a:pt x="487928" y="19050"/>
                      <a:pt x="608038" y="68751"/>
                      <a:pt x="699087" y="150276"/>
                    </a:cubicBezTo>
                    <a:lnTo>
                      <a:pt x="712756" y="136608"/>
                    </a:lnTo>
                    <a:cubicBezTo>
                      <a:pt x="618296" y="51702"/>
                      <a:pt x="493386" y="0"/>
                      <a:pt x="356378" y="0"/>
                    </a:cubicBezTo>
                    <a:cubicBezTo>
                      <a:pt x="219370" y="0"/>
                      <a:pt x="94459" y="51702"/>
                      <a:pt x="0" y="136608"/>
                    </a:cubicBezTo>
                    <a:lnTo>
                      <a:pt x="13668" y="150276"/>
                    </a:lnTo>
                    <a:close/>
                  </a:path>
                </a:pathLst>
              </a:custGeom>
              <a:solidFill>
                <a:srgbClr val="E5202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34" name="Freeform 1620">
                <a:extLst>
                  <a:ext uri="{FF2B5EF4-FFF2-40B4-BE49-F238E27FC236}">
                    <a16:creationId xmlns:a16="http://schemas.microsoft.com/office/drawing/2014/main" id="{AD4B9E32-8BEB-22D8-5089-EC96B5D6B279}"/>
                  </a:ext>
                </a:extLst>
              </p:cNvPr>
              <p:cNvSpPr/>
              <p:nvPr/>
            </p:nvSpPr>
            <p:spPr>
              <a:xfrm>
                <a:off x="2914993" y="1620757"/>
                <a:ext cx="150275" cy="712755"/>
              </a:xfrm>
              <a:custGeom>
                <a:avLst/>
                <a:gdLst>
                  <a:gd name="connsiteX0" fmla="*/ 150276 w 150275"/>
                  <a:gd name="connsiteY0" fmla="*/ 699087 h 712755"/>
                  <a:gd name="connsiteX1" fmla="*/ 19050 w 150275"/>
                  <a:gd name="connsiteY1" fmla="*/ 356378 h 712755"/>
                  <a:gd name="connsiteX2" fmla="*/ 150276 w 150275"/>
                  <a:gd name="connsiteY2" fmla="*/ 13668 h 712755"/>
                  <a:gd name="connsiteX3" fmla="*/ 136608 w 150275"/>
                  <a:gd name="connsiteY3" fmla="*/ 0 h 712755"/>
                  <a:gd name="connsiteX4" fmla="*/ 0 w 150275"/>
                  <a:gd name="connsiteY4" fmla="*/ 356378 h 712755"/>
                  <a:gd name="connsiteX5" fmla="*/ 136608 w 150275"/>
                  <a:gd name="connsiteY5" fmla="*/ 712756 h 712755"/>
                  <a:gd name="connsiteX6" fmla="*/ 150276 w 150275"/>
                  <a:gd name="connsiteY6" fmla="*/ 699087 h 712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275" h="712755">
                    <a:moveTo>
                      <a:pt x="150276" y="699087"/>
                    </a:moveTo>
                    <a:cubicBezTo>
                      <a:pt x="68751" y="608038"/>
                      <a:pt x="19050" y="487928"/>
                      <a:pt x="19050" y="356378"/>
                    </a:cubicBezTo>
                    <a:cubicBezTo>
                      <a:pt x="19050" y="224828"/>
                      <a:pt x="68751" y="104718"/>
                      <a:pt x="150276" y="13668"/>
                    </a:cubicBezTo>
                    <a:lnTo>
                      <a:pt x="136608" y="0"/>
                    </a:lnTo>
                    <a:cubicBezTo>
                      <a:pt x="51702" y="94459"/>
                      <a:pt x="0" y="219370"/>
                      <a:pt x="0" y="356378"/>
                    </a:cubicBezTo>
                    <a:cubicBezTo>
                      <a:pt x="0" y="493386"/>
                      <a:pt x="51702" y="618296"/>
                      <a:pt x="136608" y="712756"/>
                    </a:cubicBezTo>
                    <a:lnTo>
                      <a:pt x="150276" y="699087"/>
                    </a:lnTo>
                    <a:close/>
                  </a:path>
                </a:pathLst>
              </a:custGeom>
              <a:solidFill>
                <a:srgbClr val="007A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</p:grpSp>
      </p:grpSp>
      <p:sp>
        <p:nvSpPr>
          <p:cNvPr id="32" name="TextBox 52">
            <a:extLst>
              <a:ext uri="{FF2B5EF4-FFF2-40B4-BE49-F238E27FC236}">
                <a16:creationId xmlns:a16="http://schemas.microsoft.com/office/drawing/2014/main" id="{9F298906-E7AB-5E26-8AC1-EFCCE5BFE24F}"/>
              </a:ext>
            </a:extLst>
          </p:cNvPr>
          <p:cNvSpPr txBox="1"/>
          <p:nvPr/>
        </p:nvSpPr>
        <p:spPr>
          <a:xfrm>
            <a:off x="7950833" y="1736986"/>
            <a:ext cx="3552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err="1">
                <a:ea typeface="Fira Sans Medium" panose="020B0503050000020004" pitchFamily="34" charset="0"/>
              </a:rPr>
              <a:t>Monitoraggio</a:t>
            </a:r>
            <a:r>
              <a:rPr lang="en-US" sz="2000" b="1" u="sng" dirty="0">
                <a:ea typeface="Fira Sans Medium" panose="020B0503050000020004" pitchFamily="34" charset="0"/>
              </a:rPr>
              <a:t> </a:t>
            </a:r>
            <a:r>
              <a:rPr lang="en-US" sz="2000" b="1" u="sng" dirty="0" err="1">
                <a:ea typeface="Fira Sans Medium" panose="020B0503050000020004" pitchFamily="34" charset="0"/>
              </a:rPr>
              <a:t>tramite</a:t>
            </a:r>
            <a:r>
              <a:rPr lang="en-US" sz="2000" b="1" u="sng" dirty="0">
                <a:ea typeface="Fira Sans Medium" panose="020B0503050000020004" pitchFamily="34" charset="0"/>
              </a:rPr>
              <a:t> KPI</a:t>
            </a:r>
          </a:p>
        </p:txBody>
      </p:sp>
      <p:sp>
        <p:nvSpPr>
          <p:cNvPr id="33" name="TextBox 59">
            <a:extLst>
              <a:ext uri="{FF2B5EF4-FFF2-40B4-BE49-F238E27FC236}">
                <a16:creationId xmlns:a16="http://schemas.microsoft.com/office/drawing/2014/main" id="{583E50A5-4536-18D2-A95A-C4ABF98BE66C}"/>
              </a:ext>
            </a:extLst>
          </p:cNvPr>
          <p:cNvSpPr txBox="1"/>
          <p:nvPr/>
        </p:nvSpPr>
        <p:spPr>
          <a:xfrm>
            <a:off x="8152359" y="3859305"/>
            <a:ext cx="3694919" cy="2115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3750" indent="-213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Numero di Sessioni avviate</a:t>
            </a:r>
          </a:p>
          <a:p>
            <a:pPr marL="213750" indent="-213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NPS (Net Promoter Score)</a:t>
            </a:r>
          </a:p>
          <a:p>
            <a:pPr marL="213750" indent="-213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Numero case 1° livello </a:t>
            </a:r>
          </a:p>
          <a:p>
            <a:pPr>
              <a:spcAft>
                <a:spcPts val="600"/>
              </a:spcAft>
            </a:pPr>
            <a:endParaRPr lang="it-IT" sz="1600" dirty="0"/>
          </a:p>
          <a:p>
            <a:pPr>
              <a:spcAft>
                <a:spcPts val="600"/>
              </a:spcAft>
            </a:pPr>
            <a:endParaRPr lang="it-IT" sz="1050" dirty="0"/>
          </a:p>
          <a:p>
            <a:pPr>
              <a:spcAft>
                <a:spcPts val="600"/>
              </a:spcAft>
            </a:pPr>
            <a:r>
              <a:rPr lang="it-IT" sz="1600" b="1" u="sng" dirty="0"/>
              <a:t>Obiettivo:</a:t>
            </a:r>
            <a:r>
              <a:rPr lang="it-IT" sz="1600" dirty="0"/>
              <a:t> misurare efficacia e migliorare continuamente i risultati</a:t>
            </a:r>
            <a:endParaRPr lang="en-US" sz="1600" dirty="0"/>
          </a:p>
        </p:txBody>
      </p:sp>
      <p:grpSp>
        <p:nvGrpSpPr>
          <p:cNvPr id="41" name="Group 1875">
            <a:extLst>
              <a:ext uri="{FF2B5EF4-FFF2-40B4-BE49-F238E27FC236}">
                <a16:creationId xmlns:a16="http://schemas.microsoft.com/office/drawing/2014/main" id="{C78B45C9-66B5-5FC1-5026-7BF15AE851C1}"/>
              </a:ext>
            </a:extLst>
          </p:cNvPr>
          <p:cNvGrpSpPr>
            <a:grpSpLocks noChangeAspect="1"/>
          </p:cNvGrpSpPr>
          <p:nvPr/>
        </p:nvGrpSpPr>
        <p:grpSpPr>
          <a:xfrm>
            <a:off x="9193908" y="2407272"/>
            <a:ext cx="1066799" cy="1066799"/>
            <a:chOff x="8204688" y="1443735"/>
            <a:chExt cx="1066799" cy="1066799"/>
          </a:xfrm>
        </p:grpSpPr>
        <p:sp>
          <p:nvSpPr>
            <p:cNvPr id="42" name="Freeform 1876">
              <a:extLst>
                <a:ext uri="{FF2B5EF4-FFF2-40B4-BE49-F238E27FC236}">
                  <a16:creationId xmlns:a16="http://schemas.microsoft.com/office/drawing/2014/main" id="{EFE4203B-B1C5-76B8-E483-E332913D90C2}"/>
                </a:ext>
              </a:extLst>
            </p:cNvPr>
            <p:cNvSpPr/>
            <p:nvPr/>
          </p:nvSpPr>
          <p:spPr>
            <a:xfrm>
              <a:off x="8470683" y="1786920"/>
              <a:ext cx="121758" cy="147942"/>
            </a:xfrm>
            <a:custGeom>
              <a:avLst/>
              <a:gdLst>
                <a:gd name="connsiteX0" fmla="*/ 60874 w 121758"/>
                <a:gd name="connsiteY0" fmla="*/ 147942 h 147942"/>
                <a:gd name="connsiteX1" fmla="*/ 0 w 121758"/>
                <a:gd name="connsiteY1" fmla="*/ 63370 h 147942"/>
                <a:gd name="connsiteX2" fmla="*/ 60874 w 121758"/>
                <a:gd name="connsiteY2" fmla="*/ 0 h 147942"/>
                <a:gd name="connsiteX3" fmla="*/ 121758 w 121758"/>
                <a:gd name="connsiteY3" fmla="*/ 63370 h 147942"/>
                <a:gd name="connsiteX4" fmla="*/ 60874 w 121758"/>
                <a:gd name="connsiteY4" fmla="*/ 147942 h 147942"/>
                <a:gd name="connsiteX5" fmla="*/ 60874 w 121758"/>
                <a:gd name="connsiteY5" fmla="*/ 19050 h 147942"/>
                <a:gd name="connsiteX6" fmla="*/ 19050 w 121758"/>
                <a:gd name="connsiteY6" fmla="*/ 63370 h 147942"/>
                <a:gd name="connsiteX7" fmla="*/ 60874 w 121758"/>
                <a:gd name="connsiteY7" fmla="*/ 128892 h 147942"/>
                <a:gd name="connsiteX8" fmla="*/ 102708 w 121758"/>
                <a:gd name="connsiteY8" fmla="*/ 63370 h 147942"/>
                <a:gd name="connsiteX9" fmla="*/ 60874 w 121758"/>
                <a:gd name="connsiteY9" fmla="*/ 19050 h 14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758" h="147942">
                  <a:moveTo>
                    <a:pt x="60874" y="147942"/>
                  </a:moveTo>
                  <a:cubicBezTo>
                    <a:pt x="32080" y="147942"/>
                    <a:pt x="0" y="113214"/>
                    <a:pt x="0" y="63370"/>
                  </a:cubicBezTo>
                  <a:cubicBezTo>
                    <a:pt x="0" y="11640"/>
                    <a:pt x="45082" y="0"/>
                    <a:pt x="60874" y="0"/>
                  </a:cubicBezTo>
                  <a:cubicBezTo>
                    <a:pt x="76667" y="0"/>
                    <a:pt x="121758" y="11640"/>
                    <a:pt x="121758" y="63370"/>
                  </a:cubicBezTo>
                  <a:cubicBezTo>
                    <a:pt x="121749" y="113957"/>
                    <a:pt x="90278" y="147942"/>
                    <a:pt x="60874" y="147942"/>
                  </a:cubicBezTo>
                  <a:close/>
                  <a:moveTo>
                    <a:pt x="60874" y="19050"/>
                  </a:moveTo>
                  <a:cubicBezTo>
                    <a:pt x="60455" y="19050"/>
                    <a:pt x="19050" y="20955"/>
                    <a:pt x="19050" y="63370"/>
                  </a:cubicBezTo>
                  <a:cubicBezTo>
                    <a:pt x="19050" y="103365"/>
                    <a:pt x="43825" y="128892"/>
                    <a:pt x="60874" y="128892"/>
                  </a:cubicBezTo>
                  <a:cubicBezTo>
                    <a:pt x="78343" y="128892"/>
                    <a:pt x="102708" y="103965"/>
                    <a:pt x="102708" y="63370"/>
                  </a:cubicBezTo>
                  <a:cubicBezTo>
                    <a:pt x="102699" y="20955"/>
                    <a:pt x="61293" y="19050"/>
                    <a:pt x="60874" y="190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43" name="Freeform 1877">
              <a:extLst>
                <a:ext uri="{FF2B5EF4-FFF2-40B4-BE49-F238E27FC236}">
                  <a16:creationId xmlns:a16="http://schemas.microsoft.com/office/drawing/2014/main" id="{66DE0C6A-FCE7-F3DC-3791-DE3D11631120}"/>
                </a:ext>
              </a:extLst>
            </p:cNvPr>
            <p:cNvSpPr/>
            <p:nvPr/>
          </p:nvSpPr>
          <p:spPr>
            <a:xfrm>
              <a:off x="8671413" y="1691337"/>
              <a:ext cx="381066" cy="457352"/>
            </a:xfrm>
            <a:custGeom>
              <a:avLst/>
              <a:gdLst>
                <a:gd name="connsiteX0" fmla="*/ 0 w 381066"/>
                <a:gd name="connsiteY0" fmla="*/ 0 h 457352"/>
                <a:gd name="connsiteX1" fmla="*/ 0 w 381066"/>
                <a:gd name="connsiteY1" fmla="*/ 211217 h 457352"/>
                <a:gd name="connsiteX2" fmla="*/ 19050 w 381066"/>
                <a:gd name="connsiteY2" fmla="*/ 203721 h 457352"/>
                <a:gd name="connsiteX3" fmla="*/ 19050 w 381066"/>
                <a:gd name="connsiteY3" fmla="*/ 19050 h 457352"/>
                <a:gd name="connsiteX4" fmla="*/ 362017 w 381066"/>
                <a:gd name="connsiteY4" fmla="*/ 19117 h 457352"/>
                <a:gd name="connsiteX5" fmla="*/ 362017 w 381066"/>
                <a:gd name="connsiteY5" fmla="*/ 438293 h 457352"/>
                <a:gd name="connsiteX6" fmla="*/ 19050 w 381066"/>
                <a:gd name="connsiteY6" fmla="*/ 438226 h 457352"/>
                <a:gd name="connsiteX7" fmla="*/ 19050 w 381066"/>
                <a:gd name="connsiteY7" fmla="*/ 324164 h 457352"/>
                <a:gd name="connsiteX8" fmla="*/ 0 w 381066"/>
                <a:gd name="connsiteY8" fmla="*/ 334356 h 457352"/>
                <a:gd name="connsiteX9" fmla="*/ 0 w 381066"/>
                <a:gd name="connsiteY9" fmla="*/ 457276 h 457352"/>
                <a:gd name="connsiteX10" fmla="*/ 381067 w 381066"/>
                <a:gd name="connsiteY10" fmla="*/ 457352 h 457352"/>
                <a:gd name="connsiteX11" fmla="*/ 381067 w 381066"/>
                <a:gd name="connsiteY11" fmla="*/ 67 h 457352"/>
                <a:gd name="connsiteX12" fmla="*/ 0 w 381066"/>
                <a:gd name="connsiteY12" fmla="*/ 0 h 45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066" h="457352">
                  <a:moveTo>
                    <a:pt x="0" y="0"/>
                  </a:moveTo>
                  <a:lnTo>
                    <a:pt x="0" y="211217"/>
                  </a:lnTo>
                  <a:cubicBezTo>
                    <a:pt x="6487" y="208702"/>
                    <a:pt x="12897" y="206178"/>
                    <a:pt x="19050" y="203721"/>
                  </a:cubicBezTo>
                  <a:lnTo>
                    <a:pt x="19050" y="19050"/>
                  </a:lnTo>
                  <a:lnTo>
                    <a:pt x="362017" y="19117"/>
                  </a:lnTo>
                  <a:lnTo>
                    <a:pt x="362017" y="438293"/>
                  </a:lnTo>
                  <a:lnTo>
                    <a:pt x="19050" y="438226"/>
                  </a:lnTo>
                  <a:lnTo>
                    <a:pt x="19050" y="324164"/>
                  </a:lnTo>
                  <a:cubicBezTo>
                    <a:pt x="12592" y="327622"/>
                    <a:pt x="6172" y="331051"/>
                    <a:pt x="0" y="334356"/>
                  </a:cubicBezTo>
                  <a:lnTo>
                    <a:pt x="0" y="457276"/>
                  </a:lnTo>
                  <a:lnTo>
                    <a:pt x="381067" y="457352"/>
                  </a:lnTo>
                  <a:lnTo>
                    <a:pt x="381067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44" name="Freeform 1878">
              <a:extLst>
                <a:ext uri="{FF2B5EF4-FFF2-40B4-BE49-F238E27FC236}">
                  <a16:creationId xmlns:a16="http://schemas.microsoft.com/office/drawing/2014/main" id="{1F62C984-450D-CF0D-537F-126E490ACE1E}"/>
                </a:ext>
              </a:extLst>
            </p:cNvPr>
            <p:cNvSpPr/>
            <p:nvPr/>
          </p:nvSpPr>
          <p:spPr>
            <a:xfrm>
              <a:off x="8433126" y="1889522"/>
              <a:ext cx="360347" cy="354264"/>
            </a:xfrm>
            <a:custGeom>
              <a:avLst/>
              <a:gdLst>
                <a:gd name="connsiteX0" fmla="*/ 181261 w 360347"/>
                <a:gd name="connsiteY0" fmla="*/ 354265 h 354264"/>
                <a:gd name="connsiteX1" fmla="*/ 162211 w 360347"/>
                <a:gd name="connsiteY1" fmla="*/ 354265 h 354264"/>
                <a:gd name="connsiteX2" fmla="*/ 162211 w 360347"/>
                <a:gd name="connsiteY2" fmla="*/ 133618 h 354264"/>
                <a:gd name="connsiteX3" fmla="*/ 167249 w 360347"/>
                <a:gd name="connsiteY3" fmla="*/ 130932 h 354264"/>
                <a:gd name="connsiteX4" fmla="*/ 324955 w 360347"/>
                <a:gd name="connsiteY4" fmla="*/ 46379 h 354264"/>
                <a:gd name="connsiteX5" fmla="*/ 340309 w 360347"/>
                <a:gd name="connsiteY5" fmla="*/ 25519 h 354264"/>
                <a:gd name="connsiteX6" fmla="*/ 320583 w 360347"/>
                <a:gd name="connsiteY6" fmla="*/ 20632 h 354264"/>
                <a:gd name="connsiteX7" fmla="*/ 188243 w 360347"/>
                <a:gd name="connsiteY7" fmla="*/ 70715 h 354264"/>
                <a:gd name="connsiteX8" fmla="*/ 84058 w 360347"/>
                <a:gd name="connsiteY8" fmla="*/ 86145 h 354264"/>
                <a:gd name="connsiteX9" fmla="*/ 19050 w 360347"/>
                <a:gd name="connsiteY9" fmla="*/ 178224 h 354264"/>
                <a:gd name="connsiteX10" fmla="*/ 19050 w 360347"/>
                <a:gd name="connsiteY10" fmla="*/ 354265 h 354264"/>
                <a:gd name="connsiteX11" fmla="*/ 0 w 360347"/>
                <a:gd name="connsiteY11" fmla="*/ 354265 h 354264"/>
                <a:gd name="connsiteX12" fmla="*/ 0 w 360347"/>
                <a:gd name="connsiteY12" fmla="*/ 178224 h 354264"/>
                <a:gd name="connsiteX13" fmla="*/ 81934 w 360347"/>
                <a:gd name="connsiteY13" fmla="*/ 67219 h 354264"/>
                <a:gd name="connsiteX14" fmla="*/ 183242 w 360347"/>
                <a:gd name="connsiteY14" fmla="*/ 52341 h 354264"/>
                <a:gd name="connsiteX15" fmla="*/ 313296 w 360347"/>
                <a:gd name="connsiteY15" fmla="*/ 3030 h 354264"/>
                <a:gd name="connsiteX16" fmla="*/ 357407 w 360347"/>
                <a:gd name="connsiteY16" fmla="*/ 17118 h 354264"/>
                <a:gd name="connsiteX17" fmla="*/ 334404 w 360347"/>
                <a:gd name="connsiteY17" fmla="*/ 62923 h 354264"/>
                <a:gd name="connsiteX18" fmla="*/ 181261 w 360347"/>
                <a:gd name="connsiteY18" fmla="*/ 145048 h 354264"/>
                <a:gd name="connsiteX19" fmla="*/ 181261 w 360347"/>
                <a:gd name="connsiteY19" fmla="*/ 354265 h 35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347" h="354264">
                  <a:moveTo>
                    <a:pt x="181261" y="354265"/>
                  </a:moveTo>
                  <a:lnTo>
                    <a:pt x="162211" y="354265"/>
                  </a:lnTo>
                  <a:lnTo>
                    <a:pt x="162211" y="133618"/>
                  </a:lnTo>
                  <a:lnTo>
                    <a:pt x="167249" y="130932"/>
                  </a:lnTo>
                  <a:cubicBezTo>
                    <a:pt x="168735" y="130132"/>
                    <a:pt x="315916" y="51541"/>
                    <a:pt x="324955" y="46379"/>
                  </a:cubicBezTo>
                  <a:cubicBezTo>
                    <a:pt x="330965" y="42940"/>
                    <a:pt x="344500" y="34044"/>
                    <a:pt x="340309" y="25519"/>
                  </a:cubicBezTo>
                  <a:cubicBezTo>
                    <a:pt x="335356" y="15451"/>
                    <a:pt x="323002" y="19680"/>
                    <a:pt x="320583" y="20632"/>
                  </a:cubicBezTo>
                  <a:cubicBezTo>
                    <a:pt x="317173" y="22099"/>
                    <a:pt x="230972" y="59075"/>
                    <a:pt x="188243" y="70715"/>
                  </a:cubicBezTo>
                  <a:cubicBezTo>
                    <a:pt x="156896" y="79249"/>
                    <a:pt x="87020" y="85860"/>
                    <a:pt x="84058" y="86145"/>
                  </a:cubicBezTo>
                  <a:cubicBezTo>
                    <a:pt x="73495" y="87536"/>
                    <a:pt x="19050" y="98699"/>
                    <a:pt x="19050" y="178224"/>
                  </a:cubicBezTo>
                  <a:lnTo>
                    <a:pt x="19050" y="354265"/>
                  </a:lnTo>
                  <a:lnTo>
                    <a:pt x="0" y="354265"/>
                  </a:lnTo>
                  <a:lnTo>
                    <a:pt x="0" y="178224"/>
                  </a:lnTo>
                  <a:cubicBezTo>
                    <a:pt x="0" y="104205"/>
                    <a:pt x="44139" y="72172"/>
                    <a:pt x="81934" y="67219"/>
                  </a:cubicBezTo>
                  <a:cubicBezTo>
                    <a:pt x="82991" y="67114"/>
                    <a:pt x="153476" y="60456"/>
                    <a:pt x="183242" y="52341"/>
                  </a:cubicBezTo>
                  <a:cubicBezTo>
                    <a:pt x="224685" y="41054"/>
                    <a:pt x="312420" y="3411"/>
                    <a:pt x="313296" y="3030"/>
                  </a:cubicBezTo>
                  <a:cubicBezTo>
                    <a:pt x="324155" y="-1361"/>
                    <a:pt x="347043" y="-3961"/>
                    <a:pt x="357407" y="17118"/>
                  </a:cubicBezTo>
                  <a:cubicBezTo>
                    <a:pt x="365369" y="33329"/>
                    <a:pt x="356988" y="50027"/>
                    <a:pt x="334404" y="62923"/>
                  </a:cubicBezTo>
                  <a:cubicBezTo>
                    <a:pt x="325993" y="67734"/>
                    <a:pt x="207750" y="130903"/>
                    <a:pt x="181261" y="145048"/>
                  </a:cubicBezTo>
                  <a:lnTo>
                    <a:pt x="181261" y="35426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45" name="Freeform 1879">
              <a:extLst>
                <a:ext uri="{FF2B5EF4-FFF2-40B4-BE49-F238E27FC236}">
                  <a16:creationId xmlns:a16="http://schemas.microsoft.com/office/drawing/2014/main" id="{2591C97A-4AA9-53FF-517F-FF2EC09F5A20}"/>
                </a:ext>
              </a:extLst>
            </p:cNvPr>
            <p:cNvSpPr/>
            <p:nvPr/>
          </p:nvSpPr>
          <p:spPr>
            <a:xfrm>
              <a:off x="8719199" y="1739495"/>
              <a:ext cx="285226" cy="360968"/>
            </a:xfrm>
            <a:custGeom>
              <a:avLst/>
              <a:gdLst>
                <a:gd name="connsiteX0" fmla="*/ 254251 w 285226"/>
                <a:gd name="connsiteY0" fmla="*/ 0 h 360968"/>
                <a:gd name="connsiteX1" fmla="*/ 223295 w 285226"/>
                <a:gd name="connsiteY1" fmla="*/ 30956 h 360968"/>
                <a:gd name="connsiteX2" fmla="*/ 236611 w 285226"/>
                <a:gd name="connsiteY2" fmla="*/ 56331 h 360968"/>
                <a:gd name="connsiteX3" fmla="*/ 203702 w 285226"/>
                <a:gd name="connsiteY3" fmla="*/ 163468 h 360968"/>
                <a:gd name="connsiteX4" fmla="*/ 176165 w 285226"/>
                <a:gd name="connsiteY4" fmla="*/ 194081 h 360968"/>
                <a:gd name="connsiteX5" fmla="*/ 176498 w 285226"/>
                <a:gd name="connsiteY5" fmla="*/ 197339 h 360968"/>
                <a:gd name="connsiteX6" fmla="*/ 127225 w 285226"/>
                <a:gd name="connsiteY6" fmla="*/ 213760 h 360968"/>
                <a:gd name="connsiteX7" fmla="*/ 103146 w 285226"/>
                <a:gd name="connsiteY7" fmla="*/ 202016 h 360968"/>
                <a:gd name="connsiteX8" fmla="*/ 72190 w 285226"/>
                <a:gd name="connsiteY8" fmla="*/ 232972 h 360968"/>
                <a:gd name="connsiteX9" fmla="*/ 77915 w 285226"/>
                <a:gd name="connsiteY9" fmla="*/ 250793 h 360968"/>
                <a:gd name="connsiteX10" fmla="*/ 41300 w 285226"/>
                <a:gd name="connsiteY10" fmla="*/ 300961 h 360968"/>
                <a:gd name="connsiteX11" fmla="*/ 30956 w 285226"/>
                <a:gd name="connsiteY11" fmla="*/ 299056 h 360968"/>
                <a:gd name="connsiteX12" fmla="*/ 0 w 285226"/>
                <a:gd name="connsiteY12" fmla="*/ 330013 h 360968"/>
                <a:gd name="connsiteX13" fmla="*/ 30956 w 285226"/>
                <a:gd name="connsiteY13" fmla="*/ 360969 h 360968"/>
                <a:gd name="connsiteX14" fmla="*/ 61913 w 285226"/>
                <a:gd name="connsiteY14" fmla="*/ 330013 h 360968"/>
                <a:gd name="connsiteX15" fmla="*/ 56455 w 285226"/>
                <a:gd name="connsiteY15" fmla="*/ 312515 h 360968"/>
                <a:gd name="connsiteX16" fmla="*/ 93212 w 285226"/>
                <a:gd name="connsiteY16" fmla="*/ 262157 h 360968"/>
                <a:gd name="connsiteX17" fmla="*/ 103156 w 285226"/>
                <a:gd name="connsiteY17" fmla="*/ 263938 h 360968"/>
                <a:gd name="connsiteX18" fmla="*/ 134112 w 285226"/>
                <a:gd name="connsiteY18" fmla="*/ 232982 h 360968"/>
                <a:gd name="connsiteX19" fmla="*/ 133969 w 285226"/>
                <a:gd name="connsiteY19" fmla="*/ 231600 h 360968"/>
                <a:gd name="connsiteX20" fmla="*/ 184318 w 285226"/>
                <a:gd name="connsiteY20" fmla="*/ 214817 h 360968"/>
                <a:gd name="connsiteX21" fmla="*/ 207140 w 285226"/>
                <a:gd name="connsiteY21" fmla="*/ 225038 h 360968"/>
                <a:gd name="connsiteX22" fmla="*/ 238087 w 285226"/>
                <a:gd name="connsiteY22" fmla="*/ 194081 h 360968"/>
                <a:gd name="connsiteX23" fmla="*/ 222456 w 285226"/>
                <a:gd name="connsiteY23" fmla="*/ 167345 h 360968"/>
                <a:gd name="connsiteX24" fmla="*/ 254870 w 285226"/>
                <a:gd name="connsiteY24" fmla="*/ 61846 h 360968"/>
                <a:gd name="connsiteX25" fmla="*/ 285226 w 285226"/>
                <a:gd name="connsiteY25" fmla="*/ 30947 h 360968"/>
                <a:gd name="connsiteX26" fmla="*/ 254251 w 285226"/>
                <a:gd name="connsiteY26" fmla="*/ 0 h 360968"/>
                <a:gd name="connsiteX27" fmla="*/ 30947 w 285226"/>
                <a:gd name="connsiteY27" fmla="*/ 341919 h 360968"/>
                <a:gd name="connsiteX28" fmla="*/ 19040 w 285226"/>
                <a:gd name="connsiteY28" fmla="*/ 330013 h 360968"/>
                <a:gd name="connsiteX29" fmla="*/ 30947 w 285226"/>
                <a:gd name="connsiteY29" fmla="*/ 318106 h 360968"/>
                <a:gd name="connsiteX30" fmla="*/ 42853 w 285226"/>
                <a:gd name="connsiteY30" fmla="*/ 330013 h 360968"/>
                <a:gd name="connsiteX31" fmla="*/ 30947 w 285226"/>
                <a:gd name="connsiteY31" fmla="*/ 341919 h 360968"/>
                <a:gd name="connsiteX32" fmla="*/ 103137 w 285226"/>
                <a:gd name="connsiteY32" fmla="*/ 244897 h 360968"/>
                <a:gd name="connsiteX33" fmla="*/ 91230 w 285226"/>
                <a:gd name="connsiteY33" fmla="*/ 232991 h 360968"/>
                <a:gd name="connsiteX34" fmla="*/ 103137 w 285226"/>
                <a:gd name="connsiteY34" fmla="*/ 221085 h 360968"/>
                <a:gd name="connsiteX35" fmla="*/ 115043 w 285226"/>
                <a:gd name="connsiteY35" fmla="*/ 232991 h 360968"/>
                <a:gd name="connsiteX36" fmla="*/ 103137 w 285226"/>
                <a:gd name="connsiteY36" fmla="*/ 244897 h 360968"/>
                <a:gd name="connsiteX37" fmla="*/ 207121 w 285226"/>
                <a:gd name="connsiteY37" fmla="*/ 205997 h 360968"/>
                <a:gd name="connsiteX38" fmla="*/ 195215 w 285226"/>
                <a:gd name="connsiteY38" fmla="*/ 194091 h 360968"/>
                <a:gd name="connsiteX39" fmla="*/ 207121 w 285226"/>
                <a:gd name="connsiteY39" fmla="*/ 182185 h 360968"/>
                <a:gd name="connsiteX40" fmla="*/ 219018 w 285226"/>
                <a:gd name="connsiteY40" fmla="*/ 194091 h 360968"/>
                <a:gd name="connsiteX41" fmla="*/ 207121 w 285226"/>
                <a:gd name="connsiteY41" fmla="*/ 205997 h 360968"/>
                <a:gd name="connsiteX42" fmla="*/ 254251 w 285226"/>
                <a:gd name="connsiteY42" fmla="*/ 42862 h 360968"/>
                <a:gd name="connsiteX43" fmla="*/ 242345 w 285226"/>
                <a:gd name="connsiteY43" fmla="*/ 30956 h 360968"/>
                <a:gd name="connsiteX44" fmla="*/ 254251 w 285226"/>
                <a:gd name="connsiteY44" fmla="*/ 19050 h 360968"/>
                <a:gd name="connsiteX45" fmla="*/ 266157 w 285226"/>
                <a:gd name="connsiteY45" fmla="*/ 30956 h 360968"/>
                <a:gd name="connsiteX46" fmla="*/ 254251 w 285226"/>
                <a:gd name="connsiteY46" fmla="*/ 42862 h 36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85226" h="360968">
                  <a:moveTo>
                    <a:pt x="254251" y="0"/>
                  </a:moveTo>
                  <a:cubicBezTo>
                    <a:pt x="237182" y="0"/>
                    <a:pt x="223295" y="13887"/>
                    <a:pt x="223295" y="30956"/>
                  </a:cubicBezTo>
                  <a:cubicBezTo>
                    <a:pt x="223295" y="41462"/>
                    <a:pt x="228581" y="50740"/>
                    <a:pt x="236611" y="56331"/>
                  </a:cubicBezTo>
                  <a:lnTo>
                    <a:pt x="203702" y="163468"/>
                  </a:lnTo>
                  <a:cubicBezTo>
                    <a:pt x="188262" y="165192"/>
                    <a:pt x="176165" y="178184"/>
                    <a:pt x="176165" y="194081"/>
                  </a:cubicBezTo>
                  <a:cubicBezTo>
                    <a:pt x="176165" y="195196"/>
                    <a:pt x="176374" y="196253"/>
                    <a:pt x="176498" y="197339"/>
                  </a:cubicBezTo>
                  <a:lnTo>
                    <a:pt x="127225" y="213760"/>
                  </a:lnTo>
                  <a:cubicBezTo>
                    <a:pt x="121549" y="206664"/>
                    <a:pt x="112919" y="202016"/>
                    <a:pt x="103146" y="202016"/>
                  </a:cubicBezTo>
                  <a:cubicBezTo>
                    <a:pt x="86077" y="202016"/>
                    <a:pt x="72190" y="215903"/>
                    <a:pt x="72190" y="232972"/>
                  </a:cubicBezTo>
                  <a:cubicBezTo>
                    <a:pt x="72190" y="239620"/>
                    <a:pt x="74343" y="245745"/>
                    <a:pt x="77915" y="250793"/>
                  </a:cubicBezTo>
                  <a:lnTo>
                    <a:pt x="41300" y="300961"/>
                  </a:lnTo>
                  <a:cubicBezTo>
                    <a:pt x="38052" y="299799"/>
                    <a:pt x="34604" y="299056"/>
                    <a:pt x="30956" y="299056"/>
                  </a:cubicBezTo>
                  <a:cubicBezTo>
                    <a:pt x="13887" y="299056"/>
                    <a:pt x="0" y="312944"/>
                    <a:pt x="0" y="330013"/>
                  </a:cubicBezTo>
                  <a:cubicBezTo>
                    <a:pt x="0" y="347081"/>
                    <a:pt x="13887" y="360969"/>
                    <a:pt x="30956" y="360969"/>
                  </a:cubicBezTo>
                  <a:cubicBezTo>
                    <a:pt x="48025" y="360969"/>
                    <a:pt x="61913" y="347081"/>
                    <a:pt x="61913" y="330013"/>
                  </a:cubicBezTo>
                  <a:cubicBezTo>
                    <a:pt x="61913" y="323517"/>
                    <a:pt x="59884" y="317497"/>
                    <a:pt x="56455" y="312515"/>
                  </a:cubicBezTo>
                  <a:lnTo>
                    <a:pt x="93212" y="262157"/>
                  </a:lnTo>
                  <a:cubicBezTo>
                    <a:pt x="96345" y="263233"/>
                    <a:pt x="99651" y="263938"/>
                    <a:pt x="103156" y="263938"/>
                  </a:cubicBezTo>
                  <a:cubicBezTo>
                    <a:pt x="120225" y="263938"/>
                    <a:pt x="134112" y="250050"/>
                    <a:pt x="134112" y="232982"/>
                  </a:cubicBezTo>
                  <a:cubicBezTo>
                    <a:pt x="134112" y="232515"/>
                    <a:pt x="133998" y="232067"/>
                    <a:pt x="133969" y="231600"/>
                  </a:cubicBezTo>
                  <a:lnTo>
                    <a:pt x="184318" y="214817"/>
                  </a:lnTo>
                  <a:cubicBezTo>
                    <a:pt x="189986" y="221047"/>
                    <a:pt x="198072" y="225038"/>
                    <a:pt x="207140" y="225038"/>
                  </a:cubicBezTo>
                  <a:cubicBezTo>
                    <a:pt x="224209" y="225038"/>
                    <a:pt x="238087" y="211150"/>
                    <a:pt x="238087" y="194081"/>
                  </a:cubicBezTo>
                  <a:cubicBezTo>
                    <a:pt x="238087" y="182613"/>
                    <a:pt x="231743" y="172698"/>
                    <a:pt x="222456" y="167345"/>
                  </a:cubicBezTo>
                  <a:lnTo>
                    <a:pt x="254870" y="61846"/>
                  </a:lnTo>
                  <a:cubicBezTo>
                    <a:pt x="271653" y="61522"/>
                    <a:pt x="285226" y="47815"/>
                    <a:pt x="285226" y="30947"/>
                  </a:cubicBezTo>
                  <a:cubicBezTo>
                    <a:pt x="285207" y="13887"/>
                    <a:pt x="271320" y="0"/>
                    <a:pt x="254251" y="0"/>
                  </a:cubicBezTo>
                  <a:close/>
                  <a:moveTo>
                    <a:pt x="30947" y="341919"/>
                  </a:moveTo>
                  <a:cubicBezTo>
                    <a:pt x="24384" y="341919"/>
                    <a:pt x="19040" y="336575"/>
                    <a:pt x="19040" y="330013"/>
                  </a:cubicBezTo>
                  <a:cubicBezTo>
                    <a:pt x="19040" y="323450"/>
                    <a:pt x="24384" y="318106"/>
                    <a:pt x="30947" y="318106"/>
                  </a:cubicBezTo>
                  <a:cubicBezTo>
                    <a:pt x="37509" y="318106"/>
                    <a:pt x="42853" y="323450"/>
                    <a:pt x="42853" y="330013"/>
                  </a:cubicBezTo>
                  <a:cubicBezTo>
                    <a:pt x="42853" y="336575"/>
                    <a:pt x="37509" y="341919"/>
                    <a:pt x="30947" y="341919"/>
                  </a:cubicBezTo>
                  <a:close/>
                  <a:moveTo>
                    <a:pt x="103137" y="244897"/>
                  </a:moveTo>
                  <a:cubicBezTo>
                    <a:pt x="96574" y="244897"/>
                    <a:pt x="91230" y="239554"/>
                    <a:pt x="91230" y="232991"/>
                  </a:cubicBezTo>
                  <a:cubicBezTo>
                    <a:pt x="91230" y="226428"/>
                    <a:pt x="96574" y="221085"/>
                    <a:pt x="103137" y="221085"/>
                  </a:cubicBezTo>
                  <a:cubicBezTo>
                    <a:pt x="109699" y="221085"/>
                    <a:pt x="115043" y="226428"/>
                    <a:pt x="115043" y="232991"/>
                  </a:cubicBezTo>
                  <a:cubicBezTo>
                    <a:pt x="115043" y="239554"/>
                    <a:pt x="109699" y="244897"/>
                    <a:pt x="103137" y="244897"/>
                  </a:cubicBezTo>
                  <a:close/>
                  <a:moveTo>
                    <a:pt x="207121" y="205997"/>
                  </a:moveTo>
                  <a:cubicBezTo>
                    <a:pt x="200558" y="205997"/>
                    <a:pt x="195215" y="200654"/>
                    <a:pt x="195215" y="194091"/>
                  </a:cubicBezTo>
                  <a:cubicBezTo>
                    <a:pt x="195215" y="187528"/>
                    <a:pt x="200558" y="182185"/>
                    <a:pt x="207121" y="182185"/>
                  </a:cubicBezTo>
                  <a:cubicBezTo>
                    <a:pt x="213674" y="182185"/>
                    <a:pt x="219018" y="187528"/>
                    <a:pt x="219018" y="194091"/>
                  </a:cubicBezTo>
                  <a:cubicBezTo>
                    <a:pt x="219018" y="200654"/>
                    <a:pt x="213674" y="205997"/>
                    <a:pt x="207121" y="205997"/>
                  </a:cubicBezTo>
                  <a:close/>
                  <a:moveTo>
                    <a:pt x="254251" y="42862"/>
                  </a:moveTo>
                  <a:cubicBezTo>
                    <a:pt x="247688" y="42862"/>
                    <a:pt x="242345" y="37519"/>
                    <a:pt x="242345" y="30956"/>
                  </a:cubicBezTo>
                  <a:cubicBezTo>
                    <a:pt x="242345" y="24394"/>
                    <a:pt x="247688" y="19050"/>
                    <a:pt x="254251" y="19050"/>
                  </a:cubicBezTo>
                  <a:cubicBezTo>
                    <a:pt x="260814" y="19050"/>
                    <a:pt x="266157" y="24394"/>
                    <a:pt x="266157" y="30956"/>
                  </a:cubicBezTo>
                  <a:cubicBezTo>
                    <a:pt x="266157" y="37519"/>
                    <a:pt x="260814" y="42862"/>
                    <a:pt x="254251" y="4286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46" name="Freeform 1880">
              <a:extLst>
                <a:ext uri="{FF2B5EF4-FFF2-40B4-BE49-F238E27FC236}">
                  <a16:creationId xmlns:a16="http://schemas.microsoft.com/office/drawing/2014/main" id="{2747F397-495A-7CCA-024B-7D5A8FD650F3}"/>
                </a:ext>
              </a:extLst>
            </p:cNvPr>
            <p:cNvSpPr/>
            <p:nvPr/>
          </p:nvSpPr>
          <p:spPr>
            <a:xfrm>
              <a:off x="9121212" y="1620757"/>
              <a:ext cx="150275" cy="712755"/>
            </a:xfrm>
            <a:custGeom>
              <a:avLst/>
              <a:gdLst>
                <a:gd name="connsiteX0" fmla="*/ 13668 w 150275"/>
                <a:gd name="connsiteY0" fmla="*/ 0 h 712755"/>
                <a:gd name="connsiteX1" fmla="*/ 0 w 150275"/>
                <a:gd name="connsiteY1" fmla="*/ 13668 h 712755"/>
                <a:gd name="connsiteX2" fmla="*/ 131226 w 150275"/>
                <a:gd name="connsiteY2" fmla="*/ 356378 h 712755"/>
                <a:gd name="connsiteX3" fmla="*/ 0 w 150275"/>
                <a:gd name="connsiteY3" fmla="*/ 699087 h 712755"/>
                <a:gd name="connsiteX4" fmla="*/ 13668 w 150275"/>
                <a:gd name="connsiteY4" fmla="*/ 712756 h 712755"/>
                <a:gd name="connsiteX5" fmla="*/ 150276 w 150275"/>
                <a:gd name="connsiteY5" fmla="*/ 356378 h 712755"/>
                <a:gd name="connsiteX6" fmla="*/ 13668 w 150275"/>
                <a:gd name="connsiteY6" fmla="*/ 0 h 71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275" h="712755">
                  <a:moveTo>
                    <a:pt x="13668" y="0"/>
                  </a:moveTo>
                  <a:lnTo>
                    <a:pt x="0" y="13668"/>
                  </a:lnTo>
                  <a:cubicBezTo>
                    <a:pt x="81524" y="104718"/>
                    <a:pt x="131226" y="224828"/>
                    <a:pt x="131226" y="356378"/>
                  </a:cubicBezTo>
                  <a:cubicBezTo>
                    <a:pt x="131226" y="487928"/>
                    <a:pt x="81534" y="608038"/>
                    <a:pt x="0" y="699087"/>
                  </a:cubicBezTo>
                  <a:lnTo>
                    <a:pt x="13668" y="712756"/>
                  </a:lnTo>
                  <a:cubicBezTo>
                    <a:pt x="98574" y="618296"/>
                    <a:pt x="150276" y="493386"/>
                    <a:pt x="150276" y="356378"/>
                  </a:cubicBezTo>
                  <a:cubicBezTo>
                    <a:pt x="150276" y="219370"/>
                    <a:pt x="98574" y="94459"/>
                    <a:pt x="13668" y="0"/>
                  </a:cubicBezTo>
                  <a:close/>
                </a:path>
              </a:pathLst>
            </a:custGeom>
            <a:solidFill>
              <a:srgbClr val="85BC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47" name="Freeform 1881">
              <a:extLst>
                <a:ext uri="{FF2B5EF4-FFF2-40B4-BE49-F238E27FC236}">
                  <a16:creationId xmlns:a16="http://schemas.microsoft.com/office/drawing/2014/main" id="{F12E1205-4F20-5678-7115-3292FB0BECB1}"/>
                </a:ext>
              </a:extLst>
            </p:cNvPr>
            <p:cNvSpPr/>
            <p:nvPr/>
          </p:nvSpPr>
          <p:spPr>
            <a:xfrm>
              <a:off x="8381710" y="2360259"/>
              <a:ext cx="712755" cy="150275"/>
            </a:xfrm>
            <a:custGeom>
              <a:avLst/>
              <a:gdLst>
                <a:gd name="connsiteX0" fmla="*/ 699087 w 712755"/>
                <a:gd name="connsiteY0" fmla="*/ 0 h 150275"/>
                <a:gd name="connsiteX1" fmla="*/ 356378 w 712755"/>
                <a:gd name="connsiteY1" fmla="*/ 131226 h 150275"/>
                <a:gd name="connsiteX2" fmla="*/ 13668 w 712755"/>
                <a:gd name="connsiteY2" fmla="*/ 0 h 150275"/>
                <a:gd name="connsiteX3" fmla="*/ 0 w 712755"/>
                <a:gd name="connsiteY3" fmla="*/ 13668 h 150275"/>
                <a:gd name="connsiteX4" fmla="*/ 356378 w 712755"/>
                <a:gd name="connsiteY4" fmla="*/ 150276 h 150275"/>
                <a:gd name="connsiteX5" fmla="*/ 712756 w 712755"/>
                <a:gd name="connsiteY5" fmla="*/ 13668 h 150275"/>
                <a:gd name="connsiteX6" fmla="*/ 699087 w 712755"/>
                <a:gd name="connsiteY6" fmla="*/ 0 h 15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2755" h="150275">
                  <a:moveTo>
                    <a:pt x="699087" y="0"/>
                  </a:moveTo>
                  <a:cubicBezTo>
                    <a:pt x="608038" y="81524"/>
                    <a:pt x="487928" y="131226"/>
                    <a:pt x="356378" y="131226"/>
                  </a:cubicBezTo>
                  <a:cubicBezTo>
                    <a:pt x="224828" y="131226"/>
                    <a:pt x="104718" y="81524"/>
                    <a:pt x="13668" y="0"/>
                  </a:cubicBezTo>
                  <a:lnTo>
                    <a:pt x="0" y="13668"/>
                  </a:lnTo>
                  <a:cubicBezTo>
                    <a:pt x="94459" y="98574"/>
                    <a:pt x="219370" y="150276"/>
                    <a:pt x="356378" y="150276"/>
                  </a:cubicBezTo>
                  <a:cubicBezTo>
                    <a:pt x="493386" y="150276"/>
                    <a:pt x="618296" y="98574"/>
                    <a:pt x="712756" y="13668"/>
                  </a:cubicBezTo>
                  <a:lnTo>
                    <a:pt x="699087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48" name="Freeform 1882">
              <a:extLst>
                <a:ext uri="{FF2B5EF4-FFF2-40B4-BE49-F238E27FC236}">
                  <a16:creationId xmlns:a16="http://schemas.microsoft.com/office/drawing/2014/main" id="{3A4424F5-F568-00FF-A7E4-DEA50FF65A0E}"/>
                </a:ext>
              </a:extLst>
            </p:cNvPr>
            <p:cNvSpPr/>
            <p:nvPr/>
          </p:nvSpPr>
          <p:spPr>
            <a:xfrm>
              <a:off x="8381710" y="1443735"/>
              <a:ext cx="712755" cy="150275"/>
            </a:xfrm>
            <a:custGeom>
              <a:avLst/>
              <a:gdLst>
                <a:gd name="connsiteX0" fmla="*/ 13668 w 712755"/>
                <a:gd name="connsiteY0" fmla="*/ 150276 h 150275"/>
                <a:gd name="connsiteX1" fmla="*/ 356378 w 712755"/>
                <a:gd name="connsiteY1" fmla="*/ 19050 h 150275"/>
                <a:gd name="connsiteX2" fmla="*/ 699087 w 712755"/>
                <a:gd name="connsiteY2" fmla="*/ 150276 h 150275"/>
                <a:gd name="connsiteX3" fmla="*/ 712756 w 712755"/>
                <a:gd name="connsiteY3" fmla="*/ 136608 h 150275"/>
                <a:gd name="connsiteX4" fmla="*/ 356378 w 712755"/>
                <a:gd name="connsiteY4" fmla="*/ 0 h 150275"/>
                <a:gd name="connsiteX5" fmla="*/ 0 w 712755"/>
                <a:gd name="connsiteY5" fmla="*/ 136608 h 150275"/>
                <a:gd name="connsiteX6" fmla="*/ 13668 w 712755"/>
                <a:gd name="connsiteY6" fmla="*/ 150276 h 15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2755" h="150275">
                  <a:moveTo>
                    <a:pt x="13668" y="150276"/>
                  </a:moveTo>
                  <a:cubicBezTo>
                    <a:pt x="104718" y="68742"/>
                    <a:pt x="224828" y="19050"/>
                    <a:pt x="356378" y="19050"/>
                  </a:cubicBezTo>
                  <a:cubicBezTo>
                    <a:pt x="487928" y="19050"/>
                    <a:pt x="608038" y="68751"/>
                    <a:pt x="699087" y="150276"/>
                  </a:cubicBezTo>
                  <a:lnTo>
                    <a:pt x="712756" y="136608"/>
                  </a:lnTo>
                  <a:cubicBezTo>
                    <a:pt x="618296" y="51702"/>
                    <a:pt x="493386" y="0"/>
                    <a:pt x="356378" y="0"/>
                  </a:cubicBezTo>
                  <a:cubicBezTo>
                    <a:pt x="219370" y="0"/>
                    <a:pt x="94459" y="51702"/>
                    <a:pt x="0" y="136608"/>
                  </a:cubicBezTo>
                  <a:lnTo>
                    <a:pt x="13668" y="150276"/>
                  </a:lnTo>
                  <a:close/>
                </a:path>
              </a:pathLst>
            </a:custGeom>
            <a:solidFill>
              <a:srgbClr val="E520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49" name="Freeform 1883">
              <a:extLst>
                <a:ext uri="{FF2B5EF4-FFF2-40B4-BE49-F238E27FC236}">
                  <a16:creationId xmlns:a16="http://schemas.microsoft.com/office/drawing/2014/main" id="{7097C49C-0066-4762-489A-2A87B8C07707}"/>
                </a:ext>
              </a:extLst>
            </p:cNvPr>
            <p:cNvSpPr/>
            <p:nvPr/>
          </p:nvSpPr>
          <p:spPr>
            <a:xfrm>
              <a:off x="8204688" y="1620757"/>
              <a:ext cx="150275" cy="712755"/>
            </a:xfrm>
            <a:custGeom>
              <a:avLst/>
              <a:gdLst>
                <a:gd name="connsiteX0" fmla="*/ 150276 w 150275"/>
                <a:gd name="connsiteY0" fmla="*/ 699087 h 712755"/>
                <a:gd name="connsiteX1" fmla="*/ 19050 w 150275"/>
                <a:gd name="connsiteY1" fmla="*/ 356378 h 712755"/>
                <a:gd name="connsiteX2" fmla="*/ 150276 w 150275"/>
                <a:gd name="connsiteY2" fmla="*/ 13668 h 712755"/>
                <a:gd name="connsiteX3" fmla="*/ 136608 w 150275"/>
                <a:gd name="connsiteY3" fmla="*/ 0 h 712755"/>
                <a:gd name="connsiteX4" fmla="*/ 0 w 150275"/>
                <a:gd name="connsiteY4" fmla="*/ 356378 h 712755"/>
                <a:gd name="connsiteX5" fmla="*/ 136608 w 150275"/>
                <a:gd name="connsiteY5" fmla="*/ 712756 h 712755"/>
                <a:gd name="connsiteX6" fmla="*/ 150276 w 150275"/>
                <a:gd name="connsiteY6" fmla="*/ 699087 h 71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275" h="712755">
                  <a:moveTo>
                    <a:pt x="150276" y="699087"/>
                  </a:moveTo>
                  <a:cubicBezTo>
                    <a:pt x="68751" y="608038"/>
                    <a:pt x="19050" y="487928"/>
                    <a:pt x="19050" y="356378"/>
                  </a:cubicBezTo>
                  <a:cubicBezTo>
                    <a:pt x="19050" y="224828"/>
                    <a:pt x="68751" y="104718"/>
                    <a:pt x="150276" y="13668"/>
                  </a:cubicBezTo>
                  <a:lnTo>
                    <a:pt x="136608" y="0"/>
                  </a:lnTo>
                  <a:cubicBezTo>
                    <a:pt x="51702" y="94459"/>
                    <a:pt x="0" y="219370"/>
                    <a:pt x="0" y="356378"/>
                  </a:cubicBezTo>
                  <a:cubicBezTo>
                    <a:pt x="0" y="493386"/>
                    <a:pt x="51702" y="618296"/>
                    <a:pt x="136608" y="712756"/>
                  </a:cubicBezTo>
                  <a:lnTo>
                    <a:pt x="150276" y="699087"/>
                  </a:lnTo>
                  <a:close/>
                </a:path>
              </a:pathLst>
            </a:custGeom>
            <a:solidFill>
              <a:srgbClr val="007A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</p:grp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0E03A6A9-72C1-306C-20E1-C912A72819FB}"/>
              </a:ext>
            </a:extLst>
          </p:cNvPr>
          <p:cNvCxnSpPr>
            <a:cxnSpLocks/>
          </p:cNvCxnSpPr>
          <p:nvPr/>
        </p:nvCxnSpPr>
        <p:spPr>
          <a:xfrm flipV="1">
            <a:off x="4030824" y="1746942"/>
            <a:ext cx="0" cy="4225313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diritto 52">
            <a:extLst>
              <a:ext uri="{FF2B5EF4-FFF2-40B4-BE49-F238E27FC236}">
                <a16:creationId xmlns:a16="http://schemas.microsoft.com/office/drawing/2014/main" id="{49311C9B-BDC8-C807-AF82-2D2E4F85C2B9}"/>
              </a:ext>
            </a:extLst>
          </p:cNvPr>
          <p:cNvCxnSpPr>
            <a:cxnSpLocks/>
          </p:cNvCxnSpPr>
          <p:nvPr/>
        </p:nvCxnSpPr>
        <p:spPr>
          <a:xfrm flipV="1">
            <a:off x="7864904" y="1736986"/>
            <a:ext cx="8544" cy="4274226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0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gistrazione schermo 5">
            <a:hlinkClick r:id="" action="ppaction://media"/>
            <a:extLst>
              <a:ext uri="{FF2B5EF4-FFF2-40B4-BE49-F238E27FC236}">
                <a16:creationId xmlns:a16="http://schemas.microsoft.com/office/drawing/2014/main" id="{F8B35016-6AF3-11E0-A818-2A67E31331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35903"/>
            <a:ext cx="12192000" cy="597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15"/>
    </mc:Choice>
    <mc:Fallback xmlns="">
      <p:transition spd="slow" advTm="40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43668-CABA-FDC5-6EFF-6F3E61752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EE310C6-AE0A-E170-0F8E-6FFD12C32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69" y="533210"/>
            <a:ext cx="11608486" cy="918528"/>
          </a:xfrm>
        </p:spPr>
        <p:txBody>
          <a:bodyPr vert="horz" lIns="90000" tIns="46800" rIns="90000" bIns="46800" rtlCol="0" anchor="t">
            <a:normAutofit/>
          </a:bodyPr>
          <a:lstStyle/>
          <a:p>
            <a:r>
              <a:rPr lang="en-US" b="0" i="0" kern="1200" dirty="0">
                <a:latin typeface="+mj-lt"/>
                <a:ea typeface="Fira Sans Light" panose="020B0403050000020004" pitchFamily="34" charset="0"/>
                <a:cs typeface="+mj-cs"/>
              </a:rPr>
              <a:t>I </a:t>
            </a:r>
            <a:r>
              <a:rPr lang="en-US" b="0" i="0" kern="1200" dirty="0" err="1">
                <a:latin typeface="+mj-lt"/>
                <a:ea typeface="Fira Sans Light" panose="020B0403050000020004" pitchFamily="34" charset="0"/>
                <a:cs typeface="+mj-cs"/>
              </a:rPr>
              <a:t>vantaggi</a:t>
            </a:r>
            <a:endParaRPr lang="en-US" b="0" i="0" kern="1200" dirty="0">
              <a:latin typeface="+mj-lt"/>
              <a:ea typeface="Fira Sans Light" panose="020B0403050000020004" pitchFamily="34" charset="0"/>
              <a:cs typeface="+mj-cs"/>
            </a:endParaRPr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63CE2DCD-7EB2-48BF-B3BC-D57AFF7CC95E}"/>
              </a:ext>
            </a:extLst>
          </p:cNvPr>
          <p:cNvSpPr/>
          <p:nvPr/>
        </p:nvSpPr>
        <p:spPr>
          <a:xfrm>
            <a:off x="1670001" y="1748002"/>
            <a:ext cx="4025453" cy="1762348"/>
          </a:xfrm>
          <a:custGeom>
            <a:avLst/>
            <a:gdLst>
              <a:gd name="connsiteX0" fmla="*/ 0 w 3576742"/>
              <a:gd name="connsiteY0" fmla="*/ 0 h 1517405"/>
              <a:gd name="connsiteX1" fmla="*/ 3576742 w 3576742"/>
              <a:gd name="connsiteY1" fmla="*/ 0 h 1517405"/>
              <a:gd name="connsiteX2" fmla="*/ 3576742 w 3576742"/>
              <a:gd name="connsiteY2" fmla="*/ 1517405 h 1517405"/>
              <a:gd name="connsiteX3" fmla="*/ 0 w 3576742"/>
              <a:gd name="connsiteY3" fmla="*/ 1517405 h 1517405"/>
              <a:gd name="connsiteX4" fmla="*/ 0 w 3576742"/>
              <a:gd name="connsiteY4" fmla="*/ 0 h 151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6742" h="1517405">
                <a:moveTo>
                  <a:pt x="0" y="0"/>
                </a:moveTo>
                <a:lnTo>
                  <a:pt x="3576742" y="0"/>
                </a:lnTo>
                <a:lnTo>
                  <a:pt x="3576742" y="1517405"/>
                </a:lnTo>
                <a:lnTo>
                  <a:pt x="0" y="15174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600" b="1" kern="1200" dirty="0"/>
              <a:t>Disponibilità, 24h su 24, 7 giorni su 7.</a:t>
            </a:r>
            <a:br>
              <a:rPr lang="it-IT" sz="1600" kern="1200" dirty="0"/>
            </a:br>
            <a:r>
              <a:rPr lang="it-IT" sz="1600" dirty="0"/>
              <a:t>Un servizio sempre attivo, pensato per garantire supporto costante ai clienti, anche al di fuori degli orari tradizionali.</a:t>
            </a:r>
            <a:br>
              <a:rPr lang="it-IT" sz="1600" dirty="0"/>
            </a:br>
            <a:endParaRPr lang="en-US" sz="1600" kern="1200" dirty="0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EF1C192D-E476-509B-2404-66ABFDAE2780}"/>
              </a:ext>
            </a:extLst>
          </p:cNvPr>
          <p:cNvSpPr/>
          <p:nvPr/>
        </p:nvSpPr>
        <p:spPr>
          <a:xfrm>
            <a:off x="7639458" y="1943295"/>
            <a:ext cx="4135776" cy="1762348"/>
          </a:xfrm>
          <a:custGeom>
            <a:avLst/>
            <a:gdLst>
              <a:gd name="connsiteX0" fmla="*/ 0 w 3576742"/>
              <a:gd name="connsiteY0" fmla="*/ 0 h 1517405"/>
              <a:gd name="connsiteX1" fmla="*/ 3576742 w 3576742"/>
              <a:gd name="connsiteY1" fmla="*/ 0 h 1517405"/>
              <a:gd name="connsiteX2" fmla="*/ 3576742 w 3576742"/>
              <a:gd name="connsiteY2" fmla="*/ 1517405 h 1517405"/>
              <a:gd name="connsiteX3" fmla="*/ 0 w 3576742"/>
              <a:gd name="connsiteY3" fmla="*/ 1517405 h 1517405"/>
              <a:gd name="connsiteX4" fmla="*/ 0 w 3576742"/>
              <a:gd name="connsiteY4" fmla="*/ 0 h 151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6742" h="1517405">
                <a:moveTo>
                  <a:pt x="0" y="0"/>
                </a:moveTo>
                <a:lnTo>
                  <a:pt x="3576742" y="0"/>
                </a:lnTo>
                <a:lnTo>
                  <a:pt x="3576742" y="1517405"/>
                </a:lnTo>
                <a:lnTo>
                  <a:pt x="0" y="15174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600" b="1" kern="1200" dirty="0"/>
              <a:t>È alimentato da intelligenza artificiale.</a:t>
            </a:r>
            <a:br>
              <a:rPr lang="it-IT" sz="1600" kern="1200" dirty="0"/>
            </a:br>
            <a:r>
              <a:rPr lang="it-IT" sz="1600" kern="1200" dirty="0"/>
              <a:t>La documentazione è redatta dai nostri operatori, supportati dall’intelligenza artificiale tramite </a:t>
            </a:r>
            <a:r>
              <a:rPr lang="it-IT" sz="1600" kern="1200" dirty="0" err="1"/>
              <a:t>Copilot</a:t>
            </a:r>
            <a:r>
              <a:rPr lang="it-IT" sz="1600" dirty="0"/>
              <a:t>. L’utilizzo dell’AI, in questo caso,</a:t>
            </a:r>
            <a:r>
              <a:rPr lang="it-IT" sz="1600" kern="1200" dirty="0"/>
              <a:t> riduce l’effort di redazione di circa l’80% ed ottimizza la qualità del documento.</a:t>
            </a:r>
            <a:endParaRPr lang="en-US" sz="1600" kern="1200" dirty="0"/>
          </a:p>
        </p:txBody>
      </p:sp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id="{4CCBFBD9-7F45-A33C-2947-C625B5173E95}"/>
              </a:ext>
            </a:extLst>
          </p:cNvPr>
          <p:cNvSpPr/>
          <p:nvPr/>
        </p:nvSpPr>
        <p:spPr>
          <a:xfrm>
            <a:off x="1622168" y="4107977"/>
            <a:ext cx="4393751" cy="1762348"/>
          </a:xfrm>
          <a:custGeom>
            <a:avLst/>
            <a:gdLst>
              <a:gd name="connsiteX0" fmla="*/ 0 w 3576742"/>
              <a:gd name="connsiteY0" fmla="*/ 0 h 1517405"/>
              <a:gd name="connsiteX1" fmla="*/ 3576742 w 3576742"/>
              <a:gd name="connsiteY1" fmla="*/ 0 h 1517405"/>
              <a:gd name="connsiteX2" fmla="*/ 3576742 w 3576742"/>
              <a:gd name="connsiteY2" fmla="*/ 1517405 h 1517405"/>
              <a:gd name="connsiteX3" fmla="*/ 0 w 3576742"/>
              <a:gd name="connsiteY3" fmla="*/ 1517405 h 1517405"/>
              <a:gd name="connsiteX4" fmla="*/ 0 w 3576742"/>
              <a:gd name="connsiteY4" fmla="*/ 0 h 151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6742" h="1517405">
                <a:moveTo>
                  <a:pt x="0" y="0"/>
                </a:moveTo>
                <a:lnTo>
                  <a:pt x="3576742" y="0"/>
                </a:lnTo>
                <a:lnTo>
                  <a:pt x="3576742" y="1517405"/>
                </a:lnTo>
                <a:lnTo>
                  <a:pt x="0" y="15174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r>
              <a:rPr lang="it-IT" sz="1600" b="1" dirty="0"/>
              <a:t>Il cliente ha sempre il controllo.</a:t>
            </a:r>
            <a:br>
              <a:rPr lang="it-IT" sz="1600" dirty="0"/>
            </a:br>
            <a:r>
              <a:rPr lang="it-IT" sz="1600" dirty="0"/>
              <a:t>Se la risposta non è esaustiva, può scegliere come proseguire: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dirty="0"/>
              <a:t>Aprire un case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dirty="0"/>
              <a:t>Richiedere un call me back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dirty="0"/>
              <a:t>Avviare una live chat con un agente reale (servizio Premium)</a:t>
            </a:r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897E32C1-9896-3F4A-44C9-1F707217C0D7}"/>
              </a:ext>
            </a:extLst>
          </p:cNvPr>
          <p:cNvSpPr/>
          <p:nvPr/>
        </p:nvSpPr>
        <p:spPr>
          <a:xfrm>
            <a:off x="7639457" y="3993581"/>
            <a:ext cx="4211998" cy="1456085"/>
          </a:xfrm>
          <a:custGeom>
            <a:avLst/>
            <a:gdLst>
              <a:gd name="connsiteX0" fmla="*/ 0 w 3576742"/>
              <a:gd name="connsiteY0" fmla="*/ 0 h 1517405"/>
              <a:gd name="connsiteX1" fmla="*/ 3576742 w 3576742"/>
              <a:gd name="connsiteY1" fmla="*/ 0 h 1517405"/>
              <a:gd name="connsiteX2" fmla="*/ 3576742 w 3576742"/>
              <a:gd name="connsiteY2" fmla="*/ 1517405 h 1517405"/>
              <a:gd name="connsiteX3" fmla="*/ 0 w 3576742"/>
              <a:gd name="connsiteY3" fmla="*/ 1517405 h 1517405"/>
              <a:gd name="connsiteX4" fmla="*/ 0 w 3576742"/>
              <a:gd name="connsiteY4" fmla="*/ 0 h 151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6742" h="1517405">
                <a:moveTo>
                  <a:pt x="0" y="0"/>
                </a:moveTo>
                <a:lnTo>
                  <a:pt x="3576742" y="0"/>
                </a:lnTo>
                <a:lnTo>
                  <a:pt x="3576742" y="1517405"/>
                </a:lnTo>
                <a:lnTo>
                  <a:pt x="0" y="15174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600" b="1" dirty="0"/>
              <a:t>Libera tempo ed è</a:t>
            </a:r>
            <a:r>
              <a:rPr lang="it-IT" sz="1600" b="1" kern="1200" dirty="0"/>
              <a:t> anche un tutor.</a:t>
            </a:r>
            <a:br>
              <a:rPr lang="it-IT" sz="1600" kern="1200" dirty="0"/>
            </a:br>
            <a:r>
              <a:rPr lang="it-IT" sz="1600" kern="1200" dirty="0"/>
              <a:t>Per i nuovi utenti, è un alleato nella fase di apprendimento. Guida, spiega, accompagna. Rende il primo impatto con il nostro prodotto molto più fluido, rapido e sicuro.</a:t>
            </a:r>
            <a:endParaRPr lang="en-US" sz="1600" kern="1200" dirty="0"/>
          </a:p>
        </p:txBody>
      </p:sp>
      <p:grpSp>
        <p:nvGrpSpPr>
          <p:cNvPr id="25" name="Group 2460">
            <a:extLst>
              <a:ext uri="{FF2B5EF4-FFF2-40B4-BE49-F238E27FC236}">
                <a16:creationId xmlns:a16="http://schemas.microsoft.com/office/drawing/2014/main" id="{AD34CC6F-ED68-5B3E-CA94-F5B328E49C5F}"/>
              </a:ext>
            </a:extLst>
          </p:cNvPr>
          <p:cNvGrpSpPr>
            <a:grpSpLocks noChangeAspect="1"/>
          </p:cNvGrpSpPr>
          <p:nvPr/>
        </p:nvGrpSpPr>
        <p:grpSpPr>
          <a:xfrm>
            <a:off x="300344" y="1949448"/>
            <a:ext cx="1225417" cy="1235359"/>
            <a:chOff x="8204688" y="3083524"/>
            <a:chExt cx="1066800" cy="1066800"/>
          </a:xfrm>
        </p:grpSpPr>
        <p:sp>
          <p:nvSpPr>
            <p:cNvPr id="26" name="Freeform 2461">
              <a:extLst>
                <a:ext uri="{FF2B5EF4-FFF2-40B4-BE49-F238E27FC236}">
                  <a16:creationId xmlns:a16="http://schemas.microsoft.com/office/drawing/2014/main" id="{1413A1EA-A7B3-C56F-13FB-BEAC35747C9D}"/>
                </a:ext>
              </a:extLst>
            </p:cNvPr>
            <p:cNvSpPr/>
            <p:nvPr/>
          </p:nvSpPr>
          <p:spPr>
            <a:xfrm>
              <a:off x="8395188" y="3274024"/>
              <a:ext cx="685800" cy="685800"/>
            </a:xfrm>
            <a:custGeom>
              <a:avLst/>
              <a:gdLst>
                <a:gd name="connsiteX0" fmla="*/ 0 w 685800"/>
                <a:gd name="connsiteY0" fmla="*/ 0 h 685800"/>
                <a:gd name="connsiteX1" fmla="*/ 685800 w 685800"/>
                <a:gd name="connsiteY1" fmla="*/ 0 h 685800"/>
                <a:gd name="connsiteX2" fmla="*/ 685800 w 685800"/>
                <a:gd name="connsiteY2" fmla="*/ 685800 h 685800"/>
                <a:gd name="connsiteX3" fmla="*/ 0 w 685800"/>
                <a:gd name="connsiteY3" fmla="*/ 6858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" h="685800">
                  <a:moveTo>
                    <a:pt x="0" y="0"/>
                  </a:moveTo>
                  <a:lnTo>
                    <a:pt x="685800" y="0"/>
                  </a:lnTo>
                  <a:lnTo>
                    <a:pt x="685800" y="685800"/>
                  </a:lnTo>
                  <a:lnTo>
                    <a:pt x="0" y="6858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grpSp>
          <p:nvGrpSpPr>
            <p:cNvPr id="27" name="Graphic 35">
              <a:extLst>
                <a:ext uri="{FF2B5EF4-FFF2-40B4-BE49-F238E27FC236}">
                  <a16:creationId xmlns:a16="http://schemas.microsoft.com/office/drawing/2014/main" id="{60531C42-3D1E-8F15-70BE-7639240B467D}"/>
                </a:ext>
              </a:extLst>
            </p:cNvPr>
            <p:cNvGrpSpPr/>
            <p:nvPr/>
          </p:nvGrpSpPr>
          <p:grpSpPr>
            <a:xfrm>
              <a:off x="8452338" y="3331174"/>
              <a:ext cx="571500" cy="609600"/>
              <a:chOff x="8452338" y="3331174"/>
              <a:chExt cx="571500" cy="609600"/>
            </a:xfrm>
          </p:grpSpPr>
          <p:sp>
            <p:nvSpPr>
              <p:cNvPr id="33" name="Freeform 2468">
                <a:extLst>
                  <a:ext uri="{FF2B5EF4-FFF2-40B4-BE49-F238E27FC236}">
                    <a16:creationId xmlns:a16="http://schemas.microsoft.com/office/drawing/2014/main" id="{49B71C21-94A1-6FF1-4316-370E3123DB9D}"/>
                  </a:ext>
                </a:extLst>
              </p:cNvPr>
              <p:cNvSpPr/>
              <p:nvPr/>
            </p:nvSpPr>
            <p:spPr>
              <a:xfrm>
                <a:off x="8452338" y="3331174"/>
                <a:ext cx="571500" cy="569299"/>
              </a:xfrm>
              <a:custGeom>
                <a:avLst/>
                <a:gdLst>
                  <a:gd name="connsiteX0" fmla="*/ 285750 w 571500"/>
                  <a:gd name="connsiteY0" fmla="*/ 0 h 569299"/>
                  <a:gd name="connsiteX1" fmla="*/ 0 w 571500"/>
                  <a:gd name="connsiteY1" fmla="*/ 285750 h 569299"/>
                  <a:gd name="connsiteX2" fmla="*/ 55845 w 571500"/>
                  <a:gd name="connsiteY2" fmla="*/ 455209 h 569299"/>
                  <a:gd name="connsiteX3" fmla="*/ 71618 w 571500"/>
                  <a:gd name="connsiteY3" fmla="*/ 444532 h 569299"/>
                  <a:gd name="connsiteX4" fmla="*/ 19050 w 571500"/>
                  <a:gd name="connsiteY4" fmla="*/ 285750 h 569299"/>
                  <a:gd name="connsiteX5" fmla="*/ 285750 w 571500"/>
                  <a:gd name="connsiteY5" fmla="*/ 19050 h 569299"/>
                  <a:gd name="connsiteX6" fmla="*/ 552450 w 571500"/>
                  <a:gd name="connsiteY6" fmla="*/ 285750 h 569299"/>
                  <a:gd name="connsiteX7" fmla="*/ 319326 w 571500"/>
                  <a:gd name="connsiteY7" fmla="*/ 550259 h 569299"/>
                  <a:gd name="connsiteX8" fmla="*/ 320592 w 571500"/>
                  <a:gd name="connsiteY8" fmla="*/ 569300 h 569299"/>
                  <a:gd name="connsiteX9" fmla="*/ 571500 w 571500"/>
                  <a:gd name="connsiteY9" fmla="*/ 285750 h 569299"/>
                  <a:gd name="connsiteX10" fmla="*/ 285750 w 571500"/>
                  <a:gd name="connsiteY10" fmla="*/ 0 h 569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1500" h="569299">
                    <a:moveTo>
                      <a:pt x="285750" y="0"/>
                    </a:moveTo>
                    <a:cubicBezTo>
                      <a:pt x="128187" y="0"/>
                      <a:pt x="0" y="128187"/>
                      <a:pt x="0" y="285750"/>
                    </a:cubicBezTo>
                    <a:cubicBezTo>
                      <a:pt x="0" y="349148"/>
                      <a:pt x="20784" y="407765"/>
                      <a:pt x="55845" y="455209"/>
                    </a:cubicBezTo>
                    <a:cubicBezTo>
                      <a:pt x="60646" y="451085"/>
                      <a:pt x="65942" y="447542"/>
                      <a:pt x="71618" y="444532"/>
                    </a:cubicBezTo>
                    <a:cubicBezTo>
                      <a:pt x="38614" y="400145"/>
                      <a:pt x="19050" y="345196"/>
                      <a:pt x="19050" y="285750"/>
                    </a:cubicBezTo>
                    <a:cubicBezTo>
                      <a:pt x="19050" y="138694"/>
                      <a:pt x="138694" y="19050"/>
                      <a:pt x="285750" y="19050"/>
                    </a:cubicBezTo>
                    <a:cubicBezTo>
                      <a:pt x="432807" y="19050"/>
                      <a:pt x="552450" y="138694"/>
                      <a:pt x="552450" y="285750"/>
                    </a:cubicBezTo>
                    <a:cubicBezTo>
                      <a:pt x="552450" y="421434"/>
                      <a:pt x="450580" y="533695"/>
                      <a:pt x="319326" y="550259"/>
                    </a:cubicBezTo>
                    <a:lnTo>
                      <a:pt x="320592" y="569300"/>
                    </a:lnTo>
                    <a:cubicBezTo>
                      <a:pt x="461772" y="552050"/>
                      <a:pt x="571500" y="431511"/>
                      <a:pt x="571500" y="285750"/>
                    </a:cubicBezTo>
                    <a:cubicBezTo>
                      <a:pt x="571500" y="128187"/>
                      <a:pt x="443313" y="0"/>
                      <a:pt x="2857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34" name="Freeform 2469">
                <a:extLst>
                  <a:ext uri="{FF2B5EF4-FFF2-40B4-BE49-F238E27FC236}">
                    <a16:creationId xmlns:a16="http://schemas.microsoft.com/office/drawing/2014/main" id="{9A69D832-2BA4-B240-DA63-7392E2858DB2}"/>
                  </a:ext>
                </a:extLst>
              </p:cNvPr>
              <p:cNvSpPr/>
              <p:nvPr/>
            </p:nvSpPr>
            <p:spPr>
              <a:xfrm>
                <a:off x="8491057" y="3778077"/>
                <a:ext cx="265461" cy="162696"/>
              </a:xfrm>
              <a:custGeom>
                <a:avLst/>
                <a:gdLst>
                  <a:gd name="connsiteX0" fmla="*/ 19088 w 265461"/>
                  <a:gd name="connsiteY0" fmla="*/ 162697 h 162696"/>
                  <a:gd name="connsiteX1" fmla="*/ 25260 w 265461"/>
                  <a:gd name="connsiteY1" fmla="*/ 70085 h 162696"/>
                  <a:gd name="connsiteX2" fmla="*/ 59703 w 265461"/>
                  <a:gd name="connsiteY2" fmla="*/ 27461 h 162696"/>
                  <a:gd name="connsiteX3" fmla="*/ 83753 w 265461"/>
                  <a:gd name="connsiteY3" fmla="*/ 20584 h 162696"/>
                  <a:gd name="connsiteX4" fmla="*/ 98431 w 265461"/>
                  <a:gd name="connsiteY4" fmla="*/ 29385 h 162696"/>
                  <a:gd name="connsiteX5" fmla="*/ 167040 w 265461"/>
                  <a:gd name="connsiteY5" fmla="*/ 29385 h 162696"/>
                  <a:gd name="connsiteX6" fmla="*/ 181727 w 265461"/>
                  <a:gd name="connsiteY6" fmla="*/ 20584 h 162696"/>
                  <a:gd name="connsiteX7" fmla="*/ 205778 w 265461"/>
                  <a:gd name="connsiteY7" fmla="*/ 27461 h 162696"/>
                  <a:gd name="connsiteX8" fmla="*/ 240221 w 265461"/>
                  <a:gd name="connsiteY8" fmla="*/ 70085 h 162696"/>
                  <a:gd name="connsiteX9" fmla="*/ 246374 w 265461"/>
                  <a:gd name="connsiteY9" fmla="*/ 162697 h 162696"/>
                  <a:gd name="connsiteX10" fmla="*/ 265462 w 265461"/>
                  <a:gd name="connsiteY10" fmla="*/ 162697 h 162696"/>
                  <a:gd name="connsiteX11" fmla="*/ 259204 w 265461"/>
                  <a:gd name="connsiteY11" fmla="*/ 68828 h 162696"/>
                  <a:gd name="connsiteX12" fmla="*/ 210998 w 265461"/>
                  <a:gd name="connsiteY12" fmla="*/ 9144 h 162696"/>
                  <a:gd name="connsiteX13" fmla="*/ 178994 w 265461"/>
                  <a:gd name="connsiteY13" fmla="*/ 0 h 162696"/>
                  <a:gd name="connsiteX14" fmla="*/ 157229 w 265461"/>
                  <a:gd name="connsiteY14" fmla="*/ 13059 h 162696"/>
                  <a:gd name="connsiteX15" fmla="*/ 108223 w 265461"/>
                  <a:gd name="connsiteY15" fmla="*/ 13059 h 162696"/>
                  <a:gd name="connsiteX16" fmla="*/ 86458 w 265461"/>
                  <a:gd name="connsiteY16" fmla="*/ 0 h 162696"/>
                  <a:gd name="connsiteX17" fmla="*/ 54454 w 265461"/>
                  <a:gd name="connsiteY17" fmla="*/ 9144 h 162696"/>
                  <a:gd name="connsiteX18" fmla="*/ 6248 w 265461"/>
                  <a:gd name="connsiteY18" fmla="*/ 68828 h 162696"/>
                  <a:gd name="connsiteX19" fmla="*/ 0 w 265461"/>
                  <a:gd name="connsiteY19" fmla="*/ 162697 h 162696"/>
                  <a:gd name="connsiteX20" fmla="*/ 19088 w 265461"/>
                  <a:gd name="connsiteY20" fmla="*/ 162697 h 162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5461" h="162696">
                    <a:moveTo>
                      <a:pt x="19088" y="162697"/>
                    </a:moveTo>
                    <a:lnTo>
                      <a:pt x="25260" y="70085"/>
                    </a:lnTo>
                    <a:cubicBezTo>
                      <a:pt x="26594" y="50092"/>
                      <a:pt x="40434" y="32966"/>
                      <a:pt x="59703" y="27461"/>
                    </a:cubicBezTo>
                    <a:lnTo>
                      <a:pt x="83753" y="20584"/>
                    </a:lnTo>
                    <a:lnTo>
                      <a:pt x="98431" y="29385"/>
                    </a:lnTo>
                    <a:cubicBezTo>
                      <a:pt x="119596" y="42091"/>
                      <a:pt x="145885" y="42100"/>
                      <a:pt x="167040" y="29385"/>
                    </a:cubicBezTo>
                    <a:lnTo>
                      <a:pt x="181727" y="20584"/>
                    </a:lnTo>
                    <a:lnTo>
                      <a:pt x="205778" y="27461"/>
                    </a:lnTo>
                    <a:cubicBezTo>
                      <a:pt x="225038" y="32956"/>
                      <a:pt x="238887" y="50092"/>
                      <a:pt x="240221" y="70085"/>
                    </a:cubicBezTo>
                    <a:lnTo>
                      <a:pt x="246374" y="162697"/>
                    </a:lnTo>
                    <a:lnTo>
                      <a:pt x="265462" y="162697"/>
                    </a:lnTo>
                    <a:lnTo>
                      <a:pt x="259204" y="68828"/>
                    </a:lnTo>
                    <a:cubicBezTo>
                      <a:pt x="257346" y="40843"/>
                      <a:pt x="237963" y="16859"/>
                      <a:pt x="210998" y="9144"/>
                    </a:cubicBezTo>
                    <a:lnTo>
                      <a:pt x="178994" y="0"/>
                    </a:lnTo>
                    <a:lnTo>
                      <a:pt x="157229" y="13059"/>
                    </a:lnTo>
                    <a:cubicBezTo>
                      <a:pt x="142113" y="22127"/>
                      <a:pt x="123339" y="22136"/>
                      <a:pt x="108223" y="13059"/>
                    </a:cubicBezTo>
                    <a:lnTo>
                      <a:pt x="86458" y="0"/>
                    </a:lnTo>
                    <a:lnTo>
                      <a:pt x="54454" y="9144"/>
                    </a:lnTo>
                    <a:cubicBezTo>
                      <a:pt x="27489" y="16859"/>
                      <a:pt x="8115" y="40834"/>
                      <a:pt x="6248" y="68828"/>
                    </a:cubicBezTo>
                    <a:lnTo>
                      <a:pt x="0" y="162697"/>
                    </a:lnTo>
                    <a:lnTo>
                      <a:pt x="19088" y="162697"/>
                    </a:lnTo>
                    <a:close/>
                  </a:path>
                </a:pathLst>
              </a:custGeom>
              <a:solidFill>
                <a:srgbClr val="E5202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35" name="Freeform 2470">
                <a:extLst>
                  <a:ext uri="{FF2B5EF4-FFF2-40B4-BE49-F238E27FC236}">
                    <a16:creationId xmlns:a16="http://schemas.microsoft.com/office/drawing/2014/main" id="{8F98D5A2-286D-BAE8-B54C-4D1938E390F2}"/>
                  </a:ext>
                </a:extLst>
              </p:cNvPr>
              <p:cNvSpPr/>
              <p:nvPr/>
            </p:nvSpPr>
            <p:spPr>
              <a:xfrm>
                <a:off x="8725638" y="3428481"/>
                <a:ext cx="148094" cy="251917"/>
              </a:xfrm>
              <a:custGeom>
                <a:avLst/>
                <a:gdLst>
                  <a:gd name="connsiteX0" fmla="*/ 140808 w 148094"/>
                  <a:gd name="connsiteY0" fmla="*/ 251917 h 251917"/>
                  <a:gd name="connsiteX1" fmla="*/ 0 w 148094"/>
                  <a:gd name="connsiteY1" fmla="*/ 193596 h 251917"/>
                  <a:gd name="connsiteX2" fmla="*/ 80191 w 148094"/>
                  <a:gd name="connsiteY2" fmla="*/ 0 h 251917"/>
                  <a:gd name="connsiteX3" fmla="*/ 97793 w 148094"/>
                  <a:gd name="connsiteY3" fmla="*/ 7287 h 251917"/>
                  <a:gd name="connsiteX4" fmla="*/ 24898 w 148094"/>
                  <a:gd name="connsiteY4" fmla="*/ 183290 h 251917"/>
                  <a:gd name="connsiteX5" fmla="*/ 148095 w 148094"/>
                  <a:gd name="connsiteY5" fmla="*/ 234315 h 25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094" h="251917">
                    <a:moveTo>
                      <a:pt x="140808" y="251917"/>
                    </a:moveTo>
                    <a:lnTo>
                      <a:pt x="0" y="193596"/>
                    </a:lnTo>
                    <a:lnTo>
                      <a:pt x="80191" y="0"/>
                    </a:lnTo>
                    <a:lnTo>
                      <a:pt x="97793" y="7287"/>
                    </a:lnTo>
                    <a:lnTo>
                      <a:pt x="24898" y="183290"/>
                    </a:lnTo>
                    <a:lnTo>
                      <a:pt x="148095" y="234315"/>
                    </a:lnTo>
                    <a:close/>
                  </a:path>
                </a:pathLst>
              </a:custGeom>
              <a:solidFill>
                <a:srgbClr val="85BC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36" name="Freeform 2471">
                <a:extLst>
                  <a:ext uri="{FF2B5EF4-FFF2-40B4-BE49-F238E27FC236}">
                    <a16:creationId xmlns:a16="http://schemas.microsoft.com/office/drawing/2014/main" id="{9D88C221-F33B-9A76-7994-A23E8BE69FD8}"/>
                  </a:ext>
                </a:extLst>
              </p:cNvPr>
              <p:cNvSpPr/>
              <p:nvPr/>
            </p:nvSpPr>
            <p:spPr>
              <a:xfrm>
                <a:off x="8928588" y="3607399"/>
                <a:ext cx="47625" cy="19050"/>
              </a:xfrm>
              <a:custGeom>
                <a:avLst/>
                <a:gdLst>
                  <a:gd name="connsiteX0" fmla="*/ 0 w 47625"/>
                  <a:gd name="connsiteY0" fmla="*/ 0 h 19050"/>
                  <a:gd name="connsiteX1" fmla="*/ 47625 w 47625"/>
                  <a:gd name="connsiteY1" fmla="*/ 0 h 19050"/>
                  <a:gd name="connsiteX2" fmla="*/ 47625 w 47625"/>
                  <a:gd name="connsiteY2" fmla="*/ 19050 h 19050"/>
                  <a:gd name="connsiteX3" fmla="*/ 0 w 47625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19050">
                    <a:moveTo>
                      <a:pt x="0" y="0"/>
                    </a:moveTo>
                    <a:lnTo>
                      <a:pt x="47625" y="0"/>
                    </a:lnTo>
                    <a:lnTo>
                      <a:pt x="47625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007A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37" name="Freeform 2472">
                <a:extLst>
                  <a:ext uri="{FF2B5EF4-FFF2-40B4-BE49-F238E27FC236}">
                    <a16:creationId xmlns:a16="http://schemas.microsoft.com/office/drawing/2014/main" id="{0CF78D88-67E1-0F5C-2D2B-703DFC09B376}"/>
                  </a:ext>
                </a:extLst>
              </p:cNvPr>
              <p:cNvSpPr/>
              <p:nvPr/>
            </p:nvSpPr>
            <p:spPr>
              <a:xfrm>
                <a:off x="8728563" y="3378799"/>
                <a:ext cx="19050" cy="47625"/>
              </a:xfrm>
              <a:custGeom>
                <a:avLst/>
                <a:gdLst>
                  <a:gd name="connsiteX0" fmla="*/ 0 w 19050"/>
                  <a:gd name="connsiteY0" fmla="*/ 0 h 47625"/>
                  <a:gd name="connsiteX1" fmla="*/ 19050 w 19050"/>
                  <a:gd name="connsiteY1" fmla="*/ 0 h 47625"/>
                  <a:gd name="connsiteX2" fmla="*/ 19050 w 19050"/>
                  <a:gd name="connsiteY2" fmla="*/ 47625 h 47625"/>
                  <a:gd name="connsiteX3" fmla="*/ 0 w 19050"/>
                  <a:gd name="connsiteY3" fmla="*/ 47625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47625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47625"/>
                    </a:lnTo>
                    <a:lnTo>
                      <a:pt x="0" y="47625"/>
                    </a:lnTo>
                    <a:close/>
                  </a:path>
                </a:pathLst>
              </a:custGeom>
              <a:solidFill>
                <a:srgbClr val="007A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38" name="Freeform 2473">
                <a:extLst>
                  <a:ext uri="{FF2B5EF4-FFF2-40B4-BE49-F238E27FC236}">
                    <a16:creationId xmlns:a16="http://schemas.microsoft.com/office/drawing/2014/main" id="{28E1EE60-6054-704E-8012-F61AC42FD336}"/>
                  </a:ext>
                </a:extLst>
              </p:cNvPr>
              <p:cNvSpPr/>
              <p:nvPr/>
            </p:nvSpPr>
            <p:spPr>
              <a:xfrm>
                <a:off x="8499963" y="3607399"/>
                <a:ext cx="47625" cy="19050"/>
              </a:xfrm>
              <a:custGeom>
                <a:avLst/>
                <a:gdLst>
                  <a:gd name="connsiteX0" fmla="*/ 0 w 47625"/>
                  <a:gd name="connsiteY0" fmla="*/ 0 h 19050"/>
                  <a:gd name="connsiteX1" fmla="*/ 47625 w 47625"/>
                  <a:gd name="connsiteY1" fmla="*/ 0 h 19050"/>
                  <a:gd name="connsiteX2" fmla="*/ 47625 w 47625"/>
                  <a:gd name="connsiteY2" fmla="*/ 19050 h 19050"/>
                  <a:gd name="connsiteX3" fmla="*/ 0 w 47625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19050">
                    <a:moveTo>
                      <a:pt x="0" y="0"/>
                    </a:moveTo>
                    <a:lnTo>
                      <a:pt x="47625" y="0"/>
                    </a:lnTo>
                    <a:lnTo>
                      <a:pt x="47625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007A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39" name="Freeform 2474">
                <a:extLst>
                  <a:ext uri="{FF2B5EF4-FFF2-40B4-BE49-F238E27FC236}">
                    <a16:creationId xmlns:a16="http://schemas.microsoft.com/office/drawing/2014/main" id="{20C7E520-9B31-E148-8F36-B48F132AC303}"/>
                  </a:ext>
                </a:extLst>
              </p:cNvPr>
              <p:cNvSpPr/>
              <p:nvPr/>
            </p:nvSpPr>
            <p:spPr>
              <a:xfrm>
                <a:off x="8561875" y="3607399"/>
                <a:ext cx="123825" cy="161925"/>
              </a:xfrm>
              <a:custGeom>
                <a:avLst/>
                <a:gdLst>
                  <a:gd name="connsiteX0" fmla="*/ 61913 w 123825"/>
                  <a:gd name="connsiteY0" fmla="*/ 161925 h 161925"/>
                  <a:gd name="connsiteX1" fmla="*/ 0 w 123825"/>
                  <a:gd name="connsiteY1" fmla="*/ 76200 h 161925"/>
                  <a:gd name="connsiteX2" fmla="*/ 61913 w 123825"/>
                  <a:gd name="connsiteY2" fmla="*/ 0 h 161925"/>
                  <a:gd name="connsiteX3" fmla="*/ 123825 w 123825"/>
                  <a:gd name="connsiteY3" fmla="*/ 76200 h 161925"/>
                  <a:gd name="connsiteX4" fmla="*/ 61913 w 123825"/>
                  <a:gd name="connsiteY4" fmla="*/ 161925 h 161925"/>
                  <a:gd name="connsiteX5" fmla="*/ 61913 w 123825"/>
                  <a:gd name="connsiteY5" fmla="*/ 19050 h 161925"/>
                  <a:gd name="connsiteX6" fmla="*/ 19050 w 123825"/>
                  <a:gd name="connsiteY6" fmla="*/ 76200 h 161925"/>
                  <a:gd name="connsiteX7" fmla="*/ 61913 w 123825"/>
                  <a:gd name="connsiteY7" fmla="*/ 142875 h 161925"/>
                  <a:gd name="connsiteX8" fmla="*/ 104775 w 123825"/>
                  <a:gd name="connsiteY8" fmla="*/ 76200 h 161925"/>
                  <a:gd name="connsiteX9" fmla="*/ 61913 w 123825"/>
                  <a:gd name="connsiteY9" fmla="*/ 19050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825" h="161925">
                    <a:moveTo>
                      <a:pt x="61913" y="161925"/>
                    </a:moveTo>
                    <a:cubicBezTo>
                      <a:pt x="28937" y="161925"/>
                      <a:pt x="0" y="121863"/>
                      <a:pt x="0" y="76200"/>
                    </a:cubicBezTo>
                    <a:cubicBezTo>
                      <a:pt x="0" y="28480"/>
                      <a:pt x="23146" y="0"/>
                      <a:pt x="61913" y="0"/>
                    </a:cubicBezTo>
                    <a:cubicBezTo>
                      <a:pt x="100679" y="0"/>
                      <a:pt x="123825" y="28480"/>
                      <a:pt x="123825" y="76200"/>
                    </a:cubicBezTo>
                    <a:cubicBezTo>
                      <a:pt x="123825" y="121863"/>
                      <a:pt x="94888" y="161925"/>
                      <a:pt x="61913" y="161925"/>
                    </a:cubicBezTo>
                    <a:close/>
                    <a:moveTo>
                      <a:pt x="61913" y="19050"/>
                    </a:moveTo>
                    <a:cubicBezTo>
                      <a:pt x="34271" y="19050"/>
                      <a:pt x="19050" y="39348"/>
                      <a:pt x="19050" y="76200"/>
                    </a:cubicBezTo>
                    <a:cubicBezTo>
                      <a:pt x="19050" y="113748"/>
                      <a:pt x="42091" y="142875"/>
                      <a:pt x="61913" y="142875"/>
                    </a:cubicBezTo>
                    <a:cubicBezTo>
                      <a:pt x="81734" y="142875"/>
                      <a:pt x="104775" y="113748"/>
                      <a:pt x="104775" y="76200"/>
                    </a:cubicBezTo>
                    <a:cubicBezTo>
                      <a:pt x="104775" y="39348"/>
                      <a:pt x="89554" y="19050"/>
                      <a:pt x="61913" y="190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</p:grpSp>
        <p:grpSp>
          <p:nvGrpSpPr>
            <p:cNvPr id="28" name="Graphic 35">
              <a:extLst>
                <a:ext uri="{FF2B5EF4-FFF2-40B4-BE49-F238E27FC236}">
                  <a16:creationId xmlns:a16="http://schemas.microsoft.com/office/drawing/2014/main" id="{DF33BD09-66FA-F64A-D103-155D1CD2520D}"/>
                </a:ext>
              </a:extLst>
            </p:cNvPr>
            <p:cNvGrpSpPr/>
            <p:nvPr/>
          </p:nvGrpSpPr>
          <p:grpSpPr>
            <a:xfrm>
              <a:off x="8204688" y="3083524"/>
              <a:ext cx="1066800" cy="1066800"/>
              <a:chOff x="8204688" y="3083524"/>
              <a:chExt cx="1066800" cy="1066800"/>
            </a:xfrm>
          </p:grpSpPr>
          <p:sp>
            <p:nvSpPr>
              <p:cNvPr id="29" name="Freeform 2464">
                <a:extLst>
                  <a:ext uri="{FF2B5EF4-FFF2-40B4-BE49-F238E27FC236}">
                    <a16:creationId xmlns:a16="http://schemas.microsoft.com/office/drawing/2014/main" id="{1D8AEEBA-CC9D-F19D-7D8F-52744F8ADE45}"/>
                  </a:ext>
                </a:extLst>
              </p:cNvPr>
              <p:cNvSpPr/>
              <p:nvPr/>
            </p:nvSpPr>
            <p:spPr>
              <a:xfrm>
                <a:off x="9121212" y="3260546"/>
                <a:ext cx="150275" cy="712755"/>
              </a:xfrm>
              <a:custGeom>
                <a:avLst/>
                <a:gdLst>
                  <a:gd name="connsiteX0" fmla="*/ 13668 w 150275"/>
                  <a:gd name="connsiteY0" fmla="*/ 0 h 712755"/>
                  <a:gd name="connsiteX1" fmla="*/ 0 w 150275"/>
                  <a:gd name="connsiteY1" fmla="*/ 13668 h 712755"/>
                  <a:gd name="connsiteX2" fmla="*/ 131226 w 150275"/>
                  <a:gd name="connsiteY2" fmla="*/ 356378 h 712755"/>
                  <a:gd name="connsiteX3" fmla="*/ 0 w 150275"/>
                  <a:gd name="connsiteY3" fmla="*/ 699087 h 712755"/>
                  <a:gd name="connsiteX4" fmla="*/ 13668 w 150275"/>
                  <a:gd name="connsiteY4" fmla="*/ 712756 h 712755"/>
                  <a:gd name="connsiteX5" fmla="*/ 150276 w 150275"/>
                  <a:gd name="connsiteY5" fmla="*/ 356378 h 712755"/>
                  <a:gd name="connsiteX6" fmla="*/ 13668 w 150275"/>
                  <a:gd name="connsiteY6" fmla="*/ 0 h 712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275" h="712755">
                    <a:moveTo>
                      <a:pt x="13668" y="0"/>
                    </a:moveTo>
                    <a:lnTo>
                      <a:pt x="0" y="13668"/>
                    </a:lnTo>
                    <a:cubicBezTo>
                      <a:pt x="81524" y="104718"/>
                      <a:pt x="131226" y="224828"/>
                      <a:pt x="131226" y="356378"/>
                    </a:cubicBezTo>
                    <a:cubicBezTo>
                      <a:pt x="131226" y="487928"/>
                      <a:pt x="81534" y="608038"/>
                      <a:pt x="0" y="699087"/>
                    </a:cubicBezTo>
                    <a:lnTo>
                      <a:pt x="13668" y="712756"/>
                    </a:lnTo>
                    <a:cubicBezTo>
                      <a:pt x="98574" y="618296"/>
                      <a:pt x="150276" y="493386"/>
                      <a:pt x="150276" y="356378"/>
                    </a:cubicBezTo>
                    <a:cubicBezTo>
                      <a:pt x="150276" y="219370"/>
                      <a:pt x="98574" y="94459"/>
                      <a:pt x="13668" y="0"/>
                    </a:cubicBezTo>
                    <a:close/>
                  </a:path>
                </a:pathLst>
              </a:custGeom>
              <a:solidFill>
                <a:srgbClr val="85BC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30" name="Freeform 2465">
                <a:extLst>
                  <a:ext uri="{FF2B5EF4-FFF2-40B4-BE49-F238E27FC236}">
                    <a16:creationId xmlns:a16="http://schemas.microsoft.com/office/drawing/2014/main" id="{0E2DFF7F-74D7-01D9-7507-79310BC50BFC}"/>
                  </a:ext>
                </a:extLst>
              </p:cNvPr>
              <p:cNvSpPr/>
              <p:nvPr/>
            </p:nvSpPr>
            <p:spPr>
              <a:xfrm>
                <a:off x="8381710" y="4000048"/>
                <a:ext cx="712755" cy="150275"/>
              </a:xfrm>
              <a:custGeom>
                <a:avLst/>
                <a:gdLst>
                  <a:gd name="connsiteX0" fmla="*/ 699087 w 712755"/>
                  <a:gd name="connsiteY0" fmla="*/ 0 h 150275"/>
                  <a:gd name="connsiteX1" fmla="*/ 356378 w 712755"/>
                  <a:gd name="connsiteY1" fmla="*/ 131226 h 150275"/>
                  <a:gd name="connsiteX2" fmla="*/ 13668 w 712755"/>
                  <a:gd name="connsiteY2" fmla="*/ 0 h 150275"/>
                  <a:gd name="connsiteX3" fmla="*/ 0 w 712755"/>
                  <a:gd name="connsiteY3" fmla="*/ 13668 h 150275"/>
                  <a:gd name="connsiteX4" fmla="*/ 356378 w 712755"/>
                  <a:gd name="connsiteY4" fmla="*/ 150276 h 150275"/>
                  <a:gd name="connsiteX5" fmla="*/ 712756 w 712755"/>
                  <a:gd name="connsiteY5" fmla="*/ 13668 h 150275"/>
                  <a:gd name="connsiteX6" fmla="*/ 699087 w 712755"/>
                  <a:gd name="connsiteY6" fmla="*/ 0 h 150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2755" h="150275">
                    <a:moveTo>
                      <a:pt x="699087" y="0"/>
                    </a:moveTo>
                    <a:cubicBezTo>
                      <a:pt x="608038" y="81524"/>
                      <a:pt x="487928" y="131226"/>
                      <a:pt x="356378" y="131226"/>
                    </a:cubicBezTo>
                    <a:cubicBezTo>
                      <a:pt x="224828" y="131226"/>
                      <a:pt x="104718" y="81524"/>
                      <a:pt x="13668" y="0"/>
                    </a:cubicBezTo>
                    <a:lnTo>
                      <a:pt x="0" y="13668"/>
                    </a:lnTo>
                    <a:cubicBezTo>
                      <a:pt x="94459" y="98574"/>
                      <a:pt x="219370" y="150276"/>
                      <a:pt x="356378" y="150276"/>
                    </a:cubicBezTo>
                    <a:cubicBezTo>
                      <a:pt x="493386" y="150276"/>
                      <a:pt x="618296" y="98574"/>
                      <a:pt x="712756" y="13668"/>
                    </a:cubicBezTo>
                    <a:lnTo>
                      <a:pt x="699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31" name="Freeform 2466">
                <a:extLst>
                  <a:ext uri="{FF2B5EF4-FFF2-40B4-BE49-F238E27FC236}">
                    <a16:creationId xmlns:a16="http://schemas.microsoft.com/office/drawing/2014/main" id="{8456A170-0A73-3CD2-2820-9F804B291591}"/>
                  </a:ext>
                </a:extLst>
              </p:cNvPr>
              <p:cNvSpPr/>
              <p:nvPr/>
            </p:nvSpPr>
            <p:spPr>
              <a:xfrm>
                <a:off x="8381710" y="3083524"/>
                <a:ext cx="712755" cy="150275"/>
              </a:xfrm>
              <a:custGeom>
                <a:avLst/>
                <a:gdLst>
                  <a:gd name="connsiteX0" fmla="*/ 13668 w 712755"/>
                  <a:gd name="connsiteY0" fmla="*/ 150276 h 150275"/>
                  <a:gd name="connsiteX1" fmla="*/ 356378 w 712755"/>
                  <a:gd name="connsiteY1" fmla="*/ 19050 h 150275"/>
                  <a:gd name="connsiteX2" fmla="*/ 699087 w 712755"/>
                  <a:gd name="connsiteY2" fmla="*/ 150276 h 150275"/>
                  <a:gd name="connsiteX3" fmla="*/ 712756 w 712755"/>
                  <a:gd name="connsiteY3" fmla="*/ 136608 h 150275"/>
                  <a:gd name="connsiteX4" fmla="*/ 356378 w 712755"/>
                  <a:gd name="connsiteY4" fmla="*/ 0 h 150275"/>
                  <a:gd name="connsiteX5" fmla="*/ 0 w 712755"/>
                  <a:gd name="connsiteY5" fmla="*/ 136608 h 150275"/>
                  <a:gd name="connsiteX6" fmla="*/ 13668 w 712755"/>
                  <a:gd name="connsiteY6" fmla="*/ 150276 h 150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2755" h="150275">
                    <a:moveTo>
                      <a:pt x="13668" y="150276"/>
                    </a:moveTo>
                    <a:cubicBezTo>
                      <a:pt x="104718" y="68742"/>
                      <a:pt x="224828" y="19050"/>
                      <a:pt x="356378" y="19050"/>
                    </a:cubicBezTo>
                    <a:cubicBezTo>
                      <a:pt x="487928" y="19050"/>
                      <a:pt x="608038" y="68751"/>
                      <a:pt x="699087" y="150276"/>
                    </a:cubicBezTo>
                    <a:lnTo>
                      <a:pt x="712756" y="136608"/>
                    </a:lnTo>
                    <a:cubicBezTo>
                      <a:pt x="618296" y="51702"/>
                      <a:pt x="493386" y="0"/>
                      <a:pt x="356378" y="0"/>
                    </a:cubicBezTo>
                    <a:cubicBezTo>
                      <a:pt x="219370" y="0"/>
                      <a:pt x="94459" y="51702"/>
                      <a:pt x="0" y="136608"/>
                    </a:cubicBezTo>
                    <a:lnTo>
                      <a:pt x="13668" y="150276"/>
                    </a:lnTo>
                    <a:close/>
                  </a:path>
                </a:pathLst>
              </a:custGeom>
              <a:solidFill>
                <a:srgbClr val="E5202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32" name="Freeform 2467">
                <a:extLst>
                  <a:ext uri="{FF2B5EF4-FFF2-40B4-BE49-F238E27FC236}">
                    <a16:creationId xmlns:a16="http://schemas.microsoft.com/office/drawing/2014/main" id="{0E2C2CEF-CADC-EECF-1F46-F401C4072DCA}"/>
                  </a:ext>
                </a:extLst>
              </p:cNvPr>
              <p:cNvSpPr/>
              <p:nvPr/>
            </p:nvSpPr>
            <p:spPr>
              <a:xfrm>
                <a:off x="8204688" y="3260546"/>
                <a:ext cx="150275" cy="712755"/>
              </a:xfrm>
              <a:custGeom>
                <a:avLst/>
                <a:gdLst>
                  <a:gd name="connsiteX0" fmla="*/ 150276 w 150275"/>
                  <a:gd name="connsiteY0" fmla="*/ 699087 h 712755"/>
                  <a:gd name="connsiteX1" fmla="*/ 19050 w 150275"/>
                  <a:gd name="connsiteY1" fmla="*/ 356378 h 712755"/>
                  <a:gd name="connsiteX2" fmla="*/ 150276 w 150275"/>
                  <a:gd name="connsiteY2" fmla="*/ 13668 h 712755"/>
                  <a:gd name="connsiteX3" fmla="*/ 136608 w 150275"/>
                  <a:gd name="connsiteY3" fmla="*/ 0 h 712755"/>
                  <a:gd name="connsiteX4" fmla="*/ 0 w 150275"/>
                  <a:gd name="connsiteY4" fmla="*/ 356378 h 712755"/>
                  <a:gd name="connsiteX5" fmla="*/ 136608 w 150275"/>
                  <a:gd name="connsiteY5" fmla="*/ 712756 h 712755"/>
                  <a:gd name="connsiteX6" fmla="*/ 150276 w 150275"/>
                  <a:gd name="connsiteY6" fmla="*/ 699087 h 712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275" h="712755">
                    <a:moveTo>
                      <a:pt x="150276" y="699087"/>
                    </a:moveTo>
                    <a:cubicBezTo>
                      <a:pt x="68751" y="608038"/>
                      <a:pt x="19050" y="487928"/>
                      <a:pt x="19050" y="356378"/>
                    </a:cubicBezTo>
                    <a:cubicBezTo>
                      <a:pt x="19050" y="224828"/>
                      <a:pt x="68751" y="104718"/>
                      <a:pt x="150276" y="13668"/>
                    </a:cubicBezTo>
                    <a:lnTo>
                      <a:pt x="136608" y="0"/>
                    </a:lnTo>
                    <a:cubicBezTo>
                      <a:pt x="51702" y="94459"/>
                      <a:pt x="0" y="219370"/>
                      <a:pt x="0" y="356378"/>
                    </a:cubicBezTo>
                    <a:cubicBezTo>
                      <a:pt x="0" y="493386"/>
                      <a:pt x="51702" y="618296"/>
                      <a:pt x="136608" y="712756"/>
                    </a:cubicBezTo>
                    <a:lnTo>
                      <a:pt x="150276" y="699087"/>
                    </a:lnTo>
                    <a:close/>
                  </a:path>
                </a:pathLst>
              </a:custGeom>
              <a:solidFill>
                <a:srgbClr val="007A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</p:grpSp>
      </p:grpSp>
      <p:grpSp>
        <p:nvGrpSpPr>
          <p:cNvPr id="40" name="Group 480">
            <a:extLst>
              <a:ext uri="{FF2B5EF4-FFF2-40B4-BE49-F238E27FC236}">
                <a16:creationId xmlns:a16="http://schemas.microsoft.com/office/drawing/2014/main" id="{08034779-7721-B600-C0CF-539DF0E9F494}"/>
              </a:ext>
            </a:extLst>
          </p:cNvPr>
          <p:cNvGrpSpPr>
            <a:grpSpLocks noChangeAspect="1"/>
          </p:cNvGrpSpPr>
          <p:nvPr/>
        </p:nvGrpSpPr>
        <p:grpSpPr>
          <a:xfrm>
            <a:off x="6126737" y="4113438"/>
            <a:ext cx="1241271" cy="1251342"/>
            <a:chOff x="2911248" y="1443735"/>
            <a:chExt cx="1066799" cy="1066799"/>
          </a:xfrm>
        </p:grpSpPr>
        <p:sp>
          <p:nvSpPr>
            <p:cNvPr id="41" name="Freeform 481">
              <a:extLst>
                <a:ext uri="{FF2B5EF4-FFF2-40B4-BE49-F238E27FC236}">
                  <a16:creationId xmlns:a16="http://schemas.microsoft.com/office/drawing/2014/main" id="{5CCCE1D5-FEA9-72C1-0F53-B9595F79BEFE}"/>
                </a:ext>
              </a:extLst>
            </p:cNvPr>
            <p:cNvSpPr/>
            <p:nvPr/>
          </p:nvSpPr>
          <p:spPr>
            <a:xfrm>
              <a:off x="3101748" y="1634235"/>
              <a:ext cx="685800" cy="685800"/>
            </a:xfrm>
            <a:custGeom>
              <a:avLst/>
              <a:gdLst>
                <a:gd name="connsiteX0" fmla="*/ 0 w 685800"/>
                <a:gd name="connsiteY0" fmla="*/ 0 h 685800"/>
                <a:gd name="connsiteX1" fmla="*/ 685800 w 685800"/>
                <a:gd name="connsiteY1" fmla="*/ 0 h 685800"/>
                <a:gd name="connsiteX2" fmla="*/ 685800 w 685800"/>
                <a:gd name="connsiteY2" fmla="*/ 685800 h 685800"/>
                <a:gd name="connsiteX3" fmla="*/ 0 w 685800"/>
                <a:gd name="connsiteY3" fmla="*/ 6858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" h="685800">
                  <a:moveTo>
                    <a:pt x="0" y="0"/>
                  </a:moveTo>
                  <a:lnTo>
                    <a:pt x="685800" y="0"/>
                  </a:lnTo>
                  <a:lnTo>
                    <a:pt x="685800" y="685800"/>
                  </a:lnTo>
                  <a:lnTo>
                    <a:pt x="0" y="6858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grpSp>
          <p:nvGrpSpPr>
            <p:cNvPr id="42" name="Graphic 9">
              <a:extLst>
                <a:ext uri="{FF2B5EF4-FFF2-40B4-BE49-F238E27FC236}">
                  <a16:creationId xmlns:a16="http://schemas.microsoft.com/office/drawing/2014/main" id="{0B596BD2-2CFA-2782-1587-D4608E0D7598}"/>
                </a:ext>
              </a:extLst>
            </p:cNvPr>
            <p:cNvGrpSpPr/>
            <p:nvPr/>
          </p:nvGrpSpPr>
          <p:grpSpPr>
            <a:xfrm>
              <a:off x="3130323" y="1700176"/>
              <a:ext cx="628650" cy="594598"/>
              <a:chOff x="3130323" y="1700176"/>
              <a:chExt cx="628650" cy="594598"/>
            </a:xfrm>
          </p:grpSpPr>
          <p:grpSp>
            <p:nvGrpSpPr>
              <p:cNvPr id="48" name="Graphic 9">
                <a:extLst>
                  <a:ext uri="{FF2B5EF4-FFF2-40B4-BE49-F238E27FC236}">
                    <a16:creationId xmlns:a16="http://schemas.microsoft.com/office/drawing/2014/main" id="{755FE93A-1008-356F-0888-246BE93134B2}"/>
                  </a:ext>
                </a:extLst>
              </p:cNvPr>
              <p:cNvGrpSpPr/>
              <p:nvPr/>
            </p:nvGrpSpPr>
            <p:grpSpPr>
              <a:xfrm>
                <a:off x="3244623" y="1976144"/>
                <a:ext cx="400050" cy="220465"/>
                <a:chOff x="3244623" y="1976144"/>
                <a:chExt cx="400050" cy="220465"/>
              </a:xfrm>
              <a:solidFill>
                <a:srgbClr val="85BC20"/>
              </a:solidFill>
            </p:grpSpPr>
            <p:sp>
              <p:nvSpPr>
                <p:cNvPr id="52" name="Freeform 492">
                  <a:extLst>
                    <a:ext uri="{FF2B5EF4-FFF2-40B4-BE49-F238E27FC236}">
                      <a16:creationId xmlns:a16="http://schemas.microsoft.com/office/drawing/2014/main" id="{07691FD3-1FCF-6DC0-1ECE-C1EF1F2BD799}"/>
                    </a:ext>
                  </a:extLst>
                </p:cNvPr>
                <p:cNvSpPr/>
                <p:nvPr/>
              </p:nvSpPr>
              <p:spPr>
                <a:xfrm>
                  <a:off x="3625623" y="1976144"/>
                  <a:ext cx="19050" cy="92221"/>
                </a:xfrm>
                <a:custGeom>
                  <a:avLst/>
                  <a:gdLst>
                    <a:gd name="connsiteX0" fmla="*/ 19050 w 19050"/>
                    <a:gd name="connsiteY0" fmla="*/ 92221 h 92221"/>
                    <a:gd name="connsiteX1" fmla="*/ 19050 w 19050"/>
                    <a:gd name="connsiteY1" fmla="*/ 0 h 92221"/>
                    <a:gd name="connsiteX2" fmla="*/ 0 w 19050"/>
                    <a:gd name="connsiteY2" fmla="*/ 9525 h 92221"/>
                    <a:gd name="connsiteX3" fmla="*/ 0 w 19050"/>
                    <a:gd name="connsiteY3" fmla="*/ 77791 h 9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92221">
                      <a:moveTo>
                        <a:pt x="19050" y="92221"/>
                      </a:moveTo>
                      <a:lnTo>
                        <a:pt x="19050" y="0"/>
                      </a:lnTo>
                      <a:lnTo>
                        <a:pt x="0" y="9525"/>
                      </a:lnTo>
                      <a:lnTo>
                        <a:pt x="0" y="77791"/>
                      </a:lnTo>
                      <a:close/>
                    </a:path>
                  </a:pathLst>
                </a:custGeom>
                <a:solidFill>
                  <a:srgbClr val="85BC2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NL"/>
                </a:p>
              </p:txBody>
            </p:sp>
            <p:sp>
              <p:nvSpPr>
                <p:cNvPr id="53" name="Freeform 493">
                  <a:extLst>
                    <a:ext uri="{FF2B5EF4-FFF2-40B4-BE49-F238E27FC236}">
                      <a16:creationId xmlns:a16="http://schemas.microsoft.com/office/drawing/2014/main" id="{BB0343BD-3BBB-0492-176A-A60D8D4FB575}"/>
                    </a:ext>
                  </a:extLst>
                </p:cNvPr>
                <p:cNvSpPr/>
                <p:nvPr/>
              </p:nvSpPr>
              <p:spPr>
                <a:xfrm>
                  <a:off x="3244623" y="1976144"/>
                  <a:ext cx="304800" cy="220465"/>
                </a:xfrm>
                <a:custGeom>
                  <a:avLst/>
                  <a:gdLst>
                    <a:gd name="connsiteX0" fmla="*/ 304800 w 304800"/>
                    <a:gd name="connsiteY0" fmla="*/ 184966 h 220465"/>
                    <a:gd name="connsiteX1" fmla="*/ 200025 w 304800"/>
                    <a:gd name="connsiteY1" fmla="*/ 201406 h 220465"/>
                    <a:gd name="connsiteX2" fmla="*/ 19050 w 304800"/>
                    <a:gd name="connsiteY2" fmla="*/ 115681 h 220465"/>
                    <a:gd name="connsiteX3" fmla="*/ 19050 w 304800"/>
                    <a:gd name="connsiteY3" fmla="*/ 9525 h 220465"/>
                    <a:gd name="connsiteX4" fmla="*/ 0 w 304800"/>
                    <a:gd name="connsiteY4" fmla="*/ 0 h 220465"/>
                    <a:gd name="connsiteX5" fmla="*/ 0 w 304800"/>
                    <a:gd name="connsiteY5" fmla="*/ 115691 h 220465"/>
                    <a:gd name="connsiteX6" fmla="*/ 200025 w 304800"/>
                    <a:gd name="connsiteY6" fmla="*/ 220466 h 220465"/>
                    <a:gd name="connsiteX7" fmla="*/ 304800 w 304800"/>
                    <a:gd name="connsiteY7" fmla="*/ 205264 h 220465"/>
                    <a:gd name="connsiteX8" fmla="*/ 304800 w 304800"/>
                    <a:gd name="connsiteY8" fmla="*/ 184966 h 220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04800" h="220465">
                      <a:moveTo>
                        <a:pt x="304800" y="184966"/>
                      </a:moveTo>
                      <a:cubicBezTo>
                        <a:pt x="274987" y="195224"/>
                        <a:pt x="238744" y="201406"/>
                        <a:pt x="200025" y="201406"/>
                      </a:cubicBezTo>
                      <a:cubicBezTo>
                        <a:pt x="101927" y="201406"/>
                        <a:pt x="19050" y="162154"/>
                        <a:pt x="19050" y="115681"/>
                      </a:cubicBezTo>
                      <a:lnTo>
                        <a:pt x="19050" y="9525"/>
                      </a:lnTo>
                      <a:lnTo>
                        <a:pt x="0" y="0"/>
                      </a:lnTo>
                      <a:lnTo>
                        <a:pt x="0" y="115691"/>
                      </a:lnTo>
                      <a:cubicBezTo>
                        <a:pt x="0" y="174441"/>
                        <a:pt x="87859" y="220466"/>
                        <a:pt x="200025" y="220466"/>
                      </a:cubicBezTo>
                      <a:cubicBezTo>
                        <a:pt x="238763" y="220466"/>
                        <a:pt x="274472" y="214875"/>
                        <a:pt x="304800" y="205264"/>
                      </a:cubicBezTo>
                      <a:lnTo>
                        <a:pt x="304800" y="184966"/>
                      </a:lnTo>
                      <a:close/>
                    </a:path>
                  </a:pathLst>
                </a:custGeom>
                <a:solidFill>
                  <a:srgbClr val="85BC2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NL"/>
                </a:p>
              </p:txBody>
            </p:sp>
          </p:grpSp>
          <p:sp>
            <p:nvSpPr>
              <p:cNvPr id="49" name="Freeform 489">
                <a:extLst>
                  <a:ext uri="{FF2B5EF4-FFF2-40B4-BE49-F238E27FC236}">
                    <a16:creationId xmlns:a16="http://schemas.microsoft.com/office/drawing/2014/main" id="{10A4178B-567E-0627-6AC8-B0D97BC82BC2}"/>
                  </a:ext>
                </a:extLst>
              </p:cNvPr>
              <p:cNvSpPr/>
              <p:nvPr/>
            </p:nvSpPr>
            <p:spPr>
              <a:xfrm>
                <a:off x="3568473" y="2034561"/>
                <a:ext cx="183156" cy="260213"/>
              </a:xfrm>
              <a:custGeom>
                <a:avLst/>
                <a:gdLst>
                  <a:gd name="connsiteX0" fmla="*/ 86182 w 183156"/>
                  <a:gd name="connsiteY0" fmla="*/ 260213 h 260213"/>
                  <a:gd name="connsiteX1" fmla="*/ 52873 w 183156"/>
                  <a:gd name="connsiteY1" fmla="*/ 192881 h 260213"/>
                  <a:gd name="connsiteX2" fmla="*/ 0 w 183156"/>
                  <a:gd name="connsiteY2" fmla="*/ 231743 h 260213"/>
                  <a:gd name="connsiteX3" fmla="*/ 0 w 183156"/>
                  <a:gd name="connsiteY3" fmla="*/ 0 h 260213"/>
                  <a:gd name="connsiteX4" fmla="*/ 183156 w 183156"/>
                  <a:gd name="connsiteY4" fmla="*/ 138665 h 260213"/>
                  <a:gd name="connsiteX5" fmla="*/ 120958 w 183156"/>
                  <a:gd name="connsiteY5" fmla="*/ 158382 h 260213"/>
                  <a:gd name="connsiteX6" fmla="*/ 154295 w 183156"/>
                  <a:gd name="connsiteY6" fmla="*/ 225781 h 260213"/>
                  <a:gd name="connsiteX7" fmla="*/ 86182 w 183156"/>
                  <a:gd name="connsiteY7" fmla="*/ 260213 h 260213"/>
                  <a:gd name="connsiteX8" fmla="*/ 59884 w 183156"/>
                  <a:gd name="connsiteY8" fmla="*/ 164078 h 260213"/>
                  <a:gd name="connsiteX9" fmla="*/ 94736 w 183156"/>
                  <a:gd name="connsiteY9" fmla="*/ 234534 h 260213"/>
                  <a:gd name="connsiteX10" fmla="*/ 128845 w 183156"/>
                  <a:gd name="connsiteY10" fmla="*/ 217294 h 260213"/>
                  <a:gd name="connsiteX11" fmla="*/ 94040 w 183156"/>
                  <a:gd name="connsiteY11" fmla="*/ 146914 h 260213"/>
                  <a:gd name="connsiteX12" fmla="*/ 142304 w 183156"/>
                  <a:gd name="connsiteY12" fmla="*/ 131626 h 260213"/>
                  <a:gd name="connsiteX13" fmla="*/ 19050 w 183156"/>
                  <a:gd name="connsiteY13" fmla="*/ 38329 h 260213"/>
                  <a:gd name="connsiteX14" fmla="*/ 19050 w 183156"/>
                  <a:gd name="connsiteY14" fmla="*/ 194100 h 260213"/>
                  <a:gd name="connsiteX15" fmla="*/ 59884 w 183156"/>
                  <a:gd name="connsiteY15" fmla="*/ 164078 h 260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3156" h="260213">
                    <a:moveTo>
                      <a:pt x="86182" y="260213"/>
                    </a:moveTo>
                    <a:lnTo>
                      <a:pt x="52873" y="192881"/>
                    </a:lnTo>
                    <a:lnTo>
                      <a:pt x="0" y="231743"/>
                    </a:lnTo>
                    <a:lnTo>
                      <a:pt x="0" y="0"/>
                    </a:lnTo>
                    <a:lnTo>
                      <a:pt x="183156" y="138665"/>
                    </a:lnTo>
                    <a:lnTo>
                      <a:pt x="120958" y="158382"/>
                    </a:lnTo>
                    <a:lnTo>
                      <a:pt x="154295" y="225781"/>
                    </a:lnTo>
                    <a:lnTo>
                      <a:pt x="86182" y="260213"/>
                    </a:lnTo>
                    <a:close/>
                    <a:moveTo>
                      <a:pt x="59884" y="164078"/>
                    </a:moveTo>
                    <a:lnTo>
                      <a:pt x="94736" y="234534"/>
                    </a:lnTo>
                    <a:lnTo>
                      <a:pt x="128845" y="217294"/>
                    </a:lnTo>
                    <a:lnTo>
                      <a:pt x="94040" y="146914"/>
                    </a:lnTo>
                    <a:lnTo>
                      <a:pt x="142304" y="131626"/>
                    </a:lnTo>
                    <a:lnTo>
                      <a:pt x="19050" y="38329"/>
                    </a:lnTo>
                    <a:lnTo>
                      <a:pt x="19050" y="194100"/>
                    </a:lnTo>
                    <a:lnTo>
                      <a:pt x="59884" y="164078"/>
                    </a:lnTo>
                    <a:close/>
                  </a:path>
                </a:pathLst>
              </a:custGeom>
              <a:solidFill>
                <a:srgbClr val="E5202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50" name="Freeform 490">
                <a:extLst>
                  <a:ext uri="{FF2B5EF4-FFF2-40B4-BE49-F238E27FC236}">
                    <a16:creationId xmlns:a16="http://schemas.microsoft.com/office/drawing/2014/main" id="{FF82C7B3-B57F-7320-62E1-91BFBDB7CA89}"/>
                  </a:ext>
                </a:extLst>
              </p:cNvPr>
              <p:cNvSpPr/>
              <p:nvPr/>
            </p:nvSpPr>
            <p:spPr>
              <a:xfrm>
                <a:off x="3130323" y="1700176"/>
                <a:ext cx="628650" cy="354682"/>
              </a:xfrm>
              <a:custGeom>
                <a:avLst/>
                <a:gdLst>
                  <a:gd name="connsiteX0" fmla="*/ 314325 w 628650"/>
                  <a:gd name="connsiteY0" fmla="*/ 0 h 354682"/>
                  <a:gd name="connsiteX1" fmla="*/ 0 w 628650"/>
                  <a:gd name="connsiteY1" fmla="*/ 157163 h 354682"/>
                  <a:gd name="connsiteX2" fmla="*/ 0 w 628650"/>
                  <a:gd name="connsiteY2" fmla="*/ 197510 h 354682"/>
                  <a:gd name="connsiteX3" fmla="*/ 133350 w 628650"/>
                  <a:gd name="connsiteY3" fmla="*/ 264185 h 354682"/>
                  <a:gd name="connsiteX4" fmla="*/ 133350 w 628650"/>
                  <a:gd name="connsiteY4" fmla="*/ 251022 h 354682"/>
                  <a:gd name="connsiteX5" fmla="*/ 134045 w 628650"/>
                  <a:gd name="connsiteY5" fmla="*/ 243230 h 354682"/>
                  <a:gd name="connsiteX6" fmla="*/ 19050 w 628650"/>
                  <a:gd name="connsiteY6" fmla="*/ 185738 h 354682"/>
                  <a:gd name="connsiteX7" fmla="*/ 19050 w 628650"/>
                  <a:gd name="connsiteY7" fmla="*/ 168945 h 354682"/>
                  <a:gd name="connsiteX8" fmla="*/ 314325 w 628650"/>
                  <a:gd name="connsiteY8" fmla="*/ 21307 h 354682"/>
                  <a:gd name="connsiteX9" fmla="*/ 609600 w 628650"/>
                  <a:gd name="connsiteY9" fmla="*/ 168945 h 354682"/>
                  <a:gd name="connsiteX10" fmla="*/ 609600 w 628650"/>
                  <a:gd name="connsiteY10" fmla="*/ 185747 h 354682"/>
                  <a:gd name="connsiteX11" fmla="*/ 314325 w 628650"/>
                  <a:gd name="connsiteY11" fmla="*/ 333385 h 354682"/>
                  <a:gd name="connsiteX12" fmla="*/ 190500 w 628650"/>
                  <a:gd name="connsiteY12" fmla="*/ 271472 h 354682"/>
                  <a:gd name="connsiteX13" fmla="*/ 190500 w 628650"/>
                  <a:gd name="connsiteY13" fmla="*/ 292770 h 354682"/>
                  <a:gd name="connsiteX14" fmla="*/ 314325 w 628650"/>
                  <a:gd name="connsiteY14" fmla="*/ 354682 h 354682"/>
                  <a:gd name="connsiteX15" fmla="*/ 628650 w 628650"/>
                  <a:gd name="connsiteY15" fmla="*/ 197520 h 354682"/>
                  <a:gd name="connsiteX16" fmla="*/ 628650 w 628650"/>
                  <a:gd name="connsiteY16" fmla="*/ 157172 h 354682"/>
                  <a:gd name="connsiteX17" fmla="*/ 314325 w 628650"/>
                  <a:gd name="connsiteY17" fmla="*/ 0 h 35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28650" h="354682">
                    <a:moveTo>
                      <a:pt x="314325" y="0"/>
                    </a:moveTo>
                    <a:lnTo>
                      <a:pt x="0" y="157163"/>
                    </a:lnTo>
                    <a:lnTo>
                      <a:pt x="0" y="197510"/>
                    </a:lnTo>
                    <a:lnTo>
                      <a:pt x="133350" y="264185"/>
                    </a:lnTo>
                    <a:lnTo>
                      <a:pt x="133350" y="251022"/>
                    </a:lnTo>
                    <a:cubicBezTo>
                      <a:pt x="133350" y="248374"/>
                      <a:pt x="133626" y="245783"/>
                      <a:pt x="134045" y="243230"/>
                    </a:cubicBezTo>
                    <a:lnTo>
                      <a:pt x="19050" y="185738"/>
                    </a:lnTo>
                    <a:lnTo>
                      <a:pt x="19050" y="168945"/>
                    </a:lnTo>
                    <a:lnTo>
                      <a:pt x="314325" y="21307"/>
                    </a:lnTo>
                    <a:lnTo>
                      <a:pt x="609600" y="168945"/>
                    </a:lnTo>
                    <a:lnTo>
                      <a:pt x="609600" y="185747"/>
                    </a:lnTo>
                    <a:lnTo>
                      <a:pt x="314325" y="333385"/>
                    </a:lnTo>
                    <a:lnTo>
                      <a:pt x="190500" y="271472"/>
                    </a:lnTo>
                    <a:lnTo>
                      <a:pt x="190500" y="292770"/>
                    </a:lnTo>
                    <a:lnTo>
                      <a:pt x="314325" y="354682"/>
                    </a:lnTo>
                    <a:lnTo>
                      <a:pt x="628650" y="197520"/>
                    </a:lnTo>
                    <a:lnTo>
                      <a:pt x="628650" y="157172"/>
                    </a:lnTo>
                    <a:lnTo>
                      <a:pt x="3143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51" name="Freeform 491">
                <a:extLst>
                  <a:ext uri="{FF2B5EF4-FFF2-40B4-BE49-F238E27FC236}">
                    <a16:creationId xmlns:a16="http://schemas.microsoft.com/office/drawing/2014/main" id="{49F84689-C806-51DF-7F22-48B75102B8AB}"/>
                  </a:ext>
                </a:extLst>
              </p:cNvPr>
              <p:cNvSpPr/>
              <p:nvPr/>
            </p:nvSpPr>
            <p:spPr>
              <a:xfrm>
                <a:off x="3282723" y="1853690"/>
                <a:ext cx="171458" cy="238135"/>
              </a:xfrm>
              <a:custGeom>
                <a:avLst/>
                <a:gdLst>
                  <a:gd name="connsiteX0" fmla="*/ 9525 w 171458"/>
                  <a:gd name="connsiteY0" fmla="*/ 238136 h 238135"/>
                  <a:gd name="connsiteX1" fmla="*/ 0 w 171458"/>
                  <a:gd name="connsiteY1" fmla="*/ 228611 h 238135"/>
                  <a:gd name="connsiteX2" fmla="*/ 0 w 171458"/>
                  <a:gd name="connsiteY2" fmla="*/ 97508 h 238135"/>
                  <a:gd name="connsiteX3" fmla="*/ 15792 w 171458"/>
                  <a:gd name="connsiteY3" fmla="*/ 71943 h 238135"/>
                  <a:gd name="connsiteX4" fmla="*/ 157667 w 171458"/>
                  <a:gd name="connsiteY4" fmla="*/ 1011 h 238135"/>
                  <a:gd name="connsiteX5" fmla="*/ 170450 w 171458"/>
                  <a:gd name="connsiteY5" fmla="*/ 5268 h 238135"/>
                  <a:gd name="connsiteX6" fmla="*/ 166192 w 171458"/>
                  <a:gd name="connsiteY6" fmla="*/ 18051 h 238135"/>
                  <a:gd name="connsiteX7" fmla="*/ 24317 w 171458"/>
                  <a:gd name="connsiteY7" fmla="*/ 88984 h 238135"/>
                  <a:gd name="connsiteX8" fmla="*/ 19050 w 171458"/>
                  <a:gd name="connsiteY8" fmla="*/ 97508 h 238135"/>
                  <a:gd name="connsiteX9" fmla="*/ 19050 w 171458"/>
                  <a:gd name="connsiteY9" fmla="*/ 228611 h 238135"/>
                  <a:gd name="connsiteX10" fmla="*/ 9525 w 171458"/>
                  <a:gd name="connsiteY10" fmla="*/ 238136 h 23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458" h="238135">
                    <a:moveTo>
                      <a:pt x="9525" y="238136"/>
                    </a:moveTo>
                    <a:cubicBezTo>
                      <a:pt x="4267" y="238136"/>
                      <a:pt x="0" y="233878"/>
                      <a:pt x="0" y="228611"/>
                    </a:cubicBezTo>
                    <a:lnTo>
                      <a:pt x="0" y="97508"/>
                    </a:lnTo>
                    <a:cubicBezTo>
                      <a:pt x="0" y="86612"/>
                      <a:pt x="6048" y="76820"/>
                      <a:pt x="15792" y="71943"/>
                    </a:cubicBezTo>
                    <a:lnTo>
                      <a:pt x="157667" y="1011"/>
                    </a:lnTo>
                    <a:cubicBezTo>
                      <a:pt x="162392" y="-1352"/>
                      <a:pt x="168097" y="572"/>
                      <a:pt x="170450" y="5268"/>
                    </a:cubicBezTo>
                    <a:cubicBezTo>
                      <a:pt x="172803" y="9974"/>
                      <a:pt x="170898" y="15698"/>
                      <a:pt x="166192" y="18051"/>
                    </a:cubicBezTo>
                    <a:lnTo>
                      <a:pt x="24317" y="88984"/>
                    </a:lnTo>
                    <a:cubicBezTo>
                      <a:pt x="21069" y="90612"/>
                      <a:pt x="19050" y="93879"/>
                      <a:pt x="19050" y="97508"/>
                    </a:cubicBezTo>
                    <a:lnTo>
                      <a:pt x="19050" y="228611"/>
                    </a:lnTo>
                    <a:cubicBezTo>
                      <a:pt x="19050" y="233878"/>
                      <a:pt x="14783" y="238136"/>
                      <a:pt x="9525" y="238136"/>
                    </a:cubicBezTo>
                    <a:close/>
                  </a:path>
                </a:pathLst>
              </a:custGeom>
              <a:solidFill>
                <a:srgbClr val="007A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</p:grpSp>
        <p:grpSp>
          <p:nvGrpSpPr>
            <p:cNvPr id="43" name="Graphic 9">
              <a:extLst>
                <a:ext uri="{FF2B5EF4-FFF2-40B4-BE49-F238E27FC236}">
                  <a16:creationId xmlns:a16="http://schemas.microsoft.com/office/drawing/2014/main" id="{48B0D56D-9633-BFF3-9F3C-8D5FA5F65756}"/>
                </a:ext>
              </a:extLst>
            </p:cNvPr>
            <p:cNvGrpSpPr/>
            <p:nvPr/>
          </p:nvGrpSpPr>
          <p:grpSpPr>
            <a:xfrm>
              <a:off x="2911248" y="1443735"/>
              <a:ext cx="1066799" cy="1066799"/>
              <a:chOff x="2911248" y="1443735"/>
              <a:chExt cx="1066799" cy="1066799"/>
            </a:xfrm>
          </p:grpSpPr>
          <p:sp>
            <p:nvSpPr>
              <p:cNvPr id="44" name="Freeform 484">
                <a:extLst>
                  <a:ext uri="{FF2B5EF4-FFF2-40B4-BE49-F238E27FC236}">
                    <a16:creationId xmlns:a16="http://schemas.microsoft.com/office/drawing/2014/main" id="{8DFD4ACB-5483-A6F7-1855-5C8354A84CF9}"/>
                  </a:ext>
                </a:extLst>
              </p:cNvPr>
              <p:cNvSpPr/>
              <p:nvPr/>
            </p:nvSpPr>
            <p:spPr>
              <a:xfrm>
                <a:off x="3827772" y="1620757"/>
                <a:ext cx="150275" cy="712755"/>
              </a:xfrm>
              <a:custGeom>
                <a:avLst/>
                <a:gdLst>
                  <a:gd name="connsiteX0" fmla="*/ 13668 w 150275"/>
                  <a:gd name="connsiteY0" fmla="*/ 0 h 712755"/>
                  <a:gd name="connsiteX1" fmla="*/ 0 w 150275"/>
                  <a:gd name="connsiteY1" fmla="*/ 13668 h 712755"/>
                  <a:gd name="connsiteX2" fmla="*/ 131226 w 150275"/>
                  <a:gd name="connsiteY2" fmla="*/ 356378 h 712755"/>
                  <a:gd name="connsiteX3" fmla="*/ 0 w 150275"/>
                  <a:gd name="connsiteY3" fmla="*/ 699087 h 712755"/>
                  <a:gd name="connsiteX4" fmla="*/ 13668 w 150275"/>
                  <a:gd name="connsiteY4" fmla="*/ 712756 h 712755"/>
                  <a:gd name="connsiteX5" fmla="*/ 150276 w 150275"/>
                  <a:gd name="connsiteY5" fmla="*/ 356378 h 712755"/>
                  <a:gd name="connsiteX6" fmla="*/ 13668 w 150275"/>
                  <a:gd name="connsiteY6" fmla="*/ 0 h 712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275" h="712755">
                    <a:moveTo>
                      <a:pt x="13668" y="0"/>
                    </a:moveTo>
                    <a:lnTo>
                      <a:pt x="0" y="13668"/>
                    </a:lnTo>
                    <a:cubicBezTo>
                      <a:pt x="81524" y="104718"/>
                      <a:pt x="131226" y="224828"/>
                      <a:pt x="131226" y="356378"/>
                    </a:cubicBezTo>
                    <a:cubicBezTo>
                      <a:pt x="131226" y="487928"/>
                      <a:pt x="81534" y="608038"/>
                      <a:pt x="0" y="699087"/>
                    </a:cubicBezTo>
                    <a:lnTo>
                      <a:pt x="13668" y="712756"/>
                    </a:lnTo>
                    <a:cubicBezTo>
                      <a:pt x="98574" y="618296"/>
                      <a:pt x="150276" y="493386"/>
                      <a:pt x="150276" y="356378"/>
                    </a:cubicBezTo>
                    <a:cubicBezTo>
                      <a:pt x="150276" y="219370"/>
                      <a:pt x="98574" y="94459"/>
                      <a:pt x="13668" y="0"/>
                    </a:cubicBezTo>
                    <a:close/>
                  </a:path>
                </a:pathLst>
              </a:custGeom>
              <a:solidFill>
                <a:srgbClr val="85BC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45" name="Freeform 485">
                <a:extLst>
                  <a:ext uri="{FF2B5EF4-FFF2-40B4-BE49-F238E27FC236}">
                    <a16:creationId xmlns:a16="http://schemas.microsoft.com/office/drawing/2014/main" id="{63A2DF30-CC26-A6C4-403E-C1B7AE12F321}"/>
                  </a:ext>
                </a:extLst>
              </p:cNvPr>
              <p:cNvSpPr/>
              <p:nvPr/>
            </p:nvSpPr>
            <p:spPr>
              <a:xfrm>
                <a:off x="3088270" y="2360259"/>
                <a:ext cx="712755" cy="150275"/>
              </a:xfrm>
              <a:custGeom>
                <a:avLst/>
                <a:gdLst>
                  <a:gd name="connsiteX0" fmla="*/ 699087 w 712755"/>
                  <a:gd name="connsiteY0" fmla="*/ 0 h 150275"/>
                  <a:gd name="connsiteX1" fmla="*/ 356378 w 712755"/>
                  <a:gd name="connsiteY1" fmla="*/ 131226 h 150275"/>
                  <a:gd name="connsiteX2" fmla="*/ 13668 w 712755"/>
                  <a:gd name="connsiteY2" fmla="*/ 0 h 150275"/>
                  <a:gd name="connsiteX3" fmla="*/ 0 w 712755"/>
                  <a:gd name="connsiteY3" fmla="*/ 13668 h 150275"/>
                  <a:gd name="connsiteX4" fmla="*/ 356378 w 712755"/>
                  <a:gd name="connsiteY4" fmla="*/ 150276 h 150275"/>
                  <a:gd name="connsiteX5" fmla="*/ 712756 w 712755"/>
                  <a:gd name="connsiteY5" fmla="*/ 13668 h 150275"/>
                  <a:gd name="connsiteX6" fmla="*/ 699087 w 712755"/>
                  <a:gd name="connsiteY6" fmla="*/ 0 h 150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2755" h="150275">
                    <a:moveTo>
                      <a:pt x="699087" y="0"/>
                    </a:moveTo>
                    <a:cubicBezTo>
                      <a:pt x="608038" y="81524"/>
                      <a:pt x="487928" y="131226"/>
                      <a:pt x="356378" y="131226"/>
                    </a:cubicBezTo>
                    <a:cubicBezTo>
                      <a:pt x="224828" y="131226"/>
                      <a:pt x="104718" y="81524"/>
                      <a:pt x="13668" y="0"/>
                    </a:cubicBezTo>
                    <a:lnTo>
                      <a:pt x="0" y="13668"/>
                    </a:lnTo>
                    <a:cubicBezTo>
                      <a:pt x="94459" y="98574"/>
                      <a:pt x="219370" y="150276"/>
                      <a:pt x="356378" y="150276"/>
                    </a:cubicBezTo>
                    <a:cubicBezTo>
                      <a:pt x="493386" y="150276"/>
                      <a:pt x="618296" y="98574"/>
                      <a:pt x="712756" y="13668"/>
                    </a:cubicBezTo>
                    <a:lnTo>
                      <a:pt x="699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46" name="Freeform 486">
                <a:extLst>
                  <a:ext uri="{FF2B5EF4-FFF2-40B4-BE49-F238E27FC236}">
                    <a16:creationId xmlns:a16="http://schemas.microsoft.com/office/drawing/2014/main" id="{E8894237-9F89-FADF-65B4-AD0762F8890A}"/>
                  </a:ext>
                </a:extLst>
              </p:cNvPr>
              <p:cNvSpPr/>
              <p:nvPr/>
            </p:nvSpPr>
            <p:spPr>
              <a:xfrm>
                <a:off x="3088269" y="1443735"/>
                <a:ext cx="712755" cy="150275"/>
              </a:xfrm>
              <a:custGeom>
                <a:avLst/>
                <a:gdLst>
                  <a:gd name="connsiteX0" fmla="*/ 13668 w 712755"/>
                  <a:gd name="connsiteY0" fmla="*/ 150276 h 150275"/>
                  <a:gd name="connsiteX1" fmla="*/ 356378 w 712755"/>
                  <a:gd name="connsiteY1" fmla="*/ 19050 h 150275"/>
                  <a:gd name="connsiteX2" fmla="*/ 699087 w 712755"/>
                  <a:gd name="connsiteY2" fmla="*/ 150276 h 150275"/>
                  <a:gd name="connsiteX3" fmla="*/ 712756 w 712755"/>
                  <a:gd name="connsiteY3" fmla="*/ 136608 h 150275"/>
                  <a:gd name="connsiteX4" fmla="*/ 356378 w 712755"/>
                  <a:gd name="connsiteY4" fmla="*/ 0 h 150275"/>
                  <a:gd name="connsiteX5" fmla="*/ 0 w 712755"/>
                  <a:gd name="connsiteY5" fmla="*/ 136608 h 150275"/>
                  <a:gd name="connsiteX6" fmla="*/ 13668 w 712755"/>
                  <a:gd name="connsiteY6" fmla="*/ 150276 h 150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2755" h="150275">
                    <a:moveTo>
                      <a:pt x="13668" y="150276"/>
                    </a:moveTo>
                    <a:cubicBezTo>
                      <a:pt x="104718" y="68742"/>
                      <a:pt x="224828" y="19050"/>
                      <a:pt x="356378" y="19050"/>
                    </a:cubicBezTo>
                    <a:cubicBezTo>
                      <a:pt x="487928" y="19050"/>
                      <a:pt x="608038" y="68751"/>
                      <a:pt x="699087" y="150276"/>
                    </a:cubicBezTo>
                    <a:lnTo>
                      <a:pt x="712756" y="136608"/>
                    </a:lnTo>
                    <a:cubicBezTo>
                      <a:pt x="618296" y="51702"/>
                      <a:pt x="493386" y="0"/>
                      <a:pt x="356378" y="0"/>
                    </a:cubicBezTo>
                    <a:cubicBezTo>
                      <a:pt x="219370" y="0"/>
                      <a:pt x="94459" y="51702"/>
                      <a:pt x="0" y="136608"/>
                    </a:cubicBezTo>
                    <a:lnTo>
                      <a:pt x="13668" y="150276"/>
                    </a:lnTo>
                    <a:close/>
                  </a:path>
                </a:pathLst>
              </a:custGeom>
              <a:solidFill>
                <a:srgbClr val="E5202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47" name="Freeform 487">
                <a:extLst>
                  <a:ext uri="{FF2B5EF4-FFF2-40B4-BE49-F238E27FC236}">
                    <a16:creationId xmlns:a16="http://schemas.microsoft.com/office/drawing/2014/main" id="{5FAC1D61-01C3-67EC-F5AB-D1F6040C2AAC}"/>
                  </a:ext>
                </a:extLst>
              </p:cNvPr>
              <p:cNvSpPr/>
              <p:nvPr/>
            </p:nvSpPr>
            <p:spPr>
              <a:xfrm>
                <a:off x="2911248" y="1620757"/>
                <a:ext cx="150275" cy="712755"/>
              </a:xfrm>
              <a:custGeom>
                <a:avLst/>
                <a:gdLst>
                  <a:gd name="connsiteX0" fmla="*/ 150276 w 150275"/>
                  <a:gd name="connsiteY0" fmla="*/ 699087 h 712755"/>
                  <a:gd name="connsiteX1" fmla="*/ 19050 w 150275"/>
                  <a:gd name="connsiteY1" fmla="*/ 356378 h 712755"/>
                  <a:gd name="connsiteX2" fmla="*/ 150276 w 150275"/>
                  <a:gd name="connsiteY2" fmla="*/ 13668 h 712755"/>
                  <a:gd name="connsiteX3" fmla="*/ 136608 w 150275"/>
                  <a:gd name="connsiteY3" fmla="*/ 0 h 712755"/>
                  <a:gd name="connsiteX4" fmla="*/ 0 w 150275"/>
                  <a:gd name="connsiteY4" fmla="*/ 356378 h 712755"/>
                  <a:gd name="connsiteX5" fmla="*/ 136608 w 150275"/>
                  <a:gd name="connsiteY5" fmla="*/ 712756 h 712755"/>
                  <a:gd name="connsiteX6" fmla="*/ 150276 w 150275"/>
                  <a:gd name="connsiteY6" fmla="*/ 699087 h 712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275" h="712755">
                    <a:moveTo>
                      <a:pt x="150276" y="699087"/>
                    </a:moveTo>
                    <a:cubicBezTo>
                      <a:pt x="68751" y="608038"/>
                      <a:pt x="19050" y="487928"/>
                      <a:pt x="19050" y="356378"/>
                    </a:cubicBezTo>
                    <a:cubicBezTo>
                      <a:pt x="19050" y="224828"/>
                      <a:pt x="68751" y="104718"/>
                      <a:pt x="150276" y="13668"/>
                    </a:cubicBezTo>
                    <a:lnTo>
                      <a:pt x="136608" y="0"/>
                    </a:lnTo>
                    <a:cubicBezTo>
                      <a:pt x="51702" y="94459"/>
                      <a:pt x="0" y="219370"/>
                      <a:pt x="0" y="356378"/>
                    </a:cubicBezTo>
                    <a:cubicBezTo>
                      <a:pt x="0" y="493386"/>
                      <a:pt x="51702" y="618296"/>
                      <a:pt x="136608" y="712756"/>
                    </a:cubicBezTo>
                    <a:lnTo>
                      <a:pt x="150276" y="699087"/>
                    </a:lnTo>
                    <a:close/>
                  </a:path>
                </a:pathLst>
              </a:custGeom>
              <a:solidFill>
                <a:srgbClr val="007A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</p:grpSp>
      </p:grpSp>
      <p:grpSp>
        <p:nvGrpSpPr>
          <p:cNvPr id="54" name="Group 2890">
            <a:extLst>
              <a:ext uri="{FF2B5EF4-FFF2-40B4-BE49-F238E27FC236}">
                <a16:creationId xmlns:a16="http://schemas.microsoft.com/office/drawing/2014/main" id="{D52823B2-F1B2-7291-8462-FBA1A74F53B7}"/>
              </a:ext>
            </a:extLst>
          </p:cNvPr>
          <p:cNvGrpSpPr>
            <a:grpSpLocks noChangeAspect="1"/>
          </p:cNvGrpSpPr>
          <p:nvPr/>
        </p:nvGrpSpPr>
        <p:grpSpPr>
          <a:xfrm>
            <a:off x="242969" y="4107977"/>
            <a:ext cx="1219812" cy="1229708"/>
            <a:chOff x="10851406" y="4721145"/>
            <a:chExt cx="1066799" cy="1066799"/>
          </a:xfrm>
        </p:grpSpPr>
        <p:sp>
          <p:nvSpPr>
            <p:cNvPr id="55" name="Freeform 2891">
              <a:extLst>
                <a:ext uri="{FF2B5EF4-FFF2-40B4-BE49-F238E27FC236}">
                  <a16:creationId xmlns:a16="http://schemas.microsoft.com/office/drawing/2014/main" id="{D22CF610-4DE7-2D6A-D3D6-A9DEE64BFC62}"/>
                </a:ext>
              </a:extLst>
            </p:cNvPr>
            <p:cNvSpPr/>
            <p:nvPr/>
          </p:nvSpPr>
          <p:spPr>
            <a:xfrm>
              <a:off x="11497277" y="5073693"/>
              <a:ext cx="125320" cy="162286"/>
            </a:xfrm>
            <a:custGeom>
              <a:avLst/>
              <a:gdLst>
                <a:gd name="connsiteX0" fmla="*/ 62655 w 125320"/>
                <a:gd name="connsiteY0" fmla="*/ 162287 h 162286"/>
                <a:gd name="connsiteX1" fmla="*/ 0 w 125320"/>
                <a:gd name="connsiteY1" fmla="*/ 69361 h 162286"/>
                <a:gd name="connsiteX2" fmla="*/ 62655 w 125320"/>
                <a:gd name="connsiteY2" fmla="*/ 0 h 162286"/>
                <a:gd name="connsiteX3" fmla="*/ 125320 w 125320"/>
                <a:gd name="connsiteY3" fmla="*/ 69361 h 162286"/>
                <a:gd name="connsiteX4" fmla="*/ 62655 w 125320"/>
                <a:gd name="connsiteY4" fmla="*/ 162287 h 162286"/>
                <a:gd name="connsiteX5" fmla="*/ 62655 w 125320"/>
                <a:gd name="connsiteY5" fmla="*/ 19050 h 162286"/>
                <a:gd name="connsiteX6" fmla="*/ 19050 w 125320"/>
                <a:gd name="connsiteY6" fmla="*/ 69361 h 162286"/>
                <a:gd name="connsiteX7" fmla="*/ 62655 w 125320"/>
                <a:gd name="connsiteY7" fmla="*/ 143237 h 162286"/>
                <a:gd name="connsiteX8" fmla="*/ 106270 w 125320"/>
                <a:gd name="connsiteY8" fmla="*/ 69361 h 162286"/>
                <a:gd name="connsiteX9" fmla="*/ 62655 w 125320"/>
                <a:gd name="connsiteY9" fmla="*/ 19050 h 16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320" h="162286">
                  <a:moveTo>
                    <a:pt x="62655" y="162287"/>
                  </a:moveTo>
                  <a:cubicBezTo>
                    <a:pt x="33023" y="162287"/>
                    <a:pt x="0" y="124120"/>
                    <a:pt x="0" y="69361"/>
                  </a:cubicBezTo>
                  <a:cubicBezTo>
                    <a:pt x="0" y="12744"/>
                    <a:pt x="46396" y="0"/>
                    <a:pt x="62655" y="0"/>
                  </a:cubicBezTo>
                  <a:cubicBezTo>
                    <a:pt x="78915" y="0"/>
                    <a:pt x="125320" y="12744"/>
                    <a:pt x="125320" y="69361"/>
                  </a:cubicBezTo>
                  <a:cubicBezTo>
                    <a:pt x="125320" y="124939"/>
                    <a:pt x="92916" y="162287"/>
                    <a:pt x="62655" y="162287"/>
                  </a:cubicBezTo>
                  <a:close/>
                  <a:moveTo>
                    <a:pt x="62655" y="19050"/>
                  </a:moveTo>
                  <a:cubicBezTo>
                    <a:pt x="62217" y="19050"/>
                    <a:pt x="19050" y="21212"/>
                    <a:pt x="19050" y="69361"/>
                  </a:cubicBezTo>
                  <a:cubicBezTo>
                    <a:pt x="19050" y="114462"/>
                    <a:pt x="44882" y="143237"/>
                    <a:pt x="62655" y="143237"/>
                  </a:cubicBezTo>
                  <a:cubicBezTo>
                    <a:pt x="80867" y="143237"/>
                    <a:pt x="106270" y="115129"/>
                    <a:pt x="106270" y="69361"/>
                  </a:cubicBezTo>
                  <a:cubicBezTo>
                    <a:pt x="106270" y="21212"/>
                    <a:pt x="63094" y="19050"/>
                    <a:pt x="62655" y="19050"/>
                  </a:cubicBezTo>
                  <a:close/>
                </a:path>
              </a:pathLst>
            </a:custGeom>
            <a:solidFill>
              <a:srgbClr val="007A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56" name="Freeform 2892">
              <a:extLst>
                <a:ext uri="{FF2B5EF4-FFF2-40B4-BE49-F238E27FC236}">
                  <a16:creationId xmlns:a16="http://schemas.microsoft.com/office/drawing/2014/main" id="{7C183230-B5EA-E307-E624-4139BF2E322C}"/>
                </a:ext>
              </a:extLst>
            </p:cNvPr>
            <p:cNvSpPr/>
            <p:nvPr/>
          </p:nvSpPr>
          <p:spPr>
            <a:xfrm>
              <a:off x="11092262" y="5067136"/>
              <a:ext cx="137624" cy="167787"/>
            </a:xfrm>
            <a:custGeom>
              <a:avLst/>
              <a:gdLst>
                <a:gd name="connsiteX0" fmla="*/ 67229 w 137624"/>
                <a:gd name="connsiteY0" fmla="*/ 167787 h 167787"/>
                <a:gd name="connsiteX1" fmla="*/ 65944 w 137624"/>
                <a:gd name="connsiteY1" fmla="*/ 167768 h 167787"/>
                <a:gd name="connsiteX2" fmla="*/ 59 w 137624"/>
                <a:gd name="connsiteY2" fmla="*/ 69604 h 167787"/>
                <a:gd name="connsiteX3" fmla="*/ 70963 w 137624"/>
                <a:gd name="connsiteY3" fmla="*/ 23 h 167787"/>
                <a:gd name="connsiteX4" fmla="*/ 111464 w 137624"/>
                <a:gd name="connsiteY4" fmla="*/ 15063 h 167787"/>
                <a:gd name="connsiteX5" fmla="*/ 137581 w 137624"/>
                <a:gd name="connsiteY5" fmla="*/ 73718 h 167787"/>
                <a:gd name="connsiteX6" fmla="*/ 67229 w 137624"/>
                <a:gd name="connsiteY6" fmla="*/ 167787 h 167787"/>
                <a:gd name="connsiteX7" fmla="*/ 70363 w 137624"/>
                <a:gd name="connsiteY7" fmla="*/ 19073 h 167787"/>
                <a:gd name="connsiteX8" fmla="*/ 19090 w 137624"/>
                <a:gd name="connsiteY8" fmla="*/ 70175 h 167787"/>
                <a:gd name="connsiteX9" fmla="*/ 66506 w 137624"/>
                <a:gd name="connsiteY9" fmla="*/ 148728 h 167787"/>
                <a:gd name="connsiteX10" fmla="*/ 118531 w 137624"/>
                <a:gd name="connsiteY10" fmla="*/ 73147 h 167787"/>
                <a:gd name="connsiteX11" fmla="*/ 118531 w 137624"/>
                <a:gd name="connsiteY11" fmla="*/ 73147 h 167787"/>
                <a:gd name="connsiteX12" fmla="*/ 99938 w 137624"/>
                <a:gd name="connsiteY12" fmla="*/ 30237 h 167787"/>
                <a:gd name="connsiteX13" fmla="*/ 70382 w 137624"/>
                <a:gd name="connsiteY13" fmla="*/ 19073 h 167787"/>
                <a:gd name="connsiteX14" fmla="*/ 70363 w 137624"/>
                <a:gd name="connsiteY14" fmla="*/ 19073 h 16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624" h="167787">
                  <a:moveTo>
                    <a:pt x="67229" y="167787"/>
                  </a:moveTo>
                  <a:cubicBezTo>
                    <a:pt x="66801" y="167787"/>
                    <a:pt x="66372" y="167787"/>
                    <a:pt x="65944" y="167768"/>
                  </a:cubicBezTo>
                  <a:cubicBezTo>
                    <a:pt x="33416" y="166797"/>
                    <a:pt x="-1636" y="126239"/>
                    <a:pt x="59" y="69604"/>
                  </a:cubicBezTo>
                  <a:cubicBezTo>
                    <a:pt x="1812" y="11111"/>
                    <a:pt x="53123" y="-605"/>
                    <a:pt x="70963" y="23"/>
                  </a:cubicBezTo>
                  <a:cubicBezTo>
                    <a:pt x="80898" y="319"/>
                    <a:pt x="97471" y="4434"/>
                    <a:pt x="111464" y="15063"/>
                  </a:cubicBezTo>
                  <a:cubicBezTo>
                    <a:pt x="123903" y="24503"/>
                    <a:pt x="138524" y="42343"/>
                    <a:pt x="137581" y="73718"/>
                  </a:cubicBezTo>
                  <a:cubicBezTo>
                    <a:pt x="135876" y="130468"/>
                    <a:pt x="100081" y="167787"/>
                    <a:pt x="67229" y="167787"/>
                  </a:cubicBezTo>
                  <a:close/>
                  <a:moveTo>
                    <a:pt x="70363" y="19073"/>
                  </a:moveTo>
                  <a:cubicBezTo>
                    <a:pt x="69144" y="19073"/>
                    <a:pt x="20586" y="20226"/>
                    <a:pt x="19090" y="70175"/>
                  </a:cubicBezTo>
                  <a:cubicBezTo>
                    <a:pt x="17795" y="113581"/>
                    <a:pt x="43512" y="148042"/>
                    <a:pt x="66506" y="148728"/>
                  </a:cubicBezTo>
                  <a:cubicBezTo>
                    <a:pt x="87146" y="149194"/>
                    <a:pt x="117102" y="120896"/>
                    <a:pt x="118531" y="73147"/>
                  </a:cubicBezTo>
                  <a:lnTo>
                    <a:pt x="118531" y="73147"/>
                  </a:lnTo>
                  <a:cubicBezTo>
                    <a:pt x="119093" y="54468"/>
                    <a:pt x="112835" y="40028"/>
                    <a:pt x="99938" y="30237"/>
                  </a:cubicBezTo>
                  <a:cubicBezTo>
                    <a:pt x="88785" y="21769"/>
                    <a:pt x="75726" y="19226"/>
                    <a:pt x="70382" y="19073"/>
                  </a:cubicBezTo>
                  <a:cubicBezTo>
                    <a:pt x="70382" y="19073"/>
                    <a:pt x="70373" y="19073"/>
                    <a:pt x="70363" y="19073"/>
                  </a:cubicBezTo>
                  <a:close/>
                </a:path>
              </a:pathLst>
            </a:custGeom>
            <a:solidFill>
              <a:srgbClr val="85BC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57" name="Freeform 2893">
              <a:extLst>
                <a:ext uri="{FF2B5EF4-FFF2-40B4-BE49-F238E27FC236}">
                  <a16:creationId xmlns:a16="http://schemas.microsoft.com/office/drawing/2014/main" id="{FDB5B908-85EC-3D0A-F1BD-9AD73C3F9238}"/>
                </a:ext>
              </a:extLst>
            </p:cNvPr>
            <p:cNvSpPr/>
            <p:nvPr/>
          </p:nvSpPr>
          <p:spPr>
            <a:xfrm>
              <a:off x="11194306" y="5464095"/>
              <a:ext cx="523875" cy="19050"/>
            </a:xfrm>
            <a:custGeom>
              <a:avLst/>
              <a:gdLst>
                <a:gd name="connsiteX0" fmla="*/ 0 w 523875"/>
                <a:gd name="connsiteY0" fmla="*/ 0 h 19050"/>
                <a:gd name="connsiteX1" fmla="*/ 523875 w 523875"/>
                <a:gd name="connsiteY1" fmla="*/ 0 h 19050"/>
                <a:gd name="connsiteX2" fmla="*/ 523875 w 523875"/>
                <a:gd name="connsiteY2" fmla="*/ 19050 h 19050"/>
                <a:gd name="connsiteX3" fmla="*/ 0 w 523875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75" h="19050">
                  <a:moveTo>
                    <a:pt x="0" y="0"/>
                  </a:moveTo>
                  <a:lnTo>
                    <a:pt x="523875" y="0"/>
                  </a:lnTo>
                  <a:lnTo>
                    <a:pt x="523875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58" name="Freeform 2894">
              <a:extLst>
                <a:ext uri="{FF2B5EF4-FFF2-40B4-BE49-F238E27FC236}">
                  <a16:creationId xmlns:a16="http://schemas.microsoft.com/office/drawing/2014/main" id="{DF0F861E-14B0-3792-0D40-8F6C90DA7C82}"/>
                </a:ext>
              </a:extLst>
            </p:cNvPr>
            <p:cNvSpPr/>
            <p:nvPr/>
          </p:nvSpPr>
          <p:spPr>
            <a:xfrm>
              <a:off x="11318388" y="5317829"/>
              <a:ext cx="187042" cy="127206"/>
            </a:xfrm>
            <a:custGeom>
              <a:avLst/>
              <a:gdLst>
                <a:gd name="connsiteX0" fmla="*/ 28299 w 187042"/>
                <a:gd name="connsiteY0" fmla="*/ 0 h 127206"/>
                <a:gd name="connsiteX1" fmla="*/ 0 w 187042"/>
                <a:gd name="connsiteY1" fmla="*/ 72523 h 127206"/>
                <a:gd name="connsiteX2" fmla="*/ 19698 w 187042"/>
                <a:gd name="connsiteY2" fmla="*/ 74457 h 127206"/>
                <a:gd name="connsiteX3" fmla="*/ 41310 w 187042"/>
                <a:gd name="connsiteY3" fmla="*/ 19059 h 127206"/>
                <a:gd name="connsiteX4" fmla="*/ 159115 w 187042"/>
                <a:gd name="connsiteY4" fmla="*/ 19059 h 127206"/>
                <a:gd name="connsiteX5" fmla="*/ 126921 w 187042"/>
                <a:gd name="connsiteY5" fmla="*/ 101279 h 127206"/>
                <a:gd name="connsiteX6" fmla="*/ 112747 w 187042"/>
                <a:gd name="connsiteY6" fmla="*/ 108156 h 127206"/>
                <a:gd name="connsiteX7" fmla="*/ 96622 w 187042"/>
                <a:gd name="connsiteY7" fmla="*/ 108156 h 127206"/>
                <a:gd name="connsiteX8" fmla="*/ 100594 w 187042"/>
                <a:gd name="connsiteY8" fmla="*/ 127206 h 127206"/>
                <a:gd name="connsiteX9" fmla="*/ 112747 w 187042"/>
                <a:gd name="connsiteY9" fmla="*/ 127206 h 127206"/>
                <a:gd name="connsiteX10" fmla="*/ 144875 w 187042"/>
                <a:gd name="connsiteY10" fmla="*/ 107604 h 127206"/>
                <a:gd name="connsiteX11" fmla="*/ 187042 w 187042"/>
                <a:gd name="connsiteY11" fmla="*/ 10 h 127206"/>
                <a:gd name="connsiteX12" fmla="*/ 28299 w 187042"/>
                <a:gd name="connsiteY12" fmla="*/ 10 h 127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042" h="127206">
                  <a:moveTo>
                    <a:pt x="28299" y="0"/>
                  </a:moveTo>
                  <a:lnTo>
                    <a:pt x="0" y="72523"/>
                  </a:lnTo>
                  <a:lnTo>
                    <a:pt x="19698" y="74457"/>
                  </a:lnTo>
                  <a:lnTo>
                    <a:pt x="41310" y="19059"/>
                  </a:lnTo>
                  <a:lnTo>
                    <a:pt x="159115" y="19059"/>
                  </a:lnTo>
                  <a:lnTo>
                    <a:pt x="126921" y="101279"/>
                  </a:lnTo>
                  <a:cubicBezTo>
                    <a:pt x="126892" y="101346"/>
                    <a:pt x="124444" y="108156"/>
                    <a:pt x="112747" y="108156"/>
                  </a:cubicBezTo>
                  <a:lnTo>
                    <a:pt x="96622" y="108156"/>
                  </a:lnTo>
                  <a:cubicBezTo>
                    <a:pt x="99117" y="113757"/>
                    <a:pt x="100594" y="120082"/>
                    <a:pt x="100594" y="127206"/>
                  </a:cubicBezTo>
                  <a:lnTo>
                    <a:pt x="112747" y="127206"/>
                  </a:lnTo>
                  <a:cubicBezTo>
                    <a:pt x="133312" y="127206"/>
                    <a:pt x="142761" y="114481"/>
                    <a:pt x="144875" y="107604"/>
                  </a:cubicBezTo>
                  <a:lnTo>
                    <a:pt x="187042" y="10"/>
                  </a:lnTo>
                  <a:lnTo>
                    <a:pt x="28299" y="10"/>
                  </a:lnTo>
                  <a:close/>
                </a:path>
              </a:pathLst>
            </a:custGeom>
            <a:solidFill>
              <a:srgbClr val="007A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59" name="Freeform 2895">
              <a:extLst>
                <a:ext uri="{FF2B5EF4-FFF2-40B4-BE49-F238E27FC236}">
                  <a16:creationId xmlns:a16="http://schemas.microsoft.com/office/drawing/2014/main" id="{7693E29C-1A8F-CECC-BB8D-E542E6918280}"/>
                </a:ext>
              </a:extLst>
            </p:cNvPr>
            <p:cNvSpPr/>
            <p:nvPr/>
          </p:nvSpPr>
          <p:spPr>
            <a:xfrm>
              <a:off x="11051030" y="5259831"/>
              <a:ext cx="348891" cy="223313"/>
            </a:xfrm>
            <a:custGeom>
              <a:avLst/>
              <a:gdLst>
                <a:gd name="connsiteX0" fmla="*/ 19060 w 348891"/>
                <a:gd name="connsiteY0" fmla="*/ 223314 h 223313"/>
                <a:gd name="connsiteX1" fmla="*/ 20536 w 348891"/>
                <a:gd name="connsiteY1" fmla="*/ 145771 h 223313"/>
                <a:gd name="connsiteX2" fmla="*/ 100698 w 348891"/>
                <a:gd name="connsiteY2" fmla="*/ 19050 h 223313"/>
                <a:gd name="connsiteX3" fmla="*/ 102622 w 348891"/>
                <a:gd name="connsiteY3" fmla="*/ 19060 h 223313"/>
                <a:gd name="connsiteX4" fmla="*/ 131816 w 348891"/>
                <a:gd name="connsiteY4" fmla="*/ 32442 h 223313"/>
                <a:gd name="connsiteX5" fmla="*/ 179461 w 348891"/>
                <a:gd name="connsiteY5" fmla="*/ 156248 h 223313"/>
                <a:gd name="connsiteX6" fmla="*/ 181194 w 348891"/>
                <a:gd name="connsiteY6" fmla="*/ 162887 h 223313"/>
                <a:gd name="connsiteX7" fmla="*/ 263814 w 348891"/>
                <a:gd name="connsiteY7" fmla="*/ 168421 h 223313"/>
                <a:gd name="connsiteX8" fmla="*/ 312363 w 348891"/>
                <a:gd name="connsiteY8" fmla="*/ 173193 h 223313"/>
                <a:gd name="connsiteX9" fmla="*/ 329841 w 348891"/>
                <a:gd name="connsiteY9" fmla="*/ 185195 h 223313"/>
                <a:gd name="connsiteX10" fmla="*/ 348891 w 348891"/>
                <a:gd name="connsiteY10" fmla="*/ 185195 h 223313"/>
                <a:gd name="connsiteX11" fmla="*/ 314192 w 348891"/>
                <a:gd name="connsiteY11" fmla="*/ 154238 h 223313"/>
                <a:gd name="connsiteX12" fmla="*/ 265376 w 348891"/>
                <a:gd name="connsiteY12" fmla="*/ 149438 h 223313"/>
                <a:gd name="connsiteX13" fmla="*/ 196120 w 348891"/>
                <a:gd name="connsiteY13" fmla="*/ 144799 h 223313"/>
                <a:gd name="connsiteX14" fmla="*/ 144542 w 348891"/>
                <a:gd name="connsiteY14" fmla="*/ 18288 h 223313"/>
                <a:gd name="connsiteX15" fmla="*/ 102975 w 348891"/>
                <a:gd name="connsiteY15" fmla="*/ 19 h 223313"/>
                <a:gd name="connsiteX16" fmla="*/ 100908 w 348891"/>
                <a:gd name="connsiteY16" fmla="*/ 0 h 223313"/>
                <a:gd name="connsiteX17" fmla="*/ 99565 w 348891"/>
                <a:gd name="connsiteY17" fmla="*/ 0 h 223313"/>
                <a:gd name="connsiteX18" fmla="*/ 1486 w 348891"/>
                <a:gd name="connsiteY18" fmla="*/ 145151 h 223313"/>
                <a:gd name="connsiteX19" fmla="*/ 0 w 348891"/>
                <a:gd name="connsiteY19" fmla="*/ 223314 h 223313"/>
                <a:gd name="connsiteX20" fmla="*/ 19060 w 348891"/>
                <a:gd name="connsiteY20" fmla="*/ 223314 h 22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8891" h="223313">
                  <a:moveTo>
                    <a:pt x="19060" y="223314"/>
                  </a:moveTo>
                  <a:lnTo>
                    <a:pt x="20536" y="145771"/>
                  </a:lnTo>
                  <a:cubicBezTo>
                    <a:pt x="26356" y="18174"/>
                    <a:pt x="80524" y="18936"/>
                    <a:pt x="100698" y="19050"/>
                  </a:cubicBezTo>
                  <a:lnTo>
                    <a:pt x="102622" y="19060"/>
                  </a:lnTo>
                  <a:cubicBezTo>
                    <a:pt x="102784" y="19069"/>
                    <a:pt x="118729" y="20679"/>
                    <a:pt x="131816" y="32442"/>
                  </a:cubicBezTo>
                  <a:cubicBezTo>
                    <a:pt x="146437" y="45596"/>
                    <a:pt x="168802" y="115367"/>
                    <a:pt x="179461" y="156248"/>
                  </a:cubicBezTo>
                  <a:lnTo>
                    <a:pt x="181194" y="162887"/>
                  </a:lnTo>
                  <a:lnTo>
                    <a:pt x="263814" y="168421"/>
                  </a:lnTo>
                  <a:lnTo>
                    <a:pt x="312363" y="173193"/>
                  </a:lnTo>
                  <a:cubicBezTo>
                    <a:pt x="312534" y="173212"/>
                    <a:pt x="329841" y="175069"/>
                    <a:pt x="329841" y="185195"/>
                  </a:cubicBezTo>
                  <a:lnTo>
                    <a:pt x="348891" y="185195"/>
                  </a:lnTo>
                  <a:cubicBezTo>
                    <a:pt x="348891" y="163220"/>
                    <a:pt x="326155" y="155334"/>
                    <a:pt x="314192" y="154238"/>
                  </a:cubicBezTo>
                  <a:lnTo>
                    <a:pt x="265376" y="149438"/>
                  </a:lnTo>
                  <a:lnTo>
                    <a:pt x="196120" y="144799"/>
                  </a:lnTo>
                  <a:cubicBezTo>
                    <a:pt x="189157" y="119167"/>
                    <a:pt x="165630" y="37243"/>
                    <a:pt x="144542" y="18288"/>
                  </a:cubicBezTo>
                  <a:cubicBezTo>
                    <a:pt x="127845" y="3267"/>
                    <a:pt x="107194" y="19"/>
                    <a:pt x="102975" y="19"/>
                  </a:cubicBezTo>
                  <a:lnTo>
                    <a:pt x="100908" y="0"/>
                  </a:lnTo>
                  <a:cubicBezTo>
                    <a:pt x="100460" y="0"/>
                    <a:pt x="100013" y="0"/>
                    <a:pt x="99565" y="0"/>
                  </a:cubicBezTo>
                  <a:cubicBezTo>
                    <a:pt x="38872" y="0"/>
                    <a:pt x="5877" y="48749"/>
                    <a:pt x="1486" y="145151"/>
                  </a:cubicBezTo>
                  <a:lnTo>
                    <a:pt x="0" y="223314"/>
                  </a:lnTo>
                  <a:lnTo>
                    <a:pt x="19060" y="223314"/>
                  </a:lnTo>
                  <a:close/>
                </a:path>
              </a:pathLst>
            </a:custGeom>
            <a:solidFill>
              <a:srgbClr val="E520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60" name="Freeform 2896">
              <a:extLst>
                <a:ext uri="{FF2B5EF4-FFF2-40B4-BE49-F238E27FC236}">
                  <a16:creationId xmlns:a16="http://schemas.microsoft.com/office/drawing/2014/main" id="{2EDEBFC7-86CD-D2D5-8BA4-D3B81D0C2007}"/>
                </a:ext>
              </a:extLst>
            </p:cNvPr>
            <p:cNvSpPr/>
            <p:nvPr/>
          </p:nvSpPr>
          <p:spPr>
            <a:xfrm>
              <a:off x="11438412" y="5253497"/>
              <a:ext cx="260080" cy="191547"/>
            </a:xfrm>
            <a:custGeom>
              <a:avLst/>
              <a:gdLst>
                <a:gd name="connsiteX0" fmla="*/ 247593 w 260080"/>
                <a:gd name="connsiteY0" fmla="*/ 54893 h 191547"/>
                <a:gd name="connsiteX1" fmla="*/ 181918 w 260080"/>
                <a:gd name="connsiteY1" fmla="*/ 6668 h 191547"/>
                <a:gd name="connsiteX2" fmla="*/ 167507 w 260080"/>
                <a:gd name="connsiteY2" fmla="*/ 1981 h 191547"/>
                <a:gd name="connsiteX3" fmla="*/ 162363 w 260080"/>
                <a:gd name="connsiteY3" fmla="*/ 38 h 191547"/>
                <a:gd name="connsiteX4" fmla="*/ 158105 w 260080"/>
                <a:gd name="connsiteY4" fmla="*/ 3515 h 191547"/>
                <a:gd name="connsiteX5" fmla="*/ 122339 w 260080"/>
                <a:gd name="connsiteY5" fmla="*/ 21612 h 191547"/>
                <a:gd name="connsiteX6" fmla="*/ 87601 w 260080"/>
                <a:gd name="connsiteY6" fmla="*/ 3620 h 191547"/>
                <a:gd name="connsiteX7" fmla="*/ 83315 w 260080"/>
                <a:gd name="connsiteY7" fmla="*/ 0 h 191547"/>
                <a:gd name="connsiteX8" fmla="*/ 78067 w 260080"/>
                <a:gd name="connsiteY8" fmla="*/ 1981 h 191547"/>
                <a:gd name="connsiteX9" fmla="*/ 63322 w 260080"/>
                <a:gd name="connsiteY9" fmla="*/ 6744 h 191547"/>
                <a:gd name="connsiteX10" fmla="*/ 0 w 260080"/>
                <a:gd name="connsiteY10" fmla="*/ 45339 h 191547"/>
                <a:gd name="connsiteX11" fmla="*/ 23374 w 260080"/>
                <a:gd name="connsiteY11" fmla="*/ 45339 h 191547"/>
                <a:gd name="connsiteX12" fmla="*/ 68837 w 260080"/>
                <a:gd name="connsiteY12" fmla="*/ 24984 h 191547"/>
                <a:gd name="connsiteX13" fmla="*/ 79619 w 260080"/>
                <a:gd name="connsiteY13" fmla="*/ 21622 h 191547"/>
                <a:gd name="connsiteX14" fmla="*/ 122339 w 260080"/>
                <a:gd name="connsiteY14" fmla="*/ 40662 h 191547"/>
                <a:gd name="connsiteX15" fmla="*/ 165849 w 260080"/>
                <a:gd name="connsiteY15" fmla="*/ 21593 h 191547"/>
                <a:gd name="connsiteX16" fmla="*/ 176355 w 260080"/>
                <a:gd name="connsiteY16" fmla="*/ 24889 h 191547"/>
                <a:gd name="connsiteX17" fmla="*/ 228781 w 260080"/>
                <a:gd name="connsiteY17" fmla="*/ 57969 h 191547"/>
                <a:gd name="connsiteX18" fmla="*/ 240973 w 260080"/>
                <a:gd name="connsiteY18" fmla="*/ 191548 h 191547"/>
                <a:gd name="connsiteX19" fmla="*/ 260080 w 260080"/>
                <a:gd name="connsiteY19" fmla="*/ 191548 h 191547"/>
                <a:gd name="connsiteX20" fmla="*/ 247593 w 260080"/>
                <a:gd name="connsiteY20" fmla="*/ 54893 h 19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0080" h="191547">
                  <a:moveTo>
                    <a:pt x="247593" y="54893"/>
                  </a:moveTo>
                  <a:cubicBezTo>
                    <a:pt x="242754" y="25251"/>
                    <a:pt x="207597" y="14507"/>
                    <a:pt x="181918" y="6668"/>
                  </a:cubicBezTo>
                  <a:cubicBezTo>
                    <a:pt x="176517" y="5020"/>
                    <a:pt x="171555" y="3505"/>
                    <a:pt x="167507" y="1981"/>
                  </a:cubicBezTo>
                  <a:lnTo>
                    <a:pt x="162363" y="38"/>
                  </a:lnTo>
                  <a:lnTo>
                    <a:pt x="158105" y="3515"/>
                  </a:lnTo>
                  <a:cubicBezTo>
                    <a:pt x="149533" y="10516"/>
                    <a:pt x="132226" y="21612"/>
                    <a:pt x="122339" y="21612"/>
                  </a:cubicBezTo>
                  <a:cubicBezTo>
                    <a:pt x="112528" y="21612"/>
                    <a:pt x="95822" y="10582"/>
                    <a:pt x="87601" y="3620"/>
                  </a:cubicBezTo>
                  <a:lnTo>
                    <a:pt x="83315" y="0"/>
                  </a:lnTo>
                  <a:lnTo>
                    <a:pt x="78067" y="1981"/>
                  </a:lnTo>
                  <a:cubicBezTo>
                    <a:pt x="73962" y="3534"/>
                    <a:pt x="68875" y="5067"/>
                    <a:pt x="63322" y="6744"/>
                  </a:cubicBezTo>
                  <a:cubicBezTo>
                    <a:pt x="40424" y="13668"/>
                    <a:pt x="10087" y="22889"/>
                    <a:pt x="0" y="45339"/>
                  </a:cubicBezTo>
                  <a:lnTo>
                    <a:pt x="23374" y="45339"/>
                  </a:lnTo>
                  <a:cubicBezTo>
                    <a:pt x="33957" y="35566"/>
                    <a:pt x="53454" y="29642"/>
                    <a:pt x="68837" y="24984"/>
                  </a:cubicBezTo>
                  <a:cubicBezTo>
                    <a:pt x="72685" y="23822"/>
                    <a:pt x="76333" y="22717"/>
                    <a:pt x="79619" y="21622"/>
                  </a:cubicBezTo>
                  <a:cubicBezTo>
                    <a:pt x="88049" y="28061"/>
                    <a:pt x="106585" y="40662"/>
                    <a:pt x="122339" y="40662"/>
                  </a:cubicBezTo>
                  <a:cubicBezTo>
                    <a:pt x="138122" y="40662"/>
                    <a:pt x="157258" y="27956"/>
                    <a:pt x="165849" y="21593"/>
                  </a:cubicBezTo>
                  <a:cubicBezTo>
                    <a:pt x="169069" y="22660"/>
                    <a:pt x="172612" y="23746"/>
                    <a:pt x="176355" y="24889"/>
                  </a:cubicBezTo>
                  <a:cubicBezTo>
                    <a:pt x="197244" y="31271"/>
                    <a:pt x="225857" y="40005"/>
                    <a:pt x="228781" y="57969"/>
                  </a:cubicBezTo>
                  <a:cubicBezTo>
                    <a:pt x="231753" y="76171"/>
                    <a:pt x="238525" y="160477"/>
                    <a:pt x="240973" y="191548"/>
                  </a:cubicBezTo>
                  <a:lnTo>
                    <a:pt x="260080" y="191548"/>
                  </a:lnTo>
                  <a:cubicBezTo>
                    <a:pt x="257718" y="161468"/>
                    <a:pt x="250755" y="74343"/>
                    <a:pt x="247593" y="54893"/>
                  </a:cubicBezTo>
                  <a:close/>
                </a:path>
              </a:pathLst>
            </a:custGeom>
            <a:solidFill>
              <a:srgbClr val="85BC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61" name="Freeform 2897">
              <a:extLst>
                <a:ext uri="{FF2B5EF4-FFF2-40B4-BE49-F238E27FC236}">
                  <a16:creationId xmlns:a16="http://schemas.microsoft.com/office/drawing/2014/main" id="{F7BEB4BA-9460-4D97-D516-1EB3037ED330}"/>
                </a:ext>
              </a:extLst>
            </p:cNvPr>
            <p:cNvSpPr/>
            <p:nvPr/>
          </p:nvSpPr>
          <p:spPr>
            <a:xfrm>
              <a:off x="11767930" y="4898167"/>
              <a:ext cx="150275" cy="712755"/>
            </a:xfrm>
            <a:custGeom>
              <a:avLst/>
              <a:gdLst>
                <a:gd name="connsiteX0" fmla="*/ 13668 w 150275"/>
                <a:gd name="connsiteY0" fmla="*/ 0 h 712755"/>
                <a:gd name="connsiteX1" fmla="*/ 0 w 150275"/>
                <a:gd name="connsiteY1" fmla="*/ 13668 h 712755"/>
                <a:gd name="connsiteX2" fmla="*/ 131226 w 150275"/>
                <a:gd name="connsiteY2" fmla="*/ 356378 h 712755"/>
                <a:gd name="connsiteX3" fmla="*/ 0 w 150275"/>
                <a:gd name="connsiteY3" fmla="*/ 699087 h 712755"/>
                <a:gd name="connsiteX4" fmla="*/ 13668 w 150275"/>
                <a:gd name="connsiteY4" fmla="*/ 712756 h 712755"/>
                <a:gd name="connsiteX5" fmla="*/ 150276 w 150275"/>
                <a:gd name="connsiteY5" fmla="*/ 356378 h 712755"/>
                <a:gd name="connsiteX6" fmla="*/ 13668 w 150275"/>
                <a:gd name="connsiteY6" fmla="*/ 0 h 71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275" h="712755">
                  <a:moveTo>
                    <a:pt x="13668" y="0"/>
                  </a:moveTo>
                  <a:lnTo>
                    <a:pt x="0" y="13668"/>
                  </a:lnTo>
                  <a:cubicBezTo>
                    <a:pt x="81524" y="104718"/>
                    <a:pt x="131226" y="224828"/>
                    <a:pt x="131226" y="356378"/>
                  </a:cubicBezTo>
                  <a:cubicBezTo>
                    <a:pt x="131226" y="487928"/>
                    <a:pt x="81534" y="608038"/>
                    <a:pt x="0" y="699087"/>
                  </a:cubicBezTo>
                  <a:lnTo>
                    <a:pt x="13668" y="712756"/>
                  </a:lnTo>
                  <a:cubicBezTo>
                    <a:pt x="98574" y="618296"/>
                    <a:pt x="150276" y="493386"/>
                    <a:pt x="150276" y="356378"/>
                  </a:cubicBezTo>
                  <a:cubicBezTo>
                    <a:pt x="150276" y="219370"/>
                    <a:pt x="98574" y="94459"/>
                    <a:pt x="13668" y="0"/>
                  </a:cubicBezTo>
                  <a:close/>
                </a:path>
              </a:pathLst>
            </a:custGeom>
            <a:solidFill>
              <a:srgbClr val="85BC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62" name="Freeform 2898">
              <a:extLst>
                <a:ext uri="{FF2B5EF4-FFF2-40B4-BE49-F238E27FC236}">
                  <a16:creationId xmlns:a16="http://schemas.microsoft.com/office/drawing/2014/main" id="{7A65E7CA-C7E0-B209-8E9B-733328E38C59}"/>
                </a:ext>
              </a:extLst>
            </p:cNvPr>
            <p:cNvSpPr/>
            <p:nvPr/>
          </p:nvSpPr>
          <p:spPr>
            <a:xfrm>
              <a:off x="11028428" y="5637669"/>
              <a:ext cx="712755" cy="150275"/>
            </a:xfrm>
            <a:custGeom>
              <a:avLst/>
              <a:gdLst>
                <a:gd name="connsiteX0" fmla="*/ 699087 w 712755"/>
                <a:gd name="connsiteY0" fmla="*/ 0 h 150275"/>
                <a:gd name="connsiteX1" fmla="*/ 356378 w 712755"/>
                <a:gd name="connsiteY1" fmla="*/ 131226 h 150275"/>
                <a:gd name="connsiteX2" fmla="*/ 13668 w 712755"/>
                <a:gd name="connsiteY2" fmla="*/ 0 h 150275"/>
                <a:gd name="connsiteX3" fmla="*/ 0 w 712755"/>
                <a:gd name="connsiteY3" fmla="*/ 13668 h 150275"/>
                <a:gd name="connsiteX4" fmla="*/ 356378 w 712755"/>
                <a:gd name="connsiteY4" fmla="*/ 150276 h 150275"/>
                <a:gd name="connsiteX5" fmla="*/ 712756 w 712755"/>
                <a:gd name="connsiteY5" fmla="*/ 13668 h 150275"/>
                <a:gd name="connsiteX6" fmla="*/ 699087 w 712755"/>
                <a:gd name="connsiteY6" fmla="*/ 0 h 15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2755" h="150275">
                  <a:moveTo>
                    <a:pt x="699087" y="0"/>
                  </a:moveTo>
                  <a:cubicBezTo>
                    <a:pt x="608038" y="81524"/>
                    <a:pt x="487928" y="131226"/>
                    <a:pt x="356378" y="131226"/>
                  </a:cubicBezTo>
                  <a:cubicBezTo>
                    <a:pt x="224828" y="131226"/>
                    <a:pt x="104718" y="81524"/>
                    <a:pt x="13668" y="0"/>
                  </a:cubicBezTo>
                  <a:lnTo>
                    <a:pt x="0" y="13668"/>
                  </a:lnTo>
                  <a:cubicBezTo>
                    <a:pt x="94459" y="98574"/>
                    <a:pt x="219370" y="150276"/>
                    <a:pt x="356378" y="150276"/>
                  </a:cubicBezTo>
                  <a:cubicBezTo>
                    <a:pt x="493386" y="150276"/>
                    <a:pt x="618296" y="98574"/>
                    <a:pt x="712756" y="13668"/>
                  </a:cubicBezTo>
                  <a:lnTo>
                    <a:pt x="699087" y="0"/>
                  </a:ln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63" name="Freeform 2899">
              <a:extLst>
                <a:ext uri="{FF2B5EF4-FFF2-40B4-BE49-F238E27FC236}">
                  <a16:creationId xmlns:a16="http://schemas.microsoft.com/office/drawing/2014/main" id="{3E0CFED0-D7DB-83BC-C1B4-C0D7C5C5BC85}"/>
                </a:ext>
              </a:extLst>
            </p:cNvPr>
            <p:cNvSpPr/>
            <p:nvPr/>
          </p:nvSpPr>
          <p:spPr>
            <a:xfrm>
              <a:off x="11028428" y="4721145"/>
              <a:ext cx="712755" cy="150275"/>
            </a:xfrm>
            <a:custGeom>
              <a:avLst/>
              <a:gdLst>
                <a:gd name="connsiteX0" fmla="*/ 13668 w 712755"/>
                <a:gd name="connsiteY0" fmla="*/ 150276 h 150275"/>
                <a:gd name="connsiteX1" fmla="*/ 356378 w 712755"/>
                <a:gd name="connsiteY1" fmla="*/ 19050 h 150275"/>
                <a:gd name="connsiteX2" fmla="*/ 699087 w 712755"/>
                <a:gd name="connsiteY2" fmla="*/ 150276 h 150275"/>
                <a:gd name="connsiteX3" fmla="*/ 712756 w 712755"/>
                <a:gd name="connsiteY3" fmla="*/ 136608 h 150275"/>
                <a:gd name="connsiteX4" fmla="*/ 356378 w 712755"/>
                <a:gd name="connsiteY4" fmla="*/ 0 h 150275"/>
                <a:gd name="connsiteX5" fmla="*/ 0 w 712755"/>
                <a:gd name="connsiteY5" fmla="*/ 136608 h 150275"/>
                <a:gd name="connsiteX6" fmla="*/ 13668 w 712755"/>
                <a:gd name="connsiteY6" fmla="*/ 150276 h 15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2755" h="150275">
                  <a:moveTo>
                    <a:pt x="13668" y="150276"/>
                  </a:moveTo>
                  <a:cubicBezTo>
                    <a:pt x="104718" y="68742"/>
                    <a:pt x="224828" y="19050"/>
                    <a:pt x="356378" y="19050"/>
                  </a:cubicBezTo>
                  <a:cubicBezTo>
                    <a:pt x="487928" y="19050"/>
                    <a:pt x="608038" y="68751"/>
                    <a:pt x="699087" y="150276"/>
                  </a:cubicBezTo>
                  <a:lnTo>
                    <a:pt x="712756" y="136608"/>
                  </a:lnTo>
                  <a:cubicBezTo>
                    <a:pt x="618296" y="51702"/>
                    <a:pt x="493386" y="0"/>
                    <a:pt x="356378" y="0"/>
                  </a:cubicBezTo>
                  <a:cubicBezTo>
                    <a:pt x="219370" y="0"/>
                    <a:pt x="94459" y="51702"/>
                    <a:pt x="0" y="136608"/>
                  </a:cubicBezTo>
                  <a:lnTo>
                    <a:pt x="13668" y="150276"/>
                  </a:lnTo>
                  <a:close/>
                </a:path>
              </a:pathLst>
            </a:custGeom>
            <a:solidFill>
              <a:srgbClr val="E520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64" name="Freeform 2900">
              <a:extLst>
                <a:ext uri="{FF2B5EF4-FFF2-40B4-BE49-F238E27FC236}">
                  <a16:creationId xmlns:a16="http://schemas.microsoft.com/office/drawing/2014/main" id="{C6579330-225F-080A-6614-0FDB914269A1}"/>
                </a:ext>
              </a:extLst>
            </p:cNvPr>
            <p:cNvSpPr/>
            <p:nvPr/>
          </p:nvSpPr>
          <p:spPr>
            <a:xfrm>
              <a:off x="10851406" y="4898167"/>
              <a:ext cx="150275" cy="712755"/>
            </a:xfrm>
            <a:custGeom>
              <a:avLst/>
              <a:gdLst>
                <a:gd name="connsiteX0" fmla="*/ 150276 w 150275"/>
                <a:gd name="connsiteY0" fmla="*/ 699087 h 712755"/>
                <a:gd name="connsiteX1" fmla="*/ 19050 w 150275"/>
                <a:gd name="connsiteY1" fmla="*/ 356378 h 712755"/>
                <a:gd name="connsiteX2" fmla="*/ 150276 w 150275"/>
                <a:gd name="connsiteY2" fmla="*/ 13668 h 712755"/>
                <a:gd name="connsiteX3" fmla="*/ 136608 w 150275"/>
                <a:gd name="connsiteY3" fmla="*/ 0 h 712755"/>
                <a:gd name="connsiteX4" fmla="*/ 0 w 150275"/>
                <a:gd name="connsiteY4" fmla="*/ 356378 h 712755"/>
                <a:gd name="connsiteX5" fmla="*/ 136608 w 150275"/>
                <a:gd name="connsiteY5" fmla="*/ 712756 h 712755"/>
                <a:gd name="connsiteX6" fmla="*/ 150276 w 150275"/>
                <a:gd name="connsiteY6" fmla="*/ 699087 h 71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275" h="712755">
                  <a:moveTo>
                    <a:pt x="150276" y="699087"/>
                  </a:moveTo>
                  <a:cubicBezTo>
                    <a:pt x="68751" y="608038"/>
                    <a:pt x="19050" y="487928"/>
                    <a:pt x="19050" y="356378"/>
                  </a:cubicBezTo>
                  <a:cubicBezTo>
                    <a:pt x="19050" y="224828"/>
                    <a:pt x="68751" y="104718"/>
                    <a:pt x="150276" y="13668"/>
                  </a:cubicBezTo>
                  <a:lnTo>
                    <a:pt x="136608" y="0"/>
                  </a:lnTo>
                  <a:cubicBezTo>
                    <a:pt x="51702" y="94459"/>
                    <a:pt x="0" y="219370"/>
                    <a:pt x="0" y="356378"/>
                  </a:cubicBezTo>
                  <a:cubicBezTo>
                    <a:pt x="0" y="493386"/>
                    <a:pt x="51702" y="618296"/>
                    <a:pt x="136608" y="712756"/>
                  </a:cubicBezTo>
                  <a:lnTo>
                    <a:pt x="150276" y="699087"/>
                  </a:lnTo>
                  <a:close/>
                </a:path>
              </a:pathLst>
            </a:custGeom>
            <a:solidFill>
              <a:srgbClr val="007A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</p:grpSp>
      <p:grpSp>
        <p:nvGrpSpPr>
          <p:cNvPr id="65" name="Group 2646">
            <a:extLst>
              <a:ext uri="{FF2B5EF4-FFF2-40B4-BE49-F238E27FC236}">
                <a16:creationId xmlns:a16="http://schemas.microsoft.com/office/drawing/2014/main" id="{A5B26154-9520-8128-3918-40A39182F77A}"/>
              </a:ext>
            </a:extLst>
          </p:cNvPr>
          <p:cNvGrpSpPr>
            <a:grpSpLocks noChangeAspect="1"/>
          </p:cNvGrpSpPr>
          <p:nvPr/>
        </p:nvGrpSpPr>
        <p:grpSpPr>
          <a:xfrm>
            <a:off x="6113167" y="1989827"/>
            <a:ext cx="1268407" cy="1278697"/>
            <a:chOff x="6883337" y="4721146"/>
            <a:chExt cx="1066799" cy="1066799"/>
          </a:xfrm>
        </p:grpSpPr>
        <p:sp>
          <p:nvSpPr>
            <p:cNvPr id="66" name="Freeform 2647">
              <a:extLst>
                <a:ext uri="{FF2B5EF4-FFF2-40B4-BE49-F238E27FC236}">
                  <a16:creationId xmlns:a16="http://schemas.microsoft.com/office/drawing/2014/main" id="{79F5489E-D74C-967B-F589-7E6A6D7A397E}"/>
                </a:ext>
              </a:extLst>
            </p:cNvPr>
            <p:cNvSpPr/>
            <p:nvPr/>
          </p:nvSpPr>
          <p:spPr>
            <a:xfrm>
              <a:off x="7799861" y="4898168"/>
              <a:ext cx="150275" cy="712755"/>
            </a:xfrm>
            <a:custGeom>
              <a:avLst/>
              <a:gdLst>
                <a:gd name="connsiteX0" fmla="*/ 13668 w 150275"/>
                <a:gd name="connsiteY0" fmla="*/ 0 h 712755"/>
                <a:gd name="connsiteX1" fmla="*/ 0 w 150275"/>
                <a:gd name="connsiteY1" fmla="*/ 13668 h 712755"/>
                <a:gd name="connsiteX2" fmla="*/ 131226 w 150275"/>
                <a:gd name="connsiteY2" fmla="*/ 356378 h 712755"/>
                <a:gd name="connsiteX3" fmla="*/ 0 w 150275"/>
                <a:gd name="connsiteY3" fmla="*/ 699087 h 712755"/>
                <a:gd name="connsiteX4" fmla="*/ 13668 w 150275"/>
                <a:gd name="connsiteY4" fmla="*/ 712756 h 712755"/>
                <a:gd name="connsiteX5" fmla="*/ 150276 w 150275"/>
                <a:gd name="connsiteY5" fmla="*/ 356378 h 712755"/>
                <a:gd name="connsiteX6" fmla="*/ 13668 w 150275"/>
                <a:gd name="connsiteY6" fmla="*/ 0 h 71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275" h="712755">
                  <a:moveTo>
                    <a:pt x="13668" y="0"/>
                  </a:moveTo>
                  <a:lnTo>
                    <a:pt x="0" y="13668"/>
                  </a:lnTo>
                  <a:cubicBezTo>
                    <a:pt x="81524" y="104718"/>
                    <a:pt x="131226" y="224828"/>
                    <a:pt x="131226" y="356378"/>
                  </a:cubicBezTo>
                  <a:cubicBezTo>
                    <a:pt x="131226" y="487928"/>
                    <a:pt x="81534" y="608038"/>
                    <a:pt x="0" y="699087"/>
                  </a:cubicBezTo>
                  <a:lnTo>
                    <a:pt x="13668" y="712756"/>
                  </a:lnTo>
                  <a:cubicBezTo>
                    <a:pt x="98574" y="618296"/>
                    <a:pt x="150276" y="493386"/>
                    <a:pt x="150276" y="356378"/>
                  </a:cubicBezTo>
                  <a:cubicBezTo>
                    <a:pt x="150276" y="219370"/>
                    <a:pt x="98574" y="94459"/>
                    <a:pt x="13668" y="0"/>
                  </a:cubicBezTo>
                  <a:close/>
                </a:path>
              </a:pathLst>
            </a:custGeom>
            <a:solidFill>
              <a:srgbClr val="85BC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67" name="Freeform 2648">
              <a:extLst>
                <a:ext uri="{FF2B5EF4-FFF2-40B4-BE49-F238E27FC236}">
                  <a16:creationId xmlns:a16="http://schemas.microsoft.com/office/drawing/2014/main" id="{B63D8D9C-F2DB-5BE2-53D5-9CC91A58A852}"/>
                </a:ext>
              </a:extLst>
            </p:cNvPr>
            <p:cNvSpPr/>
            <p:nvPr/>
          </p:nvSpPr>
          <p:spPr>
            <a:xfrm>
              <a:off x="7060359" y="5637670"/>
              <a:ext cx="712755" cy="150275"/>
            </a:xfrm>
            <a:custGeom>
              <a:avLst/>
              <a:gdLst>
                <a:gd name="connsiteX0" fmla="*/ 699087 w 712755"/>
                <a:gd name="connsiteY0" fmla="*/ 0 h 150275"/>
                <a:gd name="connsiteX1" fmla="*/ 356378 w 712755"/>
                <a:gd name="connsiteY1" fmla="*/ 131226 h 150275"/>
                <a:gd name="connsiteX2" fmla="*/ 13668 w 712755"/>
                <a:gd name="connsiteY2" fmla="*/ 0 h 150275"/>
                <a:gd name="connsiteX3" fmla="*/ 0 w 712755"/>
                <a:gd name="connsiteY3" fmla="*/ 13668 h 150275"/>
                <a:gd name="connsiteX4" fmla="*/ 356378 w 712755"/>
                <a:gd name="connsiteY4" fmla="*/ 150276 h 150275"/>
                <a:gd name="connsiteX5" fmla="*/ 712756 w 712755"/>
                <a:gd name="connsiteY5" fmla="*/ 13668 h 150275"/>
                <a:gd name="connsiteX6" fmla="*/ 699087 w 712755"/>
                <a:gd name="connsiteY6" fmla="*/ 0 h 15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2755" h="150275">
                  <a:moveTo>
                    <a:pt x="699087" y="0"/>
                  </a:moveTo>
                  <a:cubicBezTo>
                    <a:pt x="608038" y="81524"/>
                    <a:pt x="487928" y="131226"/>
                    <a:pt x="356378" y="131226"/>
                  </a:cubicBezTo>
                  <a:cubicBezTo>
                    <a:pt x="224828" y="131226"/>
                    <a:pt x="104718" y="81524"/>
                    <a:pt x="13668" y="0"/>
                  </a:cubicBezTo>
                  <a:lnTo>
                    <a:pt x="0" y="13668"/>
                  </a:lnTo>
                  <a:cubicBezTo>
                    <a:pt x="94459" y="98574"/>
                    <a:pt x="219370" y="150276"/>
                    <a:pt x="356378" y="150276"/>
                  </a:cubicBezTo>
                  <a:cubicBezTo>
                    <a:pt x="493386" y="150276"/>
                    <a:pt x="618296" y="98574"/>
                    <a:pt x="712756" y="13668"/>
                  </a:cubicBezTo>
                  <a:lnTo>
                    <a:pt x="699087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68" name="Freeform 2649">
              <a:extLst>
                <a:ext uri="{FF2B5EF4-FFF2-40B4-BE49-F238E27FC236}">
                  <a16:creationId xmlns:a16="http://schemas.microsoft.com/office/drawing/2014/main" id="{A4295E3B-853C-8715-EDF1-02A155A6DFAB}"/>
                </a:ext>
              </a:extLst>
            </p:cNvPr>
            <p:cNvSpPr/>
            <p:nvPr/>
          </p:nvSpPr>
          <p:spPr>
            <a:xfrm>
              <a:off x="7060359" y="4721146"/>
              <a:ext cx="712755" cy="150275"/>
            </a:xfrm>
            <a:custGeom>
              <a:avLst/>
              <a:gdLst>
                <a:gd name="connsiteX0" fmla="*/ 13668 w 712755"/>
                <a:gd name="connsiteY0" fmla="*/ 150276 h 150275"/>
                <a:gd name="connsiteX1" fmla="*/ 356378 w 712755"/>
                <a:gd name="connsiteY1" fmla="*/ 19050 h 150275"/>
                <a:gd name="connsiteX2" fmla="*/ 699087 w 712755"/>
                <a:gd name="connsiteY2" fmla="*/ 150276 h 150275"/>
                <a:gd name="connsiteX3" fmla="*/ 712756 w 712755"/>
                <a:gd name="connsiteY3" fmla="*/ 136608 h 150275"/>
                <a:gd name="connsiteX4" fmla="*/ 356378 w 712755"/>
                <a:gd name="connsiteY4" fmla="*/ 0 h 150275"/>
                <a:gd name="connsiteX5" fmla="*/ 0 w 712755"/>
                <a:gd name="connsiteY5" fmla="*/ 136608 h 150275"/>
                <a:gd name="connsiteX6" fmla="*/ 13668 w 712755"/>
                <a:gd name="connsiteY6" fmla="*/ 150276 h 15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2755" h="150275">
                  <a:moveTo>
                    <a:pt x="13668" y="150276"/>
                  </a:moveTo>
                  <a:cubicBezTo>
                    <a:pt x="104718" y="68742"/>
                    <a:pt x="224828" y="19050"/>
                    <a:pt x="356378" y="19050"/>
                  </a:cubicBezTo>
                  <a:cubicBezTo>
                    <a:pt x="487928" y="19050"/>
                    <a:pt x="608038" y="68751"/>
                    <a:pt x="699087" y="150276"/>
                  </a:cubicBezTo>
                  <a:lnTo>
                    <a:pt x="712756" y="136608"/>
                  </a:lnTo>
                  <a:cubicBezTo>
                    <a:pt x="618296" y="51702"/>
                    <a:pt x="493386" y="0"/>
                    <a:pt x="356378" y="0"/>
                  </a:cubicBezTo>
                  <a:cubicBezTo>
                    <a:pt x="219370" y="0"/>
                    <a:pt x="94459" y="51702"/>
                    <a:pt x="0" y="136608"/>
                  </a:cubicBezTo>
                  <a:lnTo>
                    <a:pt x="13668" y="150276"/>
                  </a:lnTo>
                  <a:close/>
                </a:path>
              </a:pathLst>
            </a:custGeom>
            <a:solidFill>
              <a:srgbClr val="E520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69" name="Freeform 2650">
              <a:extLst>
                <a:ext uri="{FF2B5EF4-FFF2-40B4-BE49-F238E27FC236}">
                  <a16:creationId xmlns:a16="http://schemas.microsoft.com/office/drawing/2014/main" id="{DD378BCE-F143-3DA1-112E-0513BC751255}"/>
                </a:ext>
              </a:extLst>
            </p:cNvPr>
            <p:cNvSpPr/>
            <p:nvPr/>
          </p:nvSpPr>
          <p:spPr>
            <a:xfrm>
              <a:off x="6883337" y="4898168"/>
              <a:ext cx="150275" cy="712755"/>
            </a:xfrm>
            <a:custGeom>
              <a:avLst/>
              <a:gdLst>
                <a:gd name="connsiteX0" fmla="*/ 150276 w 150275"/>
                <a:gd name="connsiteY0" fmla="*/ 699087 h 712755"/>
                <a:gd name="connsiteX1" fmla="*/ 19050 w 150275"/>
                <a:gd name="connsiteY1" fmla="*/ 356378 h 712755"/>
                <a:gd name="connsiteX2" fmla="*/ 150276 w 150275"/>
                <a:gd name="connsiteY2" fmla="*/ 13668 h 712755"/>
                <a:gd name="connsiteX3" fmla="*/ 136608 w 150275"/>
                <a:gd name="connsiteY3" fmla="*/ 0 h 712755"/>
                <a:gd name="connsiteX4" fmla="*/ 0 w 150275"/>
                <a:gd name="connsiteY4" fmla="*/ 356378 h 712755"/>
                <a:gd name="connsiteX5" fmla="*/ 136608 w 150275"/>
                <a:gd name="connsiteY5" fmla="*/ 712756 h 712755"/>
                <a:gd name="connsiteX6" fmla="*/ 150276 w 150275"/>
                <a:gd name="connsiteY6" fmla="*/ 699087 h 71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275" h="712755">
                  <a:moveTo>
                    <a:pt x="150276" y="699087"/>
                  </a:moveTo>
                  <a:cubicBezTo>
                    <a:pt x="68751" y="608038"/>
                    <a:pt x="19050" y="487928"/>
                    <a:pt x="19050" y="356378"/>
                  </a:cubicBezTo>
                  <a:cubicBezTo>
                    <a:pt x="19050" y="224828"/>
                    <a:pt x="68751" y="104718"/>
                    <a:pt x="150276" y="13668"/>
                  </a:cubicBezTo>
                  <a:lnTo>
                    <a:pt x="136608" y="0"/>
                  </a:lnTo>
                  <a:cubicBezTo>
                    <a:pt x="51702" y="94459"/>
                    <a:pt x="0" y="219370"/>
                    <a:pt x="0" y="356378"/>
                  </a:cubicBezTo>
                  <a:cubicBezTo>
                    <a:pt x="0" y="493386"/>
                    <a:pt x="51702" y="618296"/>
                    <a:pt x="136608" y="712756"/>
                  </a:cubicBezTo>
                  <a:lnTo>
                    <a:pt x="150276" y="699087"/>
                  </a:lnTo>
                  <a:close/>
                </a:path>
              </a:pathLst>
            </a:custGeom>
            <a:solidFill>
              <a:srgbClr val="007A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70" name="Freeform 2651">
              <a:extLst>
                <a:ext uri="{FF2B5EF4-FFF2-40B4-BE49-F238E27FC236}">
                  <a16:creationId xmlns:a16="http://schemas.microsoft.com/office/drawing/2014/main" id="{7A4BA353-1CD3-61B1-E8E5-3A5DF7899559}"/>
                </a:ext>
              </a:extLst>
            </p:cNvPr>
            <p:cNvSpPr/>
            <p:nvPr/>
          </p:nvSpPr>
          <p:spPr>
            <a:xfrm>
              <a:off x="7445150" y="5272157"/>
              <a:ext cx="19469" cy="19050"/>
            </a:xfrm>
            <a:custGeom>
              <a:avLst/>
              <a:gdLst>
                <a:gd name="connsiteX0" fmla="*/ 0 w 19469"/>
                <a:gd name="connsiteY0" fmla="*/ 0 h 19050"/>
                <a:gd name="connsiteX1" fmla="*/ 19469 w 19469"/>
                <a:gd name="connsiteY1" fmla="*/ 0 h 19050"/>
                <a:gd name="connsiteX2" fmla="*/ 19469 w 19469"/>
                <a:gd name="connsiteY2" fmla="*/ 19050 h 19050"/>
                <a:gd name="connsiteX3" fmla="*/ 0 w 19469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69" h="19050">
                  <a:moveTo>
                    <a:pt x="0" y="0"/>
                  </a:moveTo>
                  <a:lnTo>
                    <a:pt x="19469" y="0"/>
                  </a:lnTo>
                  <a:lnTo>
                    <a:pt x="19469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07A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71" name="Freeform 2652">
              <a:extLst>
                <a:ext uri="{FF2B5EF4-FFF2-40B4-BE49-F238E27FC236}">
                  <a16:creationId xmlns:a16="http://schemas.microsoft.com/office/drawing/2014/main" id="{DFA02013-86CC-159A-0857-847386750B59}"/>
                </a:ext>
              </a:extLst>
            </p:cNvPr>
            <p:cNvSpPr/>
            <p:nvPr/>
          </p:nvSpPr>
          <p:spPr>
            <a:xfrm>
              <a:off x="7368159" y="5272157"/>
              <a:ext cx="19469" cy="19050"/>
            </a:xfrm>
            <a:custGeom>
              <a:avLst/>
              <a:gdLst>
                <a:gd name="connsiteX0" fmla="*/ 0 w 19469"/>
                <a:gd name="connsiteY0" fmla="*/ 0 h 19050"/>
                <a:gd name="connsiteX1" fmla="*/ 19469 w 19469"/>
                <a:gd name="connsiteY1" fmla="*/ 0 h 19050"/>
                <a:gd name="connsiteX2" fmla="*/ 19469 w 19469"/>
                <a:gd name="connsiteY2" fmla="*/ 19050 h 19050"/>
                <a:gd name="connsiteX3" fmla="*/ 0 w 19469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69" h="19050">
                  <a:moveTo>
                    <a:pt x="0" y="0"/>
                  </a:moveTo>
                  <a:lnTo>
                    <a:pt x="19469" y="0"/>
                  </a:lnTo>
                  <a:lnTo>
                    <a:pt x="19469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07A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72" name="Freeform 2653">
              <a:extLst>
                <a:ext uri="{FF2B5EF4-FFF2-40B4-BE49-F238E27FC236}">
                  <a16:creationId xmlns:a16="http://schemas.microsoft.com/office/drawing/2014/main" id="{3A34F8BD-F74C-BFE4-B7A8-450FC83B8D2D}"/>
                </a:ext>
              </a:extLst>
            </p:cNvPr>
            <p:cNvSpPr/>
            <p:nvPr/>
          </p:nvSpPr>
          <p:spPr>
            <a:xfrm>
              <a:off x="7083381" y="4930781"/>
              <a:ext cx="208930" cy="181394"/>
            </a:xfrm>
            <a:custGeom>
              <a:avLst/>
              <a:gdLst>
                <a:gd name="connsiteX0" fmla="*/ 194596 w 208930"/>
                <a:gd name="connsiteY0" fmla="*/ 0 h 181394"/>
                <a:gd name="connsiteX1" fmla="*/ 14335 w 208930"/>
                <a:gd name="connsiteY1" fmla="*/ 0 h 181394"/>
                <a:gd name="connsiteX2" fmla="*/ 0 w 208930"/>
                <a:gd name="connsiteY2" fmla="*/ 14345 h 181394"/>
                <a:gd name="connsiteX3" fmla="*/ 0 w 208930"/>
                <a:gd name="connsiteY3" fmla="*/ 119424 h 181394"/>
                <a:gd name="connsiteX4" fmla="*/ 14335 w 208930"/>
                <a:gd name="connsiteY4" fmla="*/ 133769 h 181394"/>
                <a:gd name="connsiteX5" fmla="*/ 95117 w 208930"/>
                <a:gd name="connsiteY5" fmla="*/ 133769 h 181394"/>
                <a:gd name="connsiteX6" fmla="*/ 95117 w 208930"/>
                <a:gd name="connsiteY6" fmla="*/ 162344 h 181394"/>
                <a:gd name="connsiteX7" fmla="*/ 56712 w 208930"/>
                <a:gd name="connsiteY7" fmla="*/ 162344 h 181394"/>
                <a:gd name="connsiteX8" fmla="*/ 56712 w 208930"/>
                <a:gd name="connsiteY8" fmla="*/ 181394 h 181394"/>
                <a:gd name="connsiteX9" fmla="*/ 152571 w 208930"/>
                <a:gd name="connsiteY9" fmla="*/ 181394 h 181394"/>
                <a:gd name="connsiteX10" fmla="*/ 152571 w 208930"/>
                <a:gd name="connsiteY10" fmla="*/ 162344 h 181394"/>
                <a:gd name="connsiteX11" fmla="*/ 114167 w 208930"/>
                <a:gd name="connsiteY11" fmla="*/ 162344 h 181394"/>
                <a:gd name="connsiteX12" fmla="*/ 114167 w 208930"/>
                <a:gd name="connsiteY12" fmla="*/ 133769 h 181394"/>
                <a:gd name="connsiteX13" fmla="*/ 194586 w 208930"/>
                <a:gd name="connsiteY13" fmla="*/ 133769 h 181394"/>
                <a:gd name="connsiteX14" fmla="*/ 208931 w 208930"/>
                <a:gd name="connsiteY14" fmla="*/ 119424 h 181394"/>
                <a:gd name="connsiteX15" fmla="*/ 208931 w 208930"/>
                <a:gd name="connsiteY15" fmla="*/ 14345 h 181394"/>
                <a:gd name="connsiteX16" fmla="*/ 194596 w 208930"/>
                <a:gd name="connsiteY16" fmla="*/ 0 h 181394"/>
                <a:gd name="connsiteX17" fmla="*/ 189890 w 208930"/>
                <a:gd name="connsiteY17" fmla="*/ 114719 h 181394"/>
                <a:gd name="connsiteX18" fmla="*/ 19050 w 208930"/>
                <a:gd name="connsiteY18" fmla="*/ 114719 h 181394"/>
                <a:gd name="connsiteX19" fmla="*/ 19050 w 208930"/>
                <a:gd name="connsiteY19" fmla="*/ 19050 h 181394"/>
                <a:gd name="connsiteX20" fmla="*/ 189890 w 208930"/>
                <a:gd name="connsiteY20" fmla="*/ 19050 h 181394"/>
                <a:gd name="connsiteX21" fmla="*/ 189890 w 208930"/>
                <a:gd name="connsiteY21" fmla="*/ 114719 h 18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8930" h="181394">
                  <a:moveTo>
                    <a:pt x="194596" y="0"/>
                  </a:moveTo>
                  <a:lnTo>
                    <a:pt x="14335" y="0"/>
                  </a:lnTo>
                  <a:cubicBezTo>
                    <a:pt x="6429" y="0"/>
                    <a:pt x="0" y="6429"/>
                    <a:pt x="0" y="14345"/>
                  </a:cubicBezTo>
                  <a:lnTo>
                    <a:pt x="0" y="119424"/>
                  </a:lnTo>
                  <a:cubicBezTo>
                    <a:pt x="0" y="127340"/>
                    <a:pt x="6429" y="133769"/>
                    <a:pt x="14335" y="133769"/>
                  </a:cubicBezTo>
                  <a:lnTo>
                    <a:pt x="95117" y="133769"/>
                  </a:lnTo>
                  <a:lnTo>
                    <a:pt x="95117" y="162344"/>
                  </a:lnTo>
                  <a:lnTo>
                    <a:pt x="56712" y="162344"/>
                  </a:lnTo>
                  <a:lnTo>
                    <a:pt x="56712" y="181394"/>
                  </a:lnTo>
                  <a:lnTo>
                    <a:pt x="152571" y="181394"/>
                  </a:lnTo>
                  <a:lnTo>
                    <a:pt x="152571" y="162344"/>
                  </a:lnTo>
                  <a:lnTo>
                    <a:pt x="114167" y="162344"/>
                  </a:lnTo>
                  <a:lnTo>
                    <a:pt x="114167" y="133769"/>
                  </a:lnTo>
                  <a:lnTo>
                    <a:pt x="194586" y="133769"/>
                  </a:lnTo>
                  <a:cubicBezTo>
                    <a:pt x="202502" y="133769"/>
                    <a:pt x="208931" y="127340"/>
                    <a:pt x="208931" y="119424"/>
                  </a:cubicBezTo>
                  <a:lnTo>
                    <a:pt x="208931" y="14345"/>
                  </a:lnTo>
                  <a:cubicBezTo>
                    <a:pt x="208940" y="6429"/>
                    <a:pt x="202502" y="0"/>
                    <a:pt x="194596" y="0"/>
                  </a:cubicBezTo>
                  <a:close/>
                  <a:moveTo>
                    <a:pt x="189890" y="114719"/>
                  </a:moveTo>
                  <a:lnTo>
                    <a:pt x="19050" y="114719"/>
                  </a:lnTo>
                  <a:lnTo>
                    <a:pt x="19050" y="19050"/>
                  </a:lnTo>
                  <a:lnTo>
                    <a:pt x="189890" y="19050"/>
                  </a:lnTo>
                  <a:lnTo>
                    <a:pt x="189890" y="114719"/>
                  </a:lnTo>
                  <a:close/>
                </a:path>
              </a:pathLst>
            </a:custGeom>
            <a:solidFill>
              <a:srgbClr val="007A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73" name="Freeform 2654">
              <a:extLst>
                <a:ext uri="{FF2B5EF4-FFF2-40B4-BE49-F238E27FC236}">
                  <a16:creationId xmlns:a16="http://schemas.microsoft.com/office/drawing/2014/main" id="{45F235F7-9590-A155-7CCD-D6750CDD6A55}"/>
                </a:ext>
              </a:extLst>
            </p:cNvPr>
            <p:cNvSpPr/>
            <p:nvPr/>
          </p:nvSpPr>
          <p:spPr>
            <a:xfrm>
              <a:off x="7312762" y="4930781"/>
              <a:ext cx="208921" cy="181394"/>
            </a:xfrm>
            <a:custGeom>
              <a:avLst/>
              <a:gdLst>
                <a:gd name="connsiteX0" fmla="*/ 194596 w 208921"/>
                <a:gd name="connsiteY0" fmla="*/ 0 h 181394"/>
                <a:gd name="connsiteX1" fmla="*/ 14335 w 208921"/>
                <a:gd name="connsiteY1" fmla="*/ 0 h 181394"/>
                <a:gd name="connsiteX2" fmla="*/ 0 w 208921"/>
                <a:gd name="connsiteY2" fmla="*/ 14345 h 181394"/>
                <a:gd name="connsiteX3" fmla="*/ 0 w 208921"/>
                <a:gd name="connsiteY3" fmla="*/ 119424 h 181394"/>
                <a:gd name="connsiteX4" fmla="*/ 14335 w 208921"/>
                <a:gd name="connsiteY4" fmla="*/ 133769 h 181394"/>
                <a:gd name="connsiteX5" fmla="*/ 94326 w 208921"/>
                <a:gd name="connsiteY5" fmla="*/ 133769 h 181394"/>
                <a:gd name="connsiteX6" fmla="*/ 94326 w 208921"/>
                <a:gd name="connsiteY6" fmla="*/ 162344 h 181394"/>
                <a:gd name="connsiteX7" fmla="*/ 55921 w 208921"/>
                <a:gd name="connsiteY7" fmla="*/ 162344 h 181394"/>
                <a:gd name="connsiteX8" fmla="*/ 55921 w 208921"/>
                <a:gd name="connsiteY8" fmla="*/ 181394 h 181394"/>
                <a:gd name="connsiteX9" fmla="*/ 151781 w 208921"/>
                <a:gd name="connsiteY9" fmla="*/ 181394 h 181394"/>
                <a:gd name="connsiteX10" fmla="*/ 151781 w 208921"/>
                <a:gd name="connsiteY10" fmla="*/ 162344 h 181394"/>
                <a:gd name="connsiteX11" fmla="*/ 113367 w 208921"/>
                <a:gd name="connsiteY11" fmla="*/ 162344 h 181394"/>
                <a:gd name="connsiteX12" fmla="*/ 113367 w 208921"/>
                <a:gd name="connsiteY12" fmla="*/ 133769 h 181394"/>
                <a:gd name="connsiteX13" fmla="*/ 194577 w 208921"/>
                <a:gd name="connsiteY13" fmla="*/ 133769 h 181394"/>
                <a:gd name="connsiteX14" fmla="*/ 208921 w 208921"/>
                <a:gd name="connsiteY14" fmla="*/ 119424 h 181394"/>
                <a:gd name="connsiteX15" fmla="*/ 208921 w 208921"/>
                <a:gd name="connsiteY15" fmla="*/ 14345 h 181394"/>
                <a:gd name="connsiteX16" fmla="*/ 194596 w 208921"/>
                <a:gd name="connsiteY16" fmla="*/ 0 h 181394"/>
                <a:gd name="connsiteX17" fmla="*/ 189890 w 208921"/>
                <a:gd name="connsiteY17" fmla="*/ 114719 h 181394"/>
                <a:gd name="connsiteX18" fmla="*/ 19050 w 208921"/>
                <a:gd name="connsiteY18" fmla="*/ 114719 h 181394"/>
                <a:gd name="connsiteX19" fmla="*/ 19050 w 208921"/>
                <a:gd name="connsiteY19" fmla="*/ 19050 h 181394"/>
                <a:gd name="connsiteX20" fmla="*/ 189890 w 208921"/>
                <a:gd name="connsiteY20" fmla="*/ 19050 h 181394"/>
                <a:gd name="connsiteX21" fmla="*/ 189890 w 208921"/>
                <a:gd name="connsiteY21" fmla="*/ 114719 h 18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8921" h="181394">
                  <a:moveTo>
                    <a:pt x="194596" y="0"/>
                  </a:moveTo>
                  <a:lnTo>
                    <a:pt x="14335" y="0"/>
                  </a:lnTo>
                  <a:cubicBezTo>
                    <a:pt x="6429" y="0"/>
                    <a:pt x="0" y="6429"/>
                    <a:pt x="0" y="14345"/>
                  </a:cubicBezTo>
                  <a:lnTo>
                    <a:pt x="0" y="119424"/>
                  </a:lnTo>
                  <a:cubicBezTo>
                    <a:pt x="0" y="127340"/>
                    <a:pt x="6429" y="133769"/>
                    <a:pt x="14335" y="133769"/>
                  </a:cubicBezTo>
                  <a:lnTo>
                    <a:pt x="94326" y="133769"/>
                  </a:lnTo>
                  <a:lnTo>
                    <a:pt x="94326" y="162344"/>
                  </a:lnTo>
                  <a:lnTo>
                    <a:pt x="55921" y="162344"/>
                  </a:lnTo>
                  <a:lnTo>
                    <a:pt x="55921" y="181394"/>
                  </a:lnTo>
                  <a:lnTo>
                    <a:pt x="151781" y="181394"/>
                  </a:lnTo>
                  <a:lnTo>
                    <a:pt x="151781" y="162344"/>
                  </a:lnTo>
                  <a:lnTo>
                    <a:pt x="113367" y="162344"/>
                  </a:lnTo>
                  <a:lnTo>
                    <a:pt x="113367" y="133769"/>
                  </a:lnTo>
                  <a:lnTo>
                    <a:pt x="194577" y="133769"/>
                  </a:lnTo>
                  <a:cubicBezTo>
                    <a:pt x="202482" y="133769"/>
                    <a:pt x="208921" y="127340"/>
                    <a:pt x="208921" y="119424"/>
                  </a:cubicBezTo>
                  <a:lnTo>
                    <a:pt x="208921" y="14345"/>
                  </a:lnTo>
                  <a:cubicBezTo>
                    <a:pt x="208940" y="6429"/>
                    <a:pt x="202502" y="0"/>
                    <a:pt x="194596" y="0"/>
                  </a:cubicBezTo>
                  <a:close/>
                  <a:moveTo>
                    <a:pt x="189890" y="114719"/>
                  </a:moveTo>
                  <a:lnTo>
                    <a:pt x="19050" y="114719"/>
                  </a:lnTo>
                  <a:lnTo>
                    <a:pt x="19050" y="19050"/>
                  </a:lnTo>
                  <a:lnTo>
                    <a:pt x="189890" y="19050"/>
                  </a:lnTo>
                  <a:lnTo>
                    <a:pt x="189890" y="114719"/>
                  </a:lnTo>
                  <a:close/>
                </a:path>
              </a:pathLst>
            </a:custGeom>
            <a:solidFill>
              <a:srgbClr val="007A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74" name="Freeform 2655">
              <a:extLst>
                <a:ext uri="{FF2B5EF4-FFF2-40B4-BE49-F238E27FC236}">
                  <a16:creationId xmlns:a16="http://schemas.microsoft.com/office/drawing/2014/main" id="{1969111D-8CC1-8E9D-29F2-2C8C49C82925}"/>
                </a:ext>
              </a:extLst>
            </p:cNvPr>
            <p:cNvSpPr/>
            <p:nvPr/>
          </p:nvSpPr>
          <p:spPr>
            <a:xfrm>
              <a:off x="7540704" y="4930781"/>
              <a:ext cx="208940" cy="181394"/>
            </a:xfrm>
            <a:custGeom>
              <a:avLst/>
              <a:gdLst>
                <a:gd name="connsiteX0" fmla="*/ 194596 w 208940"/>
                <a:gd name="connsiteY0" fmla="*/ 0 h 181394"/>
                <a:gd name="connsiteX1" fmla="*/ 14345 w 208940"/>
                <a:gd name="connsiteY1" fmla="*/ 0 h 181394"/>
                <a:gd name="connsiteX2" fmla="*/ 0 w 208940"/>
                <a:gd name="connsiteY2" fmla="*/ 14345 h 181394"/>
                <a:gd name="connsiteX3" fmla="*/ 0 w 208940"/>
                <a:gd name="connsiteY3" fmla="*/ 119424 h 181394"/>
                <a:gd name="connsiteX4" fmla="*/ 14345 w 208940"/>
                <a:gd name="connsiteY4" fmla="*/ 133769 h 181394"/>
                <a:gd name="connsiteX5" fmla="*/ 97098 w 208940"/>
                <a:gd name="connsiteY5" fmla="*/ 133769 h 181394"/>
                <a:gd name="connsiteX6" fmla="*/ 97098 w 208940"/>
                <a:gd name="connsiteY6" fmla="*/ 162344 h 181394"/>
                <a:gd name="connsiteX7" fmla="*/ 58693 w 208940"/>
                <a:gd name="connsiteY7" fmla="*/ 162344 h 181394"/>
                <a:gd name="connsiteX8" fmla="*/ 58693 w 208940"/>
                <a:gd name="connsiteY8" fmla="*/ 181394 h 181394"/>
                <a:gd name="connsiteX9" fmla="*/ 154553 w 208940"/>
                <a:gd name="connsiteY9" fmla="*/ 181394 h 181394"/>
                <a:gd name="connsiteX10" fmla="*/ 154553 w 208940"/>
                <a:gd name="connsiteY10" fmla="*/ 162344 h 181394"/>
                <a:gd name="connsiteX11" fmla="*/ 116157 w 208940"/>
                <a:gd name="connsiteY11" fmla="*/ 162344 h 181394"/>
                <a:gd name="connsiteX12" fmla="*/ 116157 w 208940"/>
                <a:gd name="connsiteY12" fmla="*/ 133769 h 181394"/>
                <a:gd name="connsiteX13" fmla="*/ 194596 w 208940"/>
                <a:gd name="connsiteY13" fmla="*/ 133769 h 181394"/>
                <a:gd name="connsiteX14" fmla="*/ 208940 w 208940"/>
                <a:gd name="connsiteY14" fmla="*/ 119424 h 181394"/>
                <a:gd name="connsiteX15" fmla="*/ 208940 w 208940"/>
                <a:gd name="connsiteY15" fmla="*/ 14345 h 181394"/>
                <a:gd name="connsiteX16" fmla="*/ 194596 w 208940"/>
                <a:gd name="connsiteY16" fmla="*/ 0 h 181394"/>
                <a:gd name="connsiteX17" fmla="*/ 189890 w 208940"/>
                <a:gd name="connsiteY17" fmla="*/ 114719 h 181394"/>
                <a:gd name="connsiteX18" fmla="*/ 19060 w 208940"/>
                <a:gd name="connsiteY18" fmla="*/ 114719 h 181394"/>
                <a:gd name="connsiteX19" fmla="*/ 19060 w 208940"/>
                <a:gd name="connsiteY19" fmla="*/ 19050 h 181394"/>
                <a:gd name="connsiteX20" fmla="*/ 189900 w 208940"/>
                <a:gd name="connsiteY20" fmla="*/ 19050 h 181394"/>
                <a:gd name="connsiteX21" fmla="*/ 189900 w 208940"/>
                <a:gd name="connsiteY21" fmla="*/ 114719 h 18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8940" h="181394">
                  <a:moveTo>
                    <a:pt x="194596" y="0"/>
                  </a:moveTo>
                  <a:lnTo>
                    <a:pt x="14345" y="0"/>
                  </a:lnTo>
                  <a:cubicBezTo>
                    <a:pt x="6439" y="0"/>
                    <a:pt x="0" y="6429"/>
                    <a:pt x="0" y="14345"/>
                  </a:cubicBezTo>
                  <a:lnTo>
                    <a:pt x="0" y="119424"/>
                  </a:lnTo>
                  <a:cubicBezTo>
                    <a:pt x="0" y="127340"/>
                    <a:pt x="6439" y="133769"/>
                    <a:pt x="14345" y="133769"/>
                  </a:cubicBezTo>
                  <a:lnTo>
                    <a:pt x="97098" y="133769"/>
                  </a:lnTo>
                  <a:lnTo>
                    <a:pt x="97098" y="162344"/>
                  </a:lnTo>
                  <a:lnTo>
                    <a:pt x="58693" y="162344"/>
                  </a:lnTo>
                  <a:lnTo>
                    <a:pt x="58693" y="181394"/>
                  </a:lnTo>
                  <a:lnTo>
                    <a:pt x="154553" y="181394"/>
                  </a:lnTo>
                  <a:lnTo>
                    <a:pt x="154553" y="162344"/>
                  </a:lnTo>
                  <a:lnTo>
                    <a:pt x="116157" y="162344"/>
                  </a:lnTo>
                  <a:lnTo>
                    <a:pt x="116157" y="133769"/>
                  </a:lnTo>
                  <a:lnTo>
                    <a:pt x="194596" y="133769"/>
                  </a:lnTo>
                  <a:cubicBezTo>
                    <a:pt x="202502" y="133769"/>
                    <a:pt x="208940" y="127340"/>
                    <a:pt x="208940" y="119424"/>
                  </a:cubicBezTo>
                  <a:lnTo>
                    <a:pt x="208940" y="14345"/>
                  </a:lnTo>
                  <a:cubicBezTo>
                    <a:pt x="208940" y="6429"/>
                    <a:pt x="202502" y="0"/>
                    <a:pt x="194596" y="0"/>
                  </a:cubicBezTo>
                  <a:close/>
                  <a:moveTo>
                    <a:pt x="189890" y="114719"/>
                  </a:moveTo>
                  <a:lnTo>
                    <a:pt x="19060" y="114719"/>
                  </a:lnTo>
                  <a:lnTo>
                    <a:pt x="19060" y="19050"/>
                  </a:lnTo>
                  <a:lnTo>
                    <a:pt x="189900" y="19050"/>
                  </a:lnTo>
                  <a:lnTo>
                    <a:pt x="189900" y="114719"/>
                  </a:lnTo>
                  <a:close/>
                </a:path>
              </a:pathLst>
            </a:custGeom>
            <a:solidFill>
              <a:srgbClr val="007A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75" name="Freeform 2656">
              <a:extLst>
                <a:ext uri="{FF2B5EF4-FFF2-40B4-BE49-F238E27FC236}">
                  <a16:creationId xmlns:a16="http://schemas.microsoft.com/office/drawing/2014/main" id="{5ADF179A-4164-8061-C5F5-C466D3D7D386}"/>
                </a:ext>
              </a:extLst>
            </p:cNvPr>
            <p:cNvSpPr/>
            <p:nvPr/>
          </p:nvSpPr>
          <p:spPr>
            <a:xfrm>
              <a:off x="7250897" y="5139188"/>
              <a:ext cx="99298" cy="200920"/>
            </a:xfrm>
            <a:custGeom>
              <a:avLst/>
              <a:gdLst>
                <a:gd name="connsiteX0" fmla="*/ 99298 w 99298"/>
                <a:gd name="connsiteY0" fmla="*/ 200920 h 200920"/>
                <a:gd name="connsiteX1" fmla="*/ 80248 w 99298"/>
                <a:gd name="connsiteY1" fmla="*/ 200920 h 200920"/>
                <a:gd name="connsiteX2" fmla="*/ 80248 w 99298"/>
                <a:gd name="connsiteY2" fmla="*/ 91669 h 200920"/>
                <a:gd name="connsiteX3" fmla="*/ 73314 w 99298"/>
                <a:gd name="connsiteY3" fmla="*/ 76695 h 200920"/>
                <a:gd name="connsiteX4" fmla="*/ 0 w 99298"/>
                <a:gd name="connsiteY4" fmla="*/ 14526 h 200920"/>
                <a:gd name="connsiteX5" fmla="*/ 12325 w 99298"/>
                <a:gd name="connsiteY5" fmla="*/ 0 h 200920"/>
                <a:gd name="connsiteX6" fmla="*/ 85630 w 99298"/>
                <a:gd name="connsiteY6" fmla="*/ 62170 h 200920"/>
                <a:gd name="connsiteX7" fmla="*/ 99289 w 99298"/>
                <a:gd name="connsiteY7" fmla="*/ 91678 h 200920"/>
                <a:gd name="connsiteX8" fmla="*/ 99289 w 99298"/>
                <a:gd name="connsiteY8" fmla="*/ 200920 h 200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298" h="200920">
                  <a:moveTo>
                    <a:pt x="99298" y="200920"/>
                  </a:moveTo>
                  <a:lnTo>
                    <a:pt x="80248" y="200920"/>
                  </a:lnTo>
                  <a:lnTo>
                    <a:pt x="80248" y="91669"/>
                  </a:lnTo>
                  <a:cubicBezTo>
                    <a:pt x="80248" y="85887"/>
                    <a:pt x="77724" y="80429"/>
                    <a:pt x="73314" y="76695"/>
                  </a:cubicBezTo>
                  <a:lnTo>
                    <a:pt x="0" y="14526"/>
                  </a:lnTo>
                  <a:lnTo>
                    <a:pt x="12325" y="0"/>
                  </a:lnTo>
                  <a:lnTo>
                    <a:pt x="85630" y="62170"/>
                  </a:lnTo>
                  <a:cubicBezTo>
                    <a:pt x="94307" y="69523"/>
                    <a:pt x="99289" y="80286"/>
                    <a:pt x="99289" y="91678"/>
                  </a:cubicBezTo>
                  <a:lnTo>
                    <a:pt x="99289" y="200920"/>
                  </a:lnTo>
                  <a:close/>
                </a:path>
              </a:pathLst>
            </a:custGeom>
            <a:solidFill>
              <a:srgbClr val="85BC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76" name="Freeform 2657">
              <a:extLst>
                <a:ext uri="{FF2B5EF4-FFF2-40B4-BE49-F238E27FC236}">
                  <a16:creationId xmlns:a16="http://schemas.microsoft.com/office/drawing/2014/main" id="{6D08D401-AE2C-26F3-BFDC-D1CB2EABC995}"/>
                </a:ext>
              </a:extLst>
            </p:cNvPr>
            <p:cNvSpPr/>
            <p:nvPr/>
          </p:nvSpPr>
          <p:spPr>
            <a:xfrm>
              <a:off x="7483669" y="5139179"/>
              <a:ext cx="99298" cy="200929"/>
            </a:xfrm>
            <a:custGeom>
              <a:avLst/>
              <a:gdLst>
                <a:gd name="connsiteX0" fmla="*/ 19050 w 99298"/>
                <a:gd name="connsiteY0" fmla="*/ 200930 h 200929"/>
                <a:gd name="connsiteX1" fmla="*/ 0 w 99298"/>
                <a:gd name="connsiteY1" fmla="*/ 200930 h 200929"/>
                <a:gd name="connsiteX2" fmla="*/ 0 w 99298"/>
                <a:gd name="connsiteY2" fmla="*/ 91678 h 200929"/>
                <a:gd name="connsiteX3" fmla="*/ 13678 w 99298"/>
                <a:gd name="connsiteY3" fmla="*/ 62170 h 200929"/>
                <a:gd name="connsiteX4" fmla="*/ 86982 w 99298"/>
                <a:gd name="connsiteY4" fmla="*/ 0 h 200929"/>
                <a:gd name="connsiteX5" fmla="*/ 99298 w 99298"/>
                <a:gd name="connsiteY5" fmla="*/ 14526 h 200929"/>
                <a:gd name="connsiteX6" fmla="*/ 25994 w 99298"/>
                <a:gd name="connsiteY6" fmla="*/ 76695 h 200929"/>
                <a:gd name="connsiteX7" fmla="*/ 19050 w 99298"/>
                <a:gd name="connsiteY7" fmla="*/ 91669 h 200929"/>
                <a:gd name="connsiteX8" fmla="*/ 19050 w 99298"/>
                <a:gd name="connsiteY8" fmla="*/ 200930 h 200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298" h="200929">
                  <a:moveTo>
                    <a:pt x="19050" y="200930"/>
                  </a:moveTo>
                  <a:lnTo>
                    <a:pt x="0" y="200930"/>
                  </a:lnTo>
                  <a:lnTo>
                    <a:pt x="0" y="91678"/>
                  </a:lnTo>
                  <a:cubicBezTo>
                    <a:pt x="0" y="80286"/>
                    <a:pt x="4982" y="69532"/>
                    <a:pt x="13678" y="62170"/>
                  </a:cubicBezTo>
                  <a:lnTo>
                    <a:pt x="86982" y="0"/>
                  </a:lnTo>
                  <a:lnTo>
                    <a:pt x="99298" y="14526"/>
                  </a:lnTo>
                  <a:lnTo>
                    <a:pt x="25994" y="76695"/>
                  </a:lnTo>
                  <a:cubicBezTo>
                    <a:pt x="21584" y="80439"/>
                    <a:pt x="19050" y="85887"/>
                    <a:pt x="19050" y="91669"/>
                  </a:cubicBezTo>
                  <a:lnTo>
                    <a:pt x="19050" y="200930"/>
                  </a:lnTo>
                  <a:close/>
                </a:path>
              </a:pathLst>
            </a:custGeom>
            <a:solidFill>
              <a:srgbClr val="E520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77" name="Freeform 2658">
              <a:extLst>
                <a:ext uri="{FF2B5EF4-FFF2-40B4-BE49-F238E27FC236}">
                  <a16:creationId xmlns:a16="http://schemas.microsoft.com/office/drawing/2014/main" id="{E1AA98DE-0605-DABA-ADB7-5B4FCB161B6E}"/>
                </a:ext>
              </a:extLst>
            </p:cNvPr>
            <p:cNvSpPr/>
            <p:nvPr/>
          </p:nvSpPr>
          <p:spPr>
            <a:xfrm>
              <a:off x="7407050" y="5140617"/>
              <a:ext cx="19050" cy="237591"/>
            </a:xfrm>
            <a:custGeom>
              <a:avLst/>
              <a:gdLst>
                <a:gd name="connsiteX0" fmla="*/ 0 w 19050"/>
                <a:gd name="connsiteY0" fmla="*/ 0 h 237591"/>
                <a:gd name="connsiteX1" fmla="*/ 19050 w 19050"/>
                <a:gd name="connsiteY1" fmla="*/ 0 h 237591"/>
                <a:gd name="connsiteX2" fmla="*/ 19050 w 19050"/>
                <a:gd name="connsiteY2" fmla="*/ 237592 h 237591"/>
                <a:gd name="connsiteX3" fmla="*/ 0 w 19050"/>
                <a:gd name="connsiteY3" fmla="*/ 237592 h 237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237591">
                  <a:moveTo>
                    <a:pt x="0" y="0"/>
                  </a:moveTo>
                  <a:lnTo>
                    <a:pt x="19050" y="0"/>
                  </a:lnTo>
                  <a:lnTo>
                    <a:pt x="19050" y="237592"/>
                  </a:lnTo>
                  <a:lnTo>
                    <a:pt x="0" y="23759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78" name="Freeform 2659">
              <a:extLst>
                <a:ext uri="{FF2B5EF4-FFF2-40B4-BE49-F238E27FC236}">
                  <a16:creationId xmlns:a16="http://schemas.microsoft.com/office/drawing/2014/main" id="{FA8DEB65-D8E2-EC51-648E-131D1D32F851}"/>
                </a:ext>
              </a:extLst>
            </p:cNvPr>
            <p:cNvSpPr/>
            <p:nvPr/>
          </p:nvSpPr>
          <p:spPr>
            <a:xfrm>
              <a:off x="7330850" y="5358759"/>
              <a:ext cx="19050" cy="19450"/>
            </a:xfrm>
            <a:custGeom>
              <a:avLst/>
              <a:gdLst>
                <a:gd name="connsiteX0" fmla="*/ 0 w 19050"/>
                <a:gd name="connsiteY0" fmla="*/ 0 h 19450"/>
                <a:gd name="connsiteX1" fmla="*/ 19050 w 19050"/>
                <a:gd name="connsiteY1" fmla="*/ 0 h 19450"/>
                <a:gd name="connsiteX2" fmla="*/ 19050 w 19050"/>
                <a:gd name="connsiteY2" fmla="*/ 19450 h 19450"/>
                <a:gd name="connsiteX3" fmla="*/ 0 w 19050"/>
                <a:gd name="connsiteY3" fmla="*/ 19450 h 1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450">
                  <a:moveTo>
                    <a:pt x="0" y="0"/>
                  </a:moveTo>
                  <a:lnTo>
                    <a:pt x="19050" y="0"/>
                  </a:lnTo>
                  <a:lnTo>
                    <a:pt x="19050" y="19450"/>
                  </a:lnTo>
                  <a:lnTo>
                    <a:pt x="0" y="19450"/>
                  </a:lnTo>
                  <a:close/>
                </a:path>
              </a:pathLst>
            </a:custGeom>
            <a:solidFill>
              <a:srgbClr val="85BC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79" name="Freeform 2660">
              <a:extLst>
                <a:ext uri="{FF2B5EF4-FFF2-40B4-BE49-F238E27FC236}">
                  <a16:creationId xmlns:a16="http://schemas.microsoft.com/office/drawing/2014/main" id="{82D08EDB-DAD5-6B13-F419-95537918DF2A}"/>
                </a:ext>
              </a:extLst>
            </p:cNvPr>
            <p:cNvSpPr/>
            <p:nvPr/>
          </p:nvSpPr>
          <p:spPr>
            <a:xfrm>
              <a:off x="7330850" y="5397259"/>
              <a:ext cx="19050" cy="19450"/>
            </a:xfrm>
            <a:custGeom>
              <a:avLst/>
              <a:gdLst>
                <a:gd name="connsiteX0" fmla="*/ 0 w 19050"/>
                <a:gd name="connsiteY0" fmla="*/ 0 h 19450"/>
                <a:gd name="connsiteX1" fmla="*/ 19050 w 19050"/>
                <a:gd name="connsiteY1" fmla="*/ 0 h 19450"/>
                <a:gd name="connsiteX2" fmla="*/ 19050 w 19050"/>
                <a:gd name="connsiteY2" fmla="*/ 19450 h 19450"/>
                <a:gd name="connsiteX3" fmla="*/ 0 w 19050"/>
                <a:gd name="connsiteY3" fmla="*/ 19450 h 1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450">
                  <a:moveTo>
                    <a:pt x="0" y="0"/>
                  </a:moveTo>
                  <a:lnTo>
                    <a:pt x="19050" y="0"/>
                  </a:lnTo>
                  <a:lnTo>
                    <a:pt x="19050" y="19450"/>
                  </a:lnTo>
                  <a:lnTo>
                    <a:pt x="0" y="19450"/>
                  </a:lnTo>
                  <a:close/>
                </a:path>
              </a:pathLst>
            </a:custGeom>
            <a:solidFill>
              <a:srgbClr val="85BC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80" name="Freeform 2661">
              <a:extLst>
                <a:ext uri="{FF2B5EF4-FFF2-40B4-BE49-F238E27FC236}">
                  <a16:creationId xmlns:a16="http://schemas.microsoft.com/office/drawing/2014/main" id="{E254D1D7-9B79-6148-A890-2759A5FFFE6B}"/>
                </a:ext>
              </a:extLst>
            </p:cNvPr>
            <p:cNvSpPr/>
            <p:nvPr/>
          </p:nvSpPr>
          <p:spPr>
            <a:xfrm>
              <a:off x="7407050" y="5397392"/>
              <a:ext cx="19050" cy="19450"/>
            </a:xfrm>
            <a:custGeom>
              <a:avLst/>
              <a:gdLst>
                <a:gd name="connsiteX0" fmla="*/ 0 w 19050"/>
                <a:gd name="connsiteY0" fmla="*/ 0 h 19450"/>
                <a:gd name="connsiteX1" fmla="*/ 19050 w 19050"/>
                <a:gd name="connsiteY1" fmla="*/ 0 h 19450"/>
                <a:gd name="connsiteX2" fmla="*/ 19050 w 19050"/>
                <a:gd name="connsiteY2" fmla="*/ 19450 h 19450"/>
                <a:gd name="connsiteX3" fmla="*/ 0 w 19050"/>
                <a:gd name="connsiteY3" fmla="*/ 19450 h 1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450">
                  <a:moveTo>
                    <a:pt x="0" y="0"/>
                  </a:moveTo>
                  <a:lnTo>
                    <a:pt x="19050" y="0"/>
                  </a:lnTo>
                  <a:lnTo>
                    <a:pt x="19050" y="19450"/>
                  </a:lnTo>
                  <a:lnTo>
                    <a:pt x="0" y="19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81" name="Freeform 2662">
              <a:extLst>
                <a:ext uri="{FF2B5EF4-FFF2-40B4-BE49-F238E27FC236}">
                  <a16:creationId xmlns:a16="http://schemas.microsoft.com/office/drawing/2014/main" id="{113326A2-977F-CF47-CFFD-1EFFAECE5741}"/>
                </a:ext>
              </a:extLst>
            </p:cNvPr>
            <p:cNvSpPr/>
            <p:nvPr/>
          </p:nvSpPr>
          <p:spPr>
            <a:xfrm>
              <a:off x="7407050" y="5435892"/>
              <a:ext cx="19050" cy="19450"/>
            </a:xfrm>
            <a:custGeom>
              <a:avLst/>
              <a:gdLst>
                <a:gd name="connsiteX0" fmla="*/ 0 w 19050"/>
                <a:gd name="connsiteY0" fmla="*/ 0 h 19450"/>
                <a:gd name="connsiteX1" fmla="*/ 19050 w 19050"/>
                <a:gd name="connsiteY1" fmla="*/ 0 h 19450"/>
                <a:gd name="connsiteX2" fmla="*/ 19050 w 19050"/>
                <a:gd name="connsiteY2" fmla="*/ 19450 h 19450"/>
                <a:gd name="connsiteX3" fmla="*/ 0 w 19050"/>
                <a:gd name="connsiteY3" fmla="*/ 19450 h 1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450">
                  <a:moveTo>
                    <a:pt x="0" y="0"/>
                  </a:moveTo>
                  <a:lnTo>
                    <a:pt x="19050" y="0"/>
                  </a:lnTo>
                  <a:lnTo>
                    <a:pt x="19050" y="19450"/>
                  </a:lnTo>
                  <a:lnTo>
                    <a:pt x="0" y="19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82" name="Freeform 2663">
              <a:extLst>
                <a:ext uri="{FF2B5EF4-FFF2-40B4-BE49-F238E27FC236}">
                  <a16:creationId xmlns:a16="http://schemas.microsoft.com/office/drawing/2014/main" id="{8A2DB40A-47B1-4D4F-4B9E-AB48612000F3}"/>
                </a:ext>
              </a:extLst>
            </p:cNvPr>
            <p:cNvSpPr/>
            <p:nvPr/>
          </p:nvSpPr>
          <p:spPr>
            <a:xfrm>
              <a:off x="7407050" y="5473992"/>
              <a:ext cx="19050" cy="19450"/>
            </a:xfrm>
            <a:custGeom>
              <a:avLst/>
              <a:gdLst>
                <a:gd name="connsiteX0" fmla="*/ 0 w 19050"/>
                <a:gd name="connsiteY0" fmla="*/ 0 h 19450"/>
                <a:gd name="connsiteX1" fmla="*/ 19050 w 19050"/>
                <a:gd name="connsiteY1" fmla="*/ 0 h 19450"/>
                <a:gd name="connsiteX2" fmla="*/ 19050 w 19050"/>
                <a:gd name="connsiteY2" fmla="*/ 19450 h 19450"/>
                <a:gd name="connsiteX3" fmla="*/ 0 w 19050"/>
                <a:gd name="connsiteY3" fmla="*/ 19450 h 1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450">
                  <a:moveTo>
                    <a:pt x="0" y="0"/>
                  </a:moveTo>
                  <a:lnTo>
                    <a:pt x="19050" y="0"/>
                  </a:lnTo>
                  <a:lnTo>
                    <a:pt x="19050" y="19450"/>
                  </a:lnTo>
                  <a:lnTo>
                    <a:pt x="0" y="19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83" name="Freeform 2664">
              <a:extLst>
                <a:ext uri="{FF2B5EF4-FFF2-40B4-BE49-F238E27FC236}">
                  <a16:creationId xmlns:a16="http://schemas.microsoft.com/office/drawing/2014/main" id="{15E3B0CE-D64D-58E0-F13C-B456DE3C53B2}"/>
                </a:ext>
              </a:extLst>
            </p:cNvPr>
            <p:cNvSpPr/>
            <p:nvPr/>
          </p:nvSpPr>
          <p:spPr>
            <a:xfrm>
              <a:off x="7483250" y="5358901"/>
              <a:ext cx="19050" cy="19440"/>
            </a:xfrm>
            <a:custGeom>
              <a:avLst/>
              <a:gdLst>
                <a:gd name="connsiteX0" fmla="*/ 0 w 19050"/>
                <a:gd name="connsiteY0" fmla="*/ 0 h 19440"/>
                <a:gd name="connsiteX1" fmla="*/ 19050 w 19050"/>
                <a:gd name="connsiteY1" fmla="*/ 0 h 19440"/>
                <a:gd name="connsiteX2" fmla="*/ 19050 w 19050"/>
                <a:gd name="connsiteY2" fmla="*/ 19441 h 19440"/>
                <a:gd name="connsiteX3" fmla="*/ 0 w 19050"/>
                <a:gd name="connsiteY3" fmla="*/ 19441 h 1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440">
                  <a:moveTo>
                    <a:pt x="0" y="0"/>
                  </a:moveTo>
                  <a:lnTo>
                    <a:pt x="19050" y="0"/>
                  </a:lnTo>
                  <a:lnTo>
                    <a:pt x="19050" y="19441"/>
                  </a:lnTo>
                  <a:lnTo>
                    <a:pt x="0" y="19441"/>
                  </a:lnTo>
                  <a:close/>
                </a:path>
              </a:pathLst>
            </a:custGeom>
            <a:solidFill>
              <a:srgbClr val="E520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84" name="Freeform 2665">
              <a:extLst>
                <a:ext uri="{FF2B5EF4-FFF2-40B4-BE49-F238E27FC236}">
                  <a16:creationId xmlns:a16="http://schemas.microsoft.com/office/drawing/2014/main" id="{299A2160-AC2B-7B3D-5339-9636356D2D09}"/>
                </a:ext>
              </a:extLst>
            </p:cNvPr>
            <p:cNvSpPr/>
            <p:nvPr/>
          </p:nvSpPr>
          <p:spPr>
            <a:xfrm>
              <a:off x="7191013" y="5531228"/>
              <a:ext cx="451446" cy="37947"/>
            </a:xfrm>
            <a:custGeom>
              <a:avLst/>
              <a:gdLst>
                <a:gd name="connsiteX0" fmla="*/ 413499 w 451446"/>
                <a:gd name="connsiteY0" fmla="*/ 18898 h 37947"/>
                <a:gd name="connsiteX1" fmla="*/ 37948 w 451446"/>
                <a:gd name="connsiteY1" fmla="*/ 18898 h 37947"/>
                <a:gd name="connsiteX2" fmla="*/ 19050 w 451446"/>
                <a:gd name="connsiteY2" fmla="*/ 0 h 37947"/>
                <a:gd name="connsiteX3" fmla="*/ 0 w 451446"/>
                <a:gd name="connsiteY3" fmla="*/ 0 h 37947"/>
                <a:gd name="connsiteX4" fmla="*/ 37948 w 451446"/>
                <a:gd name="connsiteY4" fmla="*/ 37948 h 37947"/>
                <a:gd name="connsiteX5" fmla="*/ 413499 w 451446"/>
                <a:gd name="connsiteY5" fmla="*/ 37948 h 37947"/>
                <a:gd name="connsiteX6" fmla="*/ 451447 w 451446"/>
                <a:gd name="connsiteY6" fmla="*/ 0 h 37947"/>
                <a:gd name="connsiteX7" fmla="*/ 432397 w 451446"/>
                <a:gd name="connsiteY7" fmla="*/ 0 h 37947"/>
                <a:gd name="connsiteX8" fmla="*/ 413499 w 451446"/>
                <a:gd name="connsiteY8" fmla="*/ 18898 h 37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446" h="37947">
                  <a:moveTo>
                    <a:pt x="413499" y="18898"/>
                  </a:moveTo>
                  <a:lnTo>
                    <a:pt x="37948" y="18898"/>
                  </a:lnTo>
                  <a:cubicBezTo>
                    <a:pt x="27527" y="18898"/>
                    <a:pt x="19050" y="10411"/>
                    <a:pt x="19050" y="0"/>
                  </a:cubicBezTo>
                  <a:lnTo>
                    <a:pt x="0" y="0"/>
                  </a:lnTo>
                  <a:cubicBezTo>
                    <a:pt x="0" y="20926"/>
                    <a:pt x="17031" y="37948"/>
                    <a:pt x="37948" y="37948"/>
                  </a:cubicBezTo>
                  <a:lnTo>
                    <a:pt x="413499" y="37948"/>
                  </a:lnTo>
                  <a:cubicBezTo>
                    <a:pt x="434426" y="37948"/>
                    <a:pt x="451447" y="20926"/>
                    <a:pt x="451447" y="0"/>
                  </a:cubicBezTo>
                  <a:lnTo>
                    <a:pt x="432397" y="0"/>
                  </a:lnTo>
                  <a:cubicBezTo>
                    <a:pt x="432397" y="10420"/>
                    <a:pt x="423920" y="18898"/>
                    <a:pt x="413499" y="18898"/>
                  </a:cubicBezTo>
                  <a:close/>
                </a:path>
              </a:pathLst>
            </a:custGeom>
            <a:solidFill>
              <a:srgbClr val="007A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85" name="Freeform 2666">
              <a:extLst>
                <a:ext uri="{FF2B5EF4-FFF2-40B4-BE49-F238E27FC236}">
                  <a16:creationId xmlns:a16="http://schemas.microsoft.com/office/drawing/2014/main" id="{9D0C70FE-4F50-91F9-3305-E57FC5DB9F5F}"/>
                </a:ext>
              </a:extLst>
            </p:cNvPr>
            <p:cNvSpPr/>
            <p:nvPr/>
          </p:nvSpPr>
          <p:spPr>
            <a:xfrm>
              <a:off x="7228284" y="5272148"/>
              <a:ext cx="83810" cy="249402"/>
            </a:xfrm>
            <a:custGeom>
              <a:avLst/>
              <a:gdLst>
                <a:gd name="connsiteX0" fmla="*/ 19050 w 83810"/>
                <a:gd name="connsiteY0" fmla="*/ 249403 h 249402"/>
                <a:gd name="connsiteX1" fmla="*/ 19050 w 83810"/>
                <a:gd name="connsiteY1" fmla="*/ 21898 h 249402"/>
                <a:gd name="connsiteX2" fmla="*/ 21898 w 83810"/>
                <a:gd name="connsiteY2" fmla="*/ 19050 h 249402"/>
                <a:gd name="connsiteX3" fmla="*/ 83810 w 83810"/>
                <a:gd name="connsiteY3" fmla="*/ 19050 h 249402"/>
                <a:gd name="connsiteX4" fmla="*/ 83810 w 83810"/>
                <a:gd name="connsiteY4" fmla="*/ 0 h 249402"/>
                <a:gd name="connsiteX5" fmla="*/ 21898 w 83810"/>
                <a:gd name="connsiteY5" fmla="*/ 0 h 249402"/>
                <a:gd name="connsiteX6" fmla="*/ 0 w 83810"/>
                <a:gd name="connsiteY6" fmla="*/ 21898 h 249402"/>
                <a:gd name="connsiteX7" fmla="*/ 0 w 83810"/>
                <a:gd name="connsiteY7" fmla="*/ 249403 h 249402"/>
                <a:gd name="connsiteX8" fmla="*/ 19050 w 83810"/>
                <a:gd name="connsiteY8" fmla="*/ 249403 h 24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810" h="249402">
                  <a:moveTo>
                    <a:pt x="19050" y="249403"/>
                  </a:moveTo>
                  <a:lnTo>
                    <a:pt x="19050" y="21898"/>
                  </a:lnTo>
                  <a:cubicBezTo>
                    <a:pt x="19050" y="20326"/>
                    <a:pt x="20326" y="19050"/>
                    <a:pt x="21898" y="19050"/>
                  </a:cubicBezTo>
                  <a:lnTo>
                    <a:pt x="83810" y="19050"/>
                  </a:lnTo>
                  <a:lnTo>
                    <a:pt x="83810" y="0"/>
                  </a:lnTo>
                  <a:lnTo>
                    <a:pt x="21898" y="0"/>
                  </a:lnTo>
                  <a:cubicBezTo>
                    <a:pt x="9820" y="0"/>
                    <a:pt x="0" y="9820"/>
                    <a:pt x="0" y="21898"/>
                  </a:cubicBezTo>
                  <a:lnTo>
                    <a:pt x="0" y="249403"/>
                  </a:lnTo>
                  <a:lnTo>
                    <a:pt x="19050" y="249403"/>
                  </a:lnTo>
                  <a:close/>
                </a:path>
              </a:pathLst>
            </a:custGeom>
            <a:solidFill>
              <a:srgbClr val="007A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86" name="Freeform 2667">
              <a:extLst>
                <a:ext uri="{FF2B5EF4-FFF2-40B4-BE49-F238E27FC236}">
                  <a16:creationId xmlns:a16="http://schemas.microsoft.com/office/drawing/2014/main" id="{8DD3A1BF-E8DF-5921-F641-100A39EB499B}"/>
                </a:ext>
              </a:extLst>
            </p:cNvPr>
            <p:cNvSpPr/>
            <p:nvPr/>
          </p:nvSpPr>
          <p:spPr>
            <a:xfrm>
              <a:off x="7521864" y="5272148"/>
              <a:ext cx="83315" cy="249402"/>
            </a:xfrm>
            <a:custGeom>
              <a:avLst/>
              <a:gdLst>
                <a:gd name="connsiteX0" fmla="*/ 64265 w 83315"/>
                <a:gd name="connsiteY0" fmla="*/ 21898 h 249402"/>
                <a:gd name="connsiteX1" fmla="*/ 64265 w 83315"/>
                <a:gd name="connsiteY1" fmla="*/ 249403 h 249402"/>
                <a:gd name="connsiteX2" fmla="*/ 83315 w 83315"/>
                <a:gd name="connsiteY2" fmla="*/ 249403 h 249402"/>
                <a:gd name="connsiteX3" fmla="*/ 83315 w 83315"/>
                <a:gd name="connsiteY3" fmla="*/ 21898 h 249402"/>
                <a:gd name="connsiteX4" fmla="*/ 61417 w 83315"/>
                <a:gd name="connsiteY4" fmla="*/ 0 h 249402"/>
                <a:gd name="connsiteX5" fmla="*/ 38 w 83315"/>
                <a:gd name="connsiteY5" fmla="*/ 0 h 249402"/>
                <a:gd name="connsiteX6" fmla="*/ 0 w 83315"/>
                <a:gd name="connsiteY6" fmla="*/ 19050 h 249402"/>
                <a:gd name="connsiteX7" fmla="*/ 61417 w 83315"/>
                <a:gd name="connsiteY7" fmla="*/ 19050 h 249402"/>
                <a:gd name="connsiteX8" fmla="*/ 64265 w 83315"/>
                <a:gd name="connsiteY8" fmla="*/ 21898 h 24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315" h="249402">
                  <a:moveTo>
                    <a:pt x="64265" y="21898"/>
                  </a:moveTo>
                  <a:lnTo>
                    <a:pt x="64265" y="249403"/>
                  </a:lnTo>
                  <a:lnTo>
                    <a:pt x="83315" y="249403"/>
                  </a:lnTo>
                  <a:lnTo>
                    <a:pt x="83315" y="21898"/>
                  </a:lnTo>
                  <a:cubicBezTo>
                    <a:pt x="83315" y="9820"/>
                    <a:pt x="73495" y="0"/>
                    <a:pt x="61417" y="0"/>
                  </a:cubicBezTo>
                  <a:lnTo>
                    <a:pt x="38" y="0"/>
                  </a:lnTo>
                  <a:lnTo>
                    <a:pt x="0" y="19050"/>
                  </a:lnTo>
                  <a:lnTo>
                    <a:pt x="61417" y="19050"/>
                  </a:lnTo>
                  <a:cubicBezTo>
                    <a:pt x="62989" y="19060"/>
                    <a:pt x="64265" y="20326"/>
                    <a:pt x="64265" y="21898"/>
                  </a:cubicBezTo>
                  <a:close/>
                </a:path>
              </a:pathLst>
            </a:custGeom>
            <a:solidFill>
              <a:srgbClr val="007A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</p:grpSp>
    </p:spTree>
    <p:extLst>
      <p:ext uri="{BB962C8B-B14F-4D97-AF65-F5344CB8AC3E}">
        <p14:creationId xmlns:p14="http://schemas.microsoft.com/office/powerpoint/2010/main" val="2456015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33A4A7-93C0-B046-BF1B-BB5601F50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69" y="519957"/>
            <a:ext cx="3817994" cy="5680815"/>
          </a:xfrm>
        </p:spPr>
        <p:txBody>
          <a:bodyPr anchor="t">
            <a:normAutofit/>
          </a:bodyPr>
          <a:lstStyle/>
          <a:p>
            <a:r>
              <a:rPr lang="it-IT" sz="3200" dirty="0"/>
              <a:t>I risultati raggiunti nei primi 5 mesi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18A6A83-2B1C-5AF8-A8BD-665556E27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721" y="3446587"/>
            <a:ext cx="4425769" cy="2660170"/>
          </a:xfrm>
          <a:prstGeom prst="rect">
            <a:avLst/>
          </a:prstGeom>
        </p:spPr>
      </p:pic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0F67DCB5-CFB8-9198-AA3B-74D35023B815}"/>
              </a:ext>
            </a:extLst>
          </p:cNvPr>
          <p:cNvSpPr/>
          <p:nvPr/>
        </p:nvSpPr>
        <p:spPr>
          <a:xfrm>
            <a:off x="9591869" y="1101012"/>
            <a:ext cx="1586205" cy="1259631"/>
          </a:xfrm>
          <a:custGeom>
            <a:avLst/>
            <a:gdLst>
              <a:gd name="connsiteX0" fmla="*/ 0 w 3576742"/>
              <a:gd name="connsiteY0" fmla="*/ 0 h 1517405"/>
              <a:gd name="connsiteX1" fmla="*/ 3576742 w 3576742"/>
              <a:gd name="connsiteY1" fmla="*/ 0 h 1517405"/>
              <a:gd name="connsiteX2" fmla="*/ 3576742 w 3576742"/>
              <a:gd name="connsiteY2" fmla="*/ 1517405 h 1517405"/>
              <a:gd name="connsiteX3" fmla="*/ 0 w 3576742"/>
              <a:gd name="connsiteY3" fmla="*/ 1517405 h 1517405"/>
              <a:gd name="connsiteX4" fmla="*/ 0 w 3576742"/>
              <a:gd name="connsiteY4" fmla="*/ 0 h 151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6742" h="1517405">
                <a:moveTo>
                  <a:pt x="0" y="0"/>
                </a:moveTo>
                <a:lnTo>
                  <a:pt x="3576742" y="0"/>
                </a:lnTo>
                <a:lnTo>
                  <a:pt x="3576742" y="1517405"/>
                </a:lnTo>
                <a:lnTo>
                  <a:pt x="0" y="15174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/>
              <a:t>+37.000 </a:t>
            </a:r>
            <a:r>
              <a:rPr lang="en-US" b="1" kern="1200" dirty="0" err="1"/>
              <a:t>Sessioni</a:t>
            </a:r>
            <a:endParaRPr lang="en-US" b="1" kern="1200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8E3659A2-02A6-05F8-F3DE-01B890817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442" y="519957"/>
            <a:ext cx="4584589" cy="2755631"/>
          </a:xfrm>
          <a:prstGeom prst="rect">
            <a:avLst/>
          </a:prstGeom>
        </p:spPr>
      </p:pic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8EA5DA93-D01D-936B-B8D2-86D75A2EA7A7}"/>
              </a:ext>
            </a:extLst>
          </p:cNvPr>
          <p:cNvSpPr/>
          <p:nvPr/>
        </p:nvSpPr>
        <p:spPr>
          <a:xfrm>
            <a:off x="4472442" y="3971606"/>
            <a:ext cx="2691407" cy="1610132"/>
          </a:xfrm>
          <a:custGeom>
            <a:avLst/>
            <a:gdLst>
              <a:gd name="connsiteX0" fmla="*/ 0 w 3576742"/>
              <a:gd name="connsiteY0" fmla="*/ 0 h 1517405"/>
              <a:gd name="connsiteX1" fmla="*/ 3576742 w 3576742"/>
              <a:gd name="connsiteY1" fmla="*/ 0 h 1517405"/>
              <a:gd name="connsiteX2" fmla="*/ 3576742 w 3576742"/>
              <a:gd name="connsiteY2" fmla="*/ 1517405 h 1517405"/>
              <a:gd name="connsiteX3" fmla="*/ 0 w 3576742"/>
              <a:gd name="connsiteY3" fmla="*/ 1517405 h 1517405"/>
              <a:gd name="connsiteX4" fmla="*/ 0 w 3576742"/>
              <a:gd name="connsiteY4" fmla="*/ 0 h 151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6742" h="1517405">
                <a:moveTo>
                  <a:pt x="0" y="0"/>
                </a:moveTo>
                <a:lnTo>
                  <a:pt x="3576742" y="0"/>
                </a:lnTo>
                <a:lnTo>
                  <a:pt x="3576742" y="1517405"/>
                </a:lnTo>
                <a:lnTo>
                  <a:pt x="0" y="15174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/>
              <a:t>- 8% </a:t>
            </a:r>
            <a:r>
              <a:rPr lang="en-US" sz="2000" b="1" dirty="0" err="1"/>
              <a:t>Riduzione</a:t>
            </a:r>
            <a:r>
              <a:rPr lang="en-US" sz="2000" b="1" dirty="0"/>
              <a:t> media</a:t>
            </a:r>
            <a:br>
              <a:rPr lang="en-US" sz="2000" b="1" dirty="0"/>
            </a:br>
            <a:r>
              <a:rPr lang="en-US" sz="2000" b="1" dirty="0"/>
              <a:t>Case 1° </a:t>
            </a:r>
            <a:r>
              <a:rPr lang="en-US" sz="2000" b="1" dirty="0" err="1"/>
              <a:t>livello</a:t>
            </a:r>
            <a:r>
              <a:rPr lang="en-US" sz="2000" b="1" dirty="0"/>
              <a:t> </a:t>
            </a:r>
            <a:endParaRPr lang="en-US" sz="2000" b="1" kern="1200" dirty="0"/>
          </a:p>
        </p:txBody>
      </p:sp>
    </p:spTree>
    <p:extLst>
      <p:ext uri="{BB962C8B-B14F-4D97-AF65-F5344CB8AC3E}">
        <p14:creationId xmlns:p14="http://schemas.microsoft.com/office/powerpoint/2010/main" val="1073116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B56C8-20DC-53B0-921E-80F71C4EA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B7394C-EA2A-2387-09CB-B7CA8B60E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Qualche feedback dai nostri clienti…</a:t>
            </a:r>
          </a:p>
        </p:txBody>
      </p:sp>
      <p:sp>
        <p:nvSpPr>
          <p:cNvPr id="6" name="Fumetto: rettangolo con angoli arrotondati 5">
            <a:extLst>
              <a:ext uri="{FF2B5EF4-FFF2-40B4-BE49-F238E27FC236}">
                <a16:creationId xmlns:a16="http://schemas.microsoft.com/office/drawing/2014/main" id="{2CF830C4-8195-6FF7-400F-2C86F5AE9CAB}"/>
              </a:ext>
            </a:extLst>
          </p:cNvPr>
          <p:cNvSpPr/>
          <p:nvPr/>
        </p:nvSpPr>
        <p:spPr>
          <a:xfrm>
            <a:off x="6096000" y="1619266"/>
            <a:ext cx="2034074" cy="1017036"/>
          </a:xfrm>
          <a:prstGeom prst="wedgeRoundRectCallout">
            <a:avLst>
              <a:gd name="adj1" fmla="val -21292"/>
              <a:gd name="adj2" fmla="val 76262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90000" bIns="90000" rtlCol="0" anchor="t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«</a:t>
            </a:r>
            <a:r>
              <a:rPr lang="it-IT" sz="1200" i="1" dirty="0">
                <a:solidFill>
                  <a:schemeClr val="tx1"/>
                </a:solidFill>
              </a:rPr>
              <a:t>E’ pratico ed intuitivo permettendomi di avere un risposta rapida ed efficiente</a:t>
            </a:r>
            <a:r>
              <a:rPr lang="it-IT" sz="1200" dirty="0">
                <a:solidFill>
                  <a:schemeClr val="tx1"/>
                </a:solidFill>
              </a:rPr>
              <a:t>»</a:t>
            </a:r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7" name="Fumetto: rettangolo con angoli arrotondati 6">
            <a:extLst>
              <a:ext uri="{FF2B5EF4-FFF2-40B4-BE49-F238E27FC236}">
                <a16:creationId xmlns:a16="http://schemas.microsoft.com/office/drawing/2014/main" id="{CBF205E5-79C3-6A50-9FF8-EEC8DB235C13}"/>
              </a:ext>
            </a:extLst>
          </p:cNvPr>
          <p:cNvSpPr/>
          <p:nvPr/>
        </p:nvSpPr>
        <p:spPr>
          <a:xfrm>
            <a:off x="7278665" y="3153748"/>
            <a:ext cx="2210568" cy="1017036"/>
          </a:xfrm>
          <a:prstGeom prst="wedgeRoundRectCallout">
            <a:avLst>
              <a:gd name="adj1" fmla="val -21292"/>
              <a:gd name="adj2" fmla="val 76262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90000" bIns="90000" rtlCol="0" anchor="t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«</a:t>
            </a:r>
            <a:r>
              <a:rPr lang="it-IT" sz="1200" i="1" dirty="0">
                <a:solidFill>
                  <a:schemeClr val="tx1"/>
                </a:solidFill>
              </a:rPr>
              <a:t>E’ comodo, affidabile e veloce. E’ la migliore soluzione quando ho bisogno di un chiarimento</a:t>
            </a:r>
            <a:r>
              <a:rPr lang="it-IT" sz="1200" dirty="0">
                <a:solidFill>
                  <a:schemeClr val="tx1"/>
                </a:solidFill>
              </a:rPr>
              <a:t>»</a:t>
            </a:r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8" name="Fumetto: rettangolo con angoli arrotondati 7">
            <a:extLst>
              <a:ext uri="{FF2B5EF4-FFF2-40B4-BE49-F238E27FC236}">
                <a16:creationId xmlns:a16="http://schemas.microsoft.com/office/drawing/2014/main" id="{9A264581-8B5D-14A0-61AF-5ECDE27FA5DB}"/>
              </a:ext>
            </a:extLst>
          </p:cNvPr>
          <p:cNvSpPr/>
          <p:nvPr/>
        </p:nvSpPr>
        <p:spPr>
          <a:xfrm>
            <a:off x="9201559" y="4348490"/>
            <a:ext cx="2210568" cy="1017036"/>
          </a:xfrm>
          <a:prstGeom prst="wedgeRoundRectCallout">
            <a:avLst>
              <a:gd name="adj1" fmla="val -21292"/>
              <a:gd name="adj2" fmla="val 76262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90000" bIns="90000" rtlCol="0" anchor="t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«</a:t>
            </a:r>
            <a:r>
              <a:rPr lang="it-IT" sz="1200" i="1" dirty="0">
                <a:solidFill>
                  <a:schemeClr val="tx1"/>
                </a:solidFill>
              </a:rPr>
              <a:t>Mi aiuta nella quotidianità soprattutto in questi periodi di lavoro intenso. E’ una bomba. </a:t>
            </a:r>
            <a:r>
              <a:rPr lang="it-IT" sz="1200" dirty="0">
                <a:solidFill>
                  <a:schemeClr val="tx1"/>
                </a:solidFill>
              </a:rPr>
              <a:t>»</a:t>
            </a:r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9" name="Fumetto: rettangolo con angoli arrotondati 8">
            <a:extLst>
              <a:ext uri="{FF2B5EF4-FFF2-40B4-BE49-F238E27FC236}">
                <a16:creationId xmlns:a16="http://schemas.microsoft.com/office/drawing/2014/main" id="{4724AC58-0129-360D-0BB0-4C079373054E}"/>
              </a:ext>
            </a:extLst>
          </p:cNvPr>
          <p:cNvSpPr/>
          <p:nvPr/>
        </p:nvSpPr>
        <p:spPr>
          <a:xfrm>
            <a:off x="5791988" y="4730216"/>
            <a:ext cx="2338086" cy="1213020"/>
          </a:xfrm>
          <a:prstGeom prst="wedgeRoundRectCallout">
            <a:avLst>
              <a:gd name="adj1" fmla="val -21292"/>
              <a:gd name="adj2" fmla="val 76262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90000" bIns="90000" rtlCol="0" anchor="t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«</a:t>
            </a:r>
            <a:r>
              <a:rPr lang="it-IT" sz="1200" i="1" dirty="0">
                <a:solidFill>
                  <a:schemeClr val="tx1"/>
                </a:solidFill>
              </a:rPr>
              <a:t>Fantastico! L’assistente virtuale è stato velocissimo e super utile. Risolto tutto in pochi clic, senza stress. Davvero un servizio top!</a:t>
            </a:r>
            <a:r>
              <a:rPr lang="it-IT" sz="1200" dirty="0">
                <a:solidFill>
                  <a:schemeClr val="tx1"/>
                </a:solidFill>
              </a:rPr>
              <a:t>»</a:t>
            </a:r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0" name="Fumetto: rettangolo con angoli arrotondati 9">
            <a:extLst>
              <a:ext uri="{FF2B5EF4-FFF2-40B4-BE49-F238E27FC236}">
                <a16:creationId xmlns:a16="http://schemas.microsoft.com/office/drawing/2014/main" id="{11900986-05E8-FE96-B6A2-565493F41829}"/>
              </a:ext>
            </a:extLst>
          </p:cNvPr>
          <p:cNvSpPr/>
          <p:nvPr/>
        </p:nvSpPr>
        <p:spPr>
          <a:xfrm>
            <a:off x="8891284" y="1590124"/>
            <a:ext cx="2380095" cy="1017036"/>
          </a:xfrm>
          <a:prstGeom prst="wedgeRoundRectCallout">
            <a:avLst>
              <a:gd name="adj1" fmla="val -21292"/>
              <a:gd name="adj2" fmla="val 76262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90000" bIns="90000" rtlCol="0" anchor="t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«</a:t>
            </a:r>
            <a:r>
              <a:rPr lang="it-IT" sz="1200" i="1" dirty="0">
                <a:solidFill>
                  <a:schemeClr val="tx1"/>
                </a:solidFill>
              </a:rPr>
              <a:t>Riduce nettamente i tempi di risposta e mi aiuta a fare un selezione di tutte le informazioni che mi servono</a:t>
            </a:r>
            <a:r>
              <a:rPr lang="it-IT" sz="1200" dirty="0">
                <a:solidFill>
                  <a:schemeClr val="tx1"/>
                </a:solidFill>
              </a:rPr>
              <a:t>»</a:t>
            </a:r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89D4427-2F27-F8B0-B801-B2ABF18A7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292" y="2323924"/>
            <a:ext cx="3891486" cy="2676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1895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>
            <a:extLst>
              <a:ext uri="{FF2B5EF4-FFF2-40B4-BE49-F238E27FC236}">
                <a16:creationId xmlns:a16="http://schemas.microsoft.com/office/drawing/2014/main" id="{ADB3A1EE-2A6B-826A-B543-E07A48D5A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534082"/>
            <a:ext cx="11491947" cy="933935"/>
          </a:xfrm>
        </p:spPr>
        <p:txBody>
          <a:bodyPr/>
          <a:lstStyle/>
          <a:p>
            <a:pPr algn="ctr"/>
            <a:r>
              <a:rPr lang="it-IT" sz="2800" i="1" dirty="0"/>
              <a:t>L’AI generativa non è solo tecnologia, ma un nuovo modo di relazionarsi con il cliente…</a:t>
            </a:r>
            <a:br>
              <a:rPr lang="it-IT" sz="2800" dirty="0"/>
            </a:br>
            <a:endParaRPr lang="en-US" sz="2800" dirty="0"/>
          </a:p>
        </p:txBody>
      </p:sp>
      <p:pic>
        <p:nvPicPr>
          <p:cNvPr id="13" name="Segnaposto contenuto 8" descr="Immagine che contiene persona, vestiti, uomo, computer&#10;&#10;Il contenuto generato dall'IA potrebbe non essere corretto.">
            <a:extLst>
              <a:ext uri="{FF2B5EF4-FFF2-40B4-BE49-F238E27FC236}">
                <a16:creationId xmlns:a16="http://schemas.microsoft.com/office/drawing/2014/main" id="{7896F3EE-102F-3654-789D-D795CDAF1748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2"/>
          <a:srcRect l="13993" t="1243" r="4613" b="6412"/>
          <a:stretch/>
        </p:blipFill>
        <p:spPr>
          <a:xfrm>
            <a:off x="345610" y="1595707"/>
            <a:ext cx="7716032" cy="4573979"/>
          </a:xfrm>
          <a:noFill/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5275CBD1-C784-9B0C-7AD9-6F63487EA88E}"/>
              </a:ext>
            </a:extLst>
          </p:cNvPr>
          <p:cNvSpPr txBox="1">
            <a:spLocks/>
          </p:cNvSpPr>
          <p:nvPr/>
        </p:nvSpPr>
        <p:spPr>
          <a:xfrm>
            <a:off x="8538053" y="5219760"/>
            <a:ext cx="3059256" cy="592171"/>
          </a:xfrm>
          <a:prstGeom prst="rect">
            <a:avLst/>
          </a:prstGeom>
        </p:spPr>
        <p:txBody>
          <a:bodyPr vert="horz" lIns="90000" tIns="46800" rIns="90000" bIns="46800" rtlCol="0" anchor="t">
            <a:no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+mj-lt"/>
                <a:ea typeface="Fira Sans Light" panose="020B0403050000020004" pitchFamily="34" charset="0"/>
                <a:cs typeface="+mj-cs"/>
              </a:defRPr>
            </a:lvl1pPr>
          </a:lstStyle>
          <a:p>
            <a:pPr algn="ctr"/>
            <a:r>
              <a:rPr lang="it-IT" dirty="0"/>
              <a:t>Grazie a tutti!</a:t>
            </a:r>
            <a:endParaRPr lang="en-US" sz="4000" dirty="0"/>
          </a:p>
        </p:txBody>
      </p:sp>
      <p:grpSp>
        <p:nvGrpSpPr>
          <p:cNvPr id="2" name="Group 3334">
            <a:extLst>
              <a:ext uri="{FF2B5EF4-FFF2-40B4-BE49-F238E27FC236}">
                <a16:creationId xmlns:a16="http://schemas.microsoft.com/office/drawing/2014/main" id="{D67E3074-19EE-BB3A-3986-B974DC2F0BC0}"/>
              </a:ext>
            </a:extLst>
          </p:cNvPr>
          <p:cNvGrpSpPr>
            <a:grpSpLocks noChangeAspect="1"/>
          </p:cNvGrpSpPr>
          <p:nvPr/>
        </p:nvGrpSpPr>
        <p:grpSpPr>
          <a:xfrm>
            <a:off x="8773988" y="2136462"/>
            <a:ext cx="2585075" cy="2585075"/>
            <a:chOff x="9528212" y="1441384"/>
            <a:chExt cx="1065847" cy="1065847"/>
          </a:xfrm>
        </p:grpSpPr>
        <p:grpSp>
          <p:nvGrpSpPr>
            <p:cNvPr id="3" name="Graphic 19">
              <a:extLst>
                <a:ext uri="{FF2B5EF4-FFF2-40B4-BE49-F238E27FC236}">
                  <a16:creationId xmlns:a16="http://schemas.microsoft.com/office/drawing/2014/main" id="{BB377BB7-FAEC-56E1-AC9C-EAFEF4AD7B1D}"/>
                </a:ext>
              </a:extLst>
            </p:cNvPr>
            <p:cNvGrpSpPr/>
            <p:nvPr/>
          </p:nvGrpSpPr>
          <p:grpSpPr>
            <a:xfrm>
              <a:off x="9718712" y="1764281"/>
              <a:ext cx="686752" cy="439102"/>
              <a:chOff x="9718712" y="1764281"/>
              <a:chExt cx="686752" cy="439102"/>
            </a:xfrm>
          </p:grpSpPr>
          <p:sp>
            <p:nvSpPr>
              <p:cNvPr id="10" name="Freeform 3341">
                <a:extLst>
                  <a:ext uri="{FF2B5EF4-FFF2-40B4-BE49-F238E27FC236}">
                    <a16:creationId xmlns:a16="http://schemas.microsoft.com/office/drawing/2014/main" id="{A5F1F0B4-DA98-71AB-E58F-DE2D18BC0FF0}"/>
                  </a:ext>
                </a:extLst>
              </p:cNvPr>
              <p:cNvSpPr/>
              <p:nvPr/>
            </p:nvSpPr>
            <p:spPr>
              <a:xfrm>
                <a:off x="9718712" y="1764281"/>
                <a:ext cx="314325" cy="39052"/>
              </a:xfrm>
              <a:custGeom>
                <a:avLst/>
                <a:gdLst>
                  <a:gd name="connsiteX0" fmla="*/ 131445 w 314325"/>
                  <a:gd name="connsiteY0" fmla="*/ 29527 h 39052"/>
                  <a:gd name="connsiteX1" fmla="*/ 204788 w 314325"/>
                  <a:gd name="connsiteY1" fmla="*/ 18097 h 39052"/>
                  <a:gd name="connsiteX2" fmla="*/ 283845 w 314325"/>
                  <a:gd name="connsiteY2" fmla="*/ 32385 h 39052"/>
                  <a:gd name="connsiteX3" fmla="*/ 314325 w 314325"/>
                  <a:gd name="connsiteY3" fmla="*/ 28575 h 39052"/>
                  <a:gd name="connsiteX4" fmla="*/ 307658 w 314325"/>
                  <a:gd name="connsiteY4" fmla="*/ 23813 h 39052"/>
                  <a:gd name="connsiteX5" fmla="*/ 204788 w 314325"/>
                  <a:gd name="connsiteY5" fmla="*/ 0 h 39052"/>
                  <a:gd name="connsiteX6" fmla="*/ 127635 w 314325"/>
                  <a:gd name="connsiteY6" fmla="*/ 11430 h 39052"/>
                  <a:gd name="connsiteX7" fmla="*/ 74295 w 314325"/>
                  <a:gd name="connsiteY7" fmla="*/ 20002 h 39052"/>
                  <a:gd name="connsiteX8" fmla="*/ 0 w 314325"/>
                  <a:gd name="connsiteY8" fmla="*/ 20002 h 39052"/>
                  <a:gd name="connsiteX9" fmla="*/ 0 w 314325"/>
                  <a:gd name="connsiteY9" fmla="*/ 39052 h 39052"/>
                  <a:gd name="connsiteX10" fmla="*/ 74295 w 314325"/>
                  <a:gd name="connsiteY10" fmla="*/ 39052 h 39052"/>
                  <a:gd name="connsiteX11" fmla="*/ 131445 w 314325"/>
                  <a:gd name="connsiteY11" fmla="*/ 29527 h 3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4325" h="39052">
                    <a:moveTo>
                      <a:pt x="131445" y="29527"/>
                    </a:moveTo>
                    <a:cubicBezTo>
                      <a:pt x="156210" y="23813"/>
                      <a:pt x="180975" y="18097"/>
                      <a:pt x="204788" y="18097"/>
                    </a:cubicBezTo>
                    <a:cubicBezTo>
                      <a:pt x="243840" y="18097"/>
                      <a:pt x="269558" y="25717"/>
                      <a:pt x="283845" y="32385"/>
                    </a:cubicBezTo>
                    <a:cubicBezTo>
                      <a:pt x="294323" y="31432"/>
                      <a:pt x="304800" y="29527"/>
                      <a:pt x="314325" y="28575"/>
                    </a:cubicBezTo>
                    <a:cubicBezTo>
                      <a:pt x="312420" y="26670"/>
                      <a:pt x="309563" y="24765"/>
                      <a:pt x="307658" y="23813"/>
                    </a:cubicBezTo>
                    <a:cubicBezTo>
                      <a:pt x="306705" y="22860"/>
                      <a:pt x="274320" y="0"/>
                      <a:pt x="204788" y="0"/>
                    </a:cubicBezTo>
                    <a:cubicBezTo>
                      <a:pt x="179070" y="0"/>
                      <a:pt x="151448" y="6667"/>
                      <a:pt x="127635" y="11430"/>
                    </a:cubicBezTo>
                    <a:cubicBezTo>
                      <a:pt x="107632" y="16192"/>
                      <a:pt x="88582" y="20002"/>
                      <a:pt x="74295" y="20002"/>
                    </a:cubicBezTo>
                    <a:cubicBezTo>
                      <a:pt x="57150" y="20002"/>
                      <a:pt x="0" y="20002"/>
                      <a:pt x="0" y="20002"/>
                    </a:cubicBezTo>
                    <a:lnTo>
                      <a:pt x="0" y="39052"/>
                    </a:lnTo>
                    <a:cubicBezTo>
                      <a:pt x="0" y="39052"/>
                      <a:pt x="57150" y="39052"/>
                      <a:pt x="74295" y="39052"/>
                    </a:cubicBezTo>
                    <a:cubicBezTo>
                      <a:pt x="90488" y="39052"/>
                      <a:pt x="110490" y="34290"/>
                      <a:pt x="131445" y="29527"/>
                    </a:cubicBezTo>
                    <a:close/>
                  </a:path>
                </a:pathLst>
              </a:custGeom>
              <a:solidFill>
                <a:srgbClr val="85BC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Freeform 3342">
                <a:extLst>
                  <a:ext uri="{FF2B5EF4-FFF2-40B4-BE49-F238E27FC236}">
                    <a16:creationId xmlns:a16="http://schemas.microsoft.com/office/drawing/2014/main" id="{AFC8B7D5-8696-0D07-78F6-37DC81E8D636}"/>
                  </a:ext>
                </a:extLst>
              </p:cNvPr>
              <p:cNvSpPr/>
              <p:nvPr/>
            </p:nvSpPr>
            <p:spPr>
              <a:xfrm>
                <a:off x="9902544" y="1803334"/>
                <a:ext cx="501967" cy="146685"/>
              </a:xfrm>
              <a:custGeom>
                <a:avLst/>
                <a:gdLst>
                  <a:gd name="connsiteX0" fmla="*/ 411480 w 501967"/>
                  <a:gd name="connsiteY0" fmla="*/ 38100 h 146685"/>
                  <a:gd name="connsiteX1" fmla="*/ 377190 w 501967"/>
                  <a:gd name="connsiteY1" fmla="*/ 22860 h 146685"/>
                  <a:gd name="connsiteX2" fmla="*/ 320993 w 501967"/>
                  <a:gd name="connsiteY2" fmla="*/ 0 h 146685"/>
                  <a:gd name="connsiteX3" fmla="*/ 197168 w 501967"/>
                  <a:gd name="connsiteY3" fmla="*/ 0 h 146685"/>
                  <a:gd name="connsiteX4" fmla="*/ 160973 w 501967"/>
                  <a:gd name="connsiteY4" fmla="*/ 3810 h 146685"/>
                  <a:gd name="connsiteX5" fmla="*/ 40957 w 501967"/>
                  <a:gd name="connsiteY5" fmla="*/ 15240 h 146685"/>
                  <a:gd name="connsiteX6" fmla="*/ 0 w 501967"/>
                  <a:gd name="connsiteY6" fmla="*/ 40957 h 146685"/>
                  <a:gd name="connsiteX7" fmla="*/ 63818 w 501967"/>
                  <a:gd name="connsiteY7" fmla="*/ 93345 h 146685"/>
                  <a:gd name="connsiteX8" fmla="*/ 188595 w 501967"/>
                  <a:gd name="connsiteY8" fmla="*/ 93345 h 146685"/>
                  <a:gd name="connsiteX9" fmla="*/ 214313 w 501967"/>
                  <a:gd name="connsiteY9" fmla="*/ 110490 h 146685"/>
                  <a:gd name="connsiteX10" fmla="*/ 235268 w 501967"/>
                  <a:gd name="connsiteY10" fmla="*/ 146685 h 146685"/>
                  <a:gd name="connsiteX11" fmla="*/ 252413 w 501967"/>
                  <a:gd name="connsiteY11" fmla="*/ 137160 h 146685"/>
                  <a:gd name="connsiteX12" fmla="*/ 231458 w 501967"/>
                  <a:gd name="connsiteY12" fmla="*/ 100013 h 146685"/>
                  <a:gd name="connsiteX13" fmla="*/ 189548 w 501967"/>
                  <a:gd name="connsiteY13" fmla="*/ 73343 h 146685"/>
                  <a:gd name="connsiteX14" fmla="*/ 64770 w 501967"/>
                  <a:gd name="connsiteY14" fmla="*/ 73343 h 146685"/>
                  <a:gd name="connsiteX15" fmla="*/ 20003 w 501967"/>
                  <a:gd name="connsiteY15" fmla="*/ 40005 h 146685"/>
                  <a:gd name="connsiteX16" fmla="*/ 41910 w 501967"/>
                  <a:gd name="connsiteY16" fmla="*/ 33338 h 146685"/>
                  <a:gd name="connsiteX17" fmla="*/ 164783 w 501967"/>
                  <a:gd name="connsiteY17" fmla="*/ 21907 h 146685"/>
                  <a:gd name="connsiteX18" fmla="*/ 198120 w 501967"/>
                  <a:gd name="connsiteY18" fmla="*/ 18098 h 146685"/>
                  <a:gd name="connsiteX19" fmla="*/ 321945 w 501967"/>
                  <a:gd name="connsiteY19" fmla="*/ 18098 h 146685"/>
                  <a:gd name="connsiteX20" fmla="*/ 369570 w 501967"/>
                  <a:gd name="connsiteY20" fmla="*/ 38100 h 146685"/>
                  <a:gd name="connsiteX21" fmla="*/ 413385 w 501967"/>
                  <a:gd name="connsiteY21" fmla="*/ 56198 h 146685"/>
                  <a:gd name="connsiteX22" fmla="*/ 501968 w 501967"/>
                  <a:gd name="connsiteY22" fmla="*/ 56198 h 146685"/>
                  <a:gd name="connsiteX23" fmla="*/ 501968 w 501967"/>
                  <a:gd name="connsiteY23" fmla="*/ 37148 h 146685"/>
                  <a:gd name="connsiteX24" fmla="*/ 411480 w 501967"/>
                  <a:gd name="connsiteY24" fmla="*/ 37148 h 146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01967" h="146685">
                    <a:moveTo>
                      <a:pt x="411480" y="38100"/>
                    </a:moveTo>
                    <a:cubicBezTo>
                      <a:pt x="404813" y="38100"/>
                      <a:pt x="389572" y="29527"/>
                      <a:pt x="377190" y="22860"/>
                    </a:cubicBezTo>
                    <a:cubicBezTo>
                      <a:pt x="358140" y="11430"/>
                      <a:pt x="337185" y="0"/>
                      <a:pt x="320993" y="0"/>
                    </a:cubicBezTo>
                    <a:lnTo>
                      <a:pt x="197168" y="0"/>
                    </a:lnTo>
                    <a:cubicBezTo>
                      <a:pt x="191453" y="0"/>
                      <a:pt x="178118" y="1905"/>
                      <a:pt x="160973" y="3810"/>
                    </a:cubicBezTo>
                    <a:cubicBezTo>
                      <a:pt x="129540" y="8573"/>
                      <a:pt x="80963" y="15240"/>
                      <a:pt x="40957" y="15240"/>
                    </a:cubicBezTo>
                    <a:cubicBezTo>
                      <a:pt x="25718" y="15240"/>
                      <a:pt x="0" y="15240"/>
                      <a:pt x="0" y="40957"/>
                    </a:cubicBezTo>
                    <a:cubicBezTo>
                      <a:pt x="0" y="61913"/>
                      <a:pt x="22860" y="93345"/>
                      <a:pt x="63818" y="93345"/>
                    </a:cubicBezTo>
                    <a:lnTo>
                      <a:pt x="188595" y="93345"/>
                    </a:lnTo>
                    <a:cubicBezTo>
                      <a:pt x="197168" y="93345"/>
                      <a:pt x="208598" y="100965"/>
                      <a:pt x="214313" y="110490"/>
                    </a:cubicBezTo>
                    <a:cubicBezTo>
                      <a:pt x="223838" y="127635"/>
                      <a:pt x="235268" y="146685"/>
                      <a:pt x="235268" y="146685"/>
                    </a:cubicBezTo>
                    <a:lnTo>
                      <a:pt x="252413" y="137160"/>
                    </a:lnTo>
                    <a:cubicBezTo>
                      <a:pt x="252413" y="137160"/>
                      <a:pt x="240983" y="117157"/>
                      <a:pt x="231458" y="100013"/>
                    </a:cubicBezTo>
                    <a:cubicBezTo>
                      <a:pt x="221933" y="83820"/>
                      <a:pt x="204788" y="73343"/>
                      <a:pt x="189548" y="73343"/>
                    </a:cubicBezTo>
                    <a:lnTo>
                      <a:pt x="64770" y="73343"/>
                    </a:lnTo>
                    <a:cubicBezTo>
                      <a:pt x="33338" y="73343"/>
                      <a:pt x="20003" y="50482"/>
                      <a:pt x="20003" y="40005"/>
                    </a:cubicBezTo>
                    <a:cubicBezTo>
                      <a:pt x="20003" y="36195"/>
                      <a:pt x="20003" y="33338"/>
                      <a:pt x="41910" y="33338"/>
                    </a:cubicBezTo>
                    <a:cubicBezTo>
                      <a:pt x="83820" y="33338"/>
                      <a:pt x="132398" y="26670"/>
                      <a:pt x="164783" y="21907"/>
                    </a:cubicBezTo>
                    <a:cubicBezTo>
                      <a:pt x="180023" y="20002"/>
                      <a:pt x="193358" y="18098"/>
                      <a:pt x="198120" y="18098"/>
                    </a:cubicBezTo>
                    <a:lnTo>
                      <a:pt x="321945" y="18098"/>
                    </a:lnTo>
                    <a:cubicBezTo>
                      <a:pt x="333375" y="18098"/>
                      <a:pt x="352425" y="28575"/>
                      <a:pt x="369570" y="38100"/>
                    </a:cubicBezTo>
                    <a:cubicBezTo>
                      <a:pt x="386715" y="47625"/>
                      <a:pt x="401955" y="56198"/>
                      <a:pt x="413385" y="56198"/>
                    </a:cubicBezTo>
                    <a:lnTo>
                      <a:pt x="501968" y="56198"/>
                    </a:lnTo>
                    <a:lnTo>
                      <a:pt x="501968" y="37148"/>
                    </a:lnTo>
                    <a:lnTo>
                      <a:pt x="411480" y="37148"/>
                    </a:lnTo>
                    <a:close/>
                  </a:path>
                </a:pathLst>
              </a:custGeom>
              <a:solidFill>
                <a:srgbClr val="007A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Freeform 3343">
                <a:extLst>
                  <a:ext uri="{FF2B5EF4-FFF2-40B4-BE49-F238E27FC236}">
                    <a16:creationId xmlns:a16="http://schemas.microsoft.com/office/drawing/2014/main" id="{8B08559B-9325-4CEC-4CCB-CBAFEB6F5653}"/>
                  </a:ext>
                </a:extLst>
              </p:cNvPr>
              <p:cNvSpPr/>
              <p:nvPr/>
            </p:nvSpPr>
            <p:spPr>
              <a:xfrm>
                <a:off x="9718712" y="1984309"/>
                <a:ext cx="109537" cy="32385"/>
              </a:xfrm>
              <a:custGeom>
                <a:avLst/>
                <a:gdLst>
                  <a:gd name="connsiteX0" fmla="*/ 64770 w 109537"/>
                  <a:gd name="connsiteY0" fmla="*/ 0 h 32385"/>
                  <a:gd name="connsiteX1" fmla="*/ 0 w 109537"/>
                  <a:gd name="connsiteY1" fmla="*/ 0 h 32385"/>
                  <a:gd name="connsiteX2" fmla="*/ 0 w 109537"/>
                  <a:gd name="connsiteY2" fmla="*/ 19050 h 32385"/>
                  <a:gd name="connsiteX3" fmla="*/ 64770 w 109537"/>
                  <a:gd name="connsiteY3" fmla="*/ 19050 h 32385"/>
                  <a:gd name="connsiteX4" fmla="*/ 93345 w 109537"/>
                  <a:gd name="connsiteY4" fmla="*/ 32385 h 32385"/>
                  <a:gd name="connsiteX5" fmla="*/ 94298 w 109537"/>
                  <a:gd name="connsiteY5" fmla="*/ 31432 h 32385"/>
                  <a:gd name="connsiteX6" fmla="*/ 109538 w 109537"/>
                  <a:gd name="connsiteY6" fmla="*/ 21907 h 32385"/>
                  <a:gd name="connsiteX7" fmla="*/ 64770 w 109537"/>
                  <a:gd name="connsiteY7" fmla="*/ 0 h 32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9537" h="32385">
                    <a:moveTo>
                      <a:pt x="64770" y="0"/>
                    </a:moveTo>
                    <a:cubicBezTo>
                      <a:pt x="47625" y="0"/>
                      <a:pt x="1905" y="0"/>
                      <a:pt x="0" y="0"/>
                    </a:cubicBezTo>
                    <a:lnTo>
                      <a:pt x="0" y="19050"/>
                    </a:lnTo>
                    <a:cubicBezTo>
                      <a:pt x="0" y="19050"/>
                      <a:pt x="47625" y="19050"/>
                      <a:pt x="64770" y="19050"/>
                    </a:cubicBezTo>
                    <a:cubicBezTo>
                      <a:pt x="76200" y="19050"/>
                      <a:pt x="82868" y="20955"/>
                      <a:pt x="93345" y="32385"/>
                    </a:cubicBezTo>
                    <a:cubicBezTo>
                      <a:pt x="93345" y="32385"/>
                      <a:pt x="94298" y="31432"/>
                      <a:pt x="94298" y="31432"/>
                    </a:cubicBezTo>
                    <a:cubicBezTo>
                      <a:pt x="99060" y="27623"/>
                      <a:pt x="103823" y="23813"/>
                      <a:pt x="109538" y="21907"/>
                    </a:cubicBezTo>
                    <a:cubicBezTo>
                      <a:pt x="95250" y="6668"/>
                      <a:pt x="83820" y="952"/>
                      <a:pt x="64770" y="0"/>
                    </a:cubicBezTo>
                    <a:close/>
                  </a:path>
                </a:pathLst>
              </a:custGeom>
              <a:solidFill>
                <a:srgbClr val="007A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Freeform 3344">
                <a:extLst>
                  <a:ext uri="{FF2B5EF4-FFF2-40B4-BE49-F238E27FC236}">
                    <a16:creationId xmlns:a16="http://schemas.microsoft.com/office/drawing/2014/main" id="{63390B4B-3E6E-A29A-CD2A-00B5383BA4EA}"/>
                  </a:ext>
                </a:extLst>
              </p:cNvPr>
              <p:cNvSpPr/>
              <p:nvPr/>
            </p:nvSpPr>
            <p:spPr>
              <a:xfrm>
                <a:off x="10212107" y="2031934"/>
                <a:ext cx="193357" cy="68579"/>
              </a:xfrm>
              <a:custGeom>
                <a:avLst/>
                <a:gdLst>
                  <a:gd name="connsiteX0" fmla="*/ 60007 w 193357"/>
                  <a:gd name="connsiteY0" fmla="*/ 15240 h 68579"/>
                  <a:gd name="connsiteX1" fmla="*/ 0 w 193357"/>
                  <a:gd name="connsiteY1" fmla="*/ 51435 h 68579"/>
                  <a:gd name="connsiteX2" fmla="*/ 9525 w 193357"/>
                  <a:gd name="connsiteY2" fmla="*/ 68580 h 68579"/>
                  <a:gd name="connsiteX3" fmla="*/ 71438 w 193357"/>
                  <a:gd name="connsiteY3" fmla="*/ 31433 h 68579"/>
                  <a:gd name="connsiteX4" fmla="*/ 107632 w 193357"/>
                  <a:gd name="connsiteY4" fmla="*/ 19050 h 68579"/>
                  <a:gd name="connsiteX5" fmla="*/ 193357 w 193357"/>
                  <a:gd name="connsiteY5" fmla="*/ 19050 h 68579"/>
                  <a:gd name="connsiteX6" fmla="*/ 193357 w 193357"/>
                  <a:gd name="connsiteY6" fmla="*/ 0 h 68579"/>
                  <a:gd name="connsiteX7" fmla="*/ 107632 w 193357"/>
                  <a:gd name="connsiteY7" fmla="*/ 0 h 68579"/>
                  <a:gd name="connsiteX8" fmla="*/ 60007 w 193357"/>
                  <a:gd name="connsiteY8" fmla="*/ 15240 h 68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3357" h="68579">
                    <a:moveTo>
                      <a:pt x="60007" y="15240"/>
                    </a:moveTo>
                    <a:cubicBezTo>
                      <a:pt x="34290" y="32385"/>
                      <a:pt x="10477" y="45720"/>
                      <a:pt x="0" y="51435"/>
                    </a:cubicBezTo>
                    <a:cubicBezTo>
                      <a:pt x="3810" y="58102"/>
                      <a:pt x="6667" y="63817"/>
                      <a:pt x="9525" y="68580"/>
                    </a:cubicBezTo>
                    <a:cubicBezTo>
                      <a:pt x="20955" y="62865"/>
                      <a:pt x="44767" y="49530"/>
                      <a:pt x="71438" y="31433"/>
                    </a:cubicBezTo>
                    <a:cubicBezTo>
                      <a:pt x="85725" y="21908"/>
                      <a:pt x="100965" y="19050"/>
                      <a:pt x="107632" y="19050"/>
                    </a:cubicBezTo>
                    <a:lnTo>
                      <a:pt x="193357" y="19050"/>
                    </a:lnTo>
                    <a:lnTo>
                      <a:pt x="193357" y="0"/>
                    </a:lnTo>
                    <a:lnTo>
                      <a:pt x="107632" y="0"/>
                    </a:lnTo>
                    <a:cubicBezTo>
                      <a:pt x="95250" y="0"/>
                      <a:pt x="76200" y="3810"/>
                      <a:pt x="60007" y="15240"/>
                    </a:cubicBezTo>
                    <a:close/>
                  </a:path>
                </a:pathLst>
              </a:custGeom>
              <a:solidFill>
                <a:srgbClr val="E5202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Freeform 3345">
                <a:extLst>
                  <a:ext uri="{FF2B5EF4-FFF2-40B4-BE49-F238E27FC236}">
                    <a16:creationId xmlns:a16="http://schemas.microsoft.com/office/drawing/2014/main" id="{17580F17-CD0A-B3C2-36F5-C485E6EBCF4A}"/>
                  </a:ext>
                </a:extLst>
              </p:cNvPr>
              <p:cNvSpPr/>
              <p:nvPr/>
            </p:nvSpPr>
            <p:spPr>
              <a:xfrm>
                <a:off x="9817593" y="2021226"/>
                <a:ext cx="159436" cy="169774"/>
              </a:xfrm>
              <a:custGeom>
                <a:avLst/>
                <a:gdLst>
                  <a:gd name="connsiteX0" fmla="*/ 120194 w 159436"/>
                  <a:gd name="connsiteY0" fmla="*/ 93575 h 169774"/>
                  <a:gd name="connsiteX1" fmla="*/ 109716 w 159436"/>
                  <a:gd name="connsiteY1" fmla="*/ 93575 h 169774"/>
                  <a:gd name="connsiteX2" fmla="*/ 98286 w 159436"/>
                  <a:gd name="connsiteY2" fmla="*/ 67857 h 169774"/>
                  <a:gd name="connsiteX3" fmla="*/ 73521 w 159436"/>
                  <a:gd name="connsiteY3" fmla="*/ 53570 h 169774"/>
                  <a:gd name="connsiteX4" fmla="*/ 62091 w 159436"/>
                  <a:gd name="connsiteY4" fmla="*/ 14517 h 169774"/>
                  <a:gd name="connsiteX5" fmla="*/ 35421 w 159436"/>
                  <a:gd name="connsiteY5" fmla="*/ 230 h 169774"/>
                  <a:gd name="connsiteX6" fmla="*/ 8751 w 159436"/>
                  <a:gd name="connsiteY6" fmla="*/ 7850 h 169774"/>
                  <a:gd name="connsiteX7" fmla="*/ 179 w 159436"/>
                  <a:gd name="connsiteY7" fmla="*/ 33567 h 169774"/>
                  <a:gd name="connsiteX8" fmla="*/ 13514 w 159436"/>
                  <a:gd name="connsiteY8" fmla="*/ 60237 h 169774"/>
                  <a:gd name="connsiteX9" fmla="*/ 36374 w 159436"/>
                  <a:gd name="connsiteY9" fmla="*/ 75477 h 169774"/>
                  <a:gd name="connsiteX10" fmla="*/ 49709 w 159436"/>
                  <a:gd name="connsiteY10" fmla="*/ 113577 h 169774"/>
                  <a:gd name="connsiteX11" fmla="*/ 49709 w 159436"/>
                  <a:gd name="connsiteY11" fmla="*/ 113577 h 169774"/>
                  <a:gd name="connsiteX12" fmla="*/ 82094 w 159436"/>
                  <a:gd name="connsiteY12" fmla="*/ 129770 h 169774"/>
                  <a:gd name="connsiteX13" fmla="*/ 85904 w 159436"/>
                  <a:gd name="connsiteY13" fmla="*/ 129770 h 169774"/>
                  <a:gd name="connsiteX14" fmla="*/ 99239 w 159436"/>
                  <a:gd name="connsiteY14" fmla="*/ 153582 h 169774"/>
                  <a:gd name="connsiteX15" fmla="*/ 124004 w 159436"/>
                  <a:gd name="connsiteY15" fmla="*/ 168822 h 169774"/>
                  <a:gd name="connsiteX16" fmla="*/ 130671 w 159436"/>
                  <a:gd name="connsiteY16" fmla="*/ 169775 h 169774"/>
                  <a:gd name="connsiteX17" fmla="*/ 149721 w 159436"/>
                  <a:gd name="connsiteY17" fmla="*/ 162155 h 169774"/>
                  <a:gd name="connsiteX18" fmla="*/ 146864 w 159436"/>
                  <a:gd name="connsiteY18" fmla="*/ 107862 h 169774"/>
                  <a:gd name="connsiteX19" fmla="*/ 120194 w 159436"/>
                  <a:gd name="connsiteY19" fmla="*/ 93575 h 169774"/>
                  <a:gd name="connsiteX20" fmla="*/ 27801 w 159436"/>
                  <a:gd name="connsiteY20" fmla="*/ 47855 h 169774"/>
                  <a:gd name="connsiteX21" fmla="*/ 19229 w 159436"/>
                  <a:gd name="connsiteY21" fmla="*/ 31662 h 169774"/>
                  <a:gd name="connsiteX22" fmla="*/ 22086 w 159436"/>
                  <a:gd name="connsiteY22" fmla="*/ 23090 h 169774"/>
                  <a:gd name="connsiteX23" fmla="*/ 30659 w 159436"/>
                  <a:gd name="connsiteY23" fmla="*/ 20232 h 169774"/>
                  <a:gd name="connsiteX24" fmla="*/ 33516 w 159436"/>
                  <a:gd name="connsiteY24" fmla="*/ 20232 h 169774"/>
                  <a:gd name="connsiteX25" fmla="*/ 48756 w 159436"/>
                  <a:gd name="connsiteY25" fmla="*/ 28805 h 169774"/>
                  <a:gd name="connsiteX26" fmla="*/ 52566 w 159436"/>
                  <a:gd name="connsiteY26" fmla="*/ 55475 h 169774"/>
                  <a:gd name="connsiteX27" fmla="*/ 43041 w 159436"/>
                  <a:gd name="connsiteY27" fmla="*/ 57380 h 169774"/>
                  <a:gd name="connsiteX28" fmla="*/ 27801 w 159436"/>
                  <a:gd name="connsiteY28" fmla="*/ 47855 h 169774"/>
                  <a:gd name="connsiteX29" fmla="*/ 27801 w 159436"/>
                  <a:gd name="connsiteY29" fmla="*/ 47855 h 169774"/>
                  <a:gd name="connsiteX30" fmla="*/ 63044 w 159436"/>
                  <a:gd name="connsiteY30" fmla="*/ 100242 h 169774"/>
                  <a:gd name="connsiteX31" fmla="*/ 57329 w 159436"/>
                  <a:gd name="connsiteY31" fmla="*/ 75477 h 169774"/>
                  <a:gd name="connsiteX32" fmla="*/ 68759 w 159436"/>
                  <a:gd name="connsiteY32" fmla="*/ 72620 h 169774"/>
                  <a:gd name="connsiteX33" fmla="*/ 83999 w 159436"/>
                  <a:gd name="connsiteY33" fmla="*/ 81192 h 169774"/>
                  <a:gd name="connsiteX34" fmla="*/ 89714 w 159436"/>
                  <a:gd name="connsiteY34" fmla="*/ 105957 h 169774"/>
                  <a:gd name="connsiteX35" fmla="*/ 88761 w 159436"/>
                  <a:gd name="connsiteY35" fmla="*/ 106910 h 169774"/>
                  <a:gd name="connsiteX36" fmla="*/ 87809 w 159436"/>
                  <a:gd name="connsiteY36" fmla="*/ 108815 h 169774"/>
                  <a:gd name="connsiteX37" fmla="*/ 63044 w 159436"/>
                  <a:gd name="connsiteY37" fmla="*/ 100242 h 169774"/>
                  <a:gd name="connsiteX38" fmla="*/ 136386 w 159436"/>
                  <a:gd name="connsiteY38" fmla="*/ 147867 h 169774"/>
                  <a:gd name="connsiteX39" fmla="*/ 126861 w 159436"/>
                  <a:gd name="connsiteY39" fmla="*/ 149772 h 169774"/>
                  <a:gd name="connsiteX40" fmla="*/ 111621 w 159436"/>
                  <a:gd name="connsiteY40" fmla="*/ 140247 h 169774"/>
                  <a:gd name="connsiteX41" fmla="*/ 104001 w 159436"/>
                  <a:gd name="connsiteY41" fmla="*/ 117387 h 169774"/>
                  <a:gd name="connsiteX42" fmla="*/ 104001 w 159436"/>
                  <a:gd name="connsiteY42" fmla="*/ 117387 h 169774"/>
                  <a:gd name="connsiteX43" fmla="*/ 104954 w 159436"/>
                  <a:gd name="connsiteY43" fmla="*/ 115482 h 169774"/>
                  <a:gd name="connsiteX44" fmla="*/ 116384 w 159436"/>
                  <a:gd name="connsiteY44" fmla="*/ 112625 h 169774"/>
                  <a:gd name="connsiteX45" fmla="*/ 131624 w 159436"/>
                  <a:gd name="connsiteY45" fmla="*/ 121197 h 169774"/>
                  <a:gd name="connsiteX46" fmla="*/ 136386 w 159436"/>
                  <a:gd name="connsiteY46" fmla="*/ 147867 h 16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59436" h="169774">
                    <a:moveTo>
                      <a:pt x="120194" y="93575"/>
                    </a:moveTo>
                    <a:cubicBezTo>
                      <a:pt x="116384" y="92622"/>
                      <a:pt x="113526" y="93575"/>
                      <a:pt x="109716" y="93575"/>
                    </a:cubicBezTo>
                    <a:cubicBezTo>
                      <a:pt x="108764" y="85002"/>
                      <a:pt x="104954" y="75477"/>
                      <a:pt x="98286" y="67857"/>
                    </a:cubicBezTo>
                    <a:cubicBezTo>
                      <a:pt x="91619" y="60237"/>
                      <a:pt x="83046" y="55475"/>
                      <a:pt x="73521" y="53570"/>
                    </a:cubicBezTo>
                    <a:cubicBezTo>
                      <a:pt x="76379" y="41187"/>
                      <a:pt x="72569" y="25947"/>
                      <a:pt x="62091" y="14517"/>
                    </a:cubicBezTo>
                    <a:cubicBezTo>
                      <a:pt x="54471" y="6897"/>
                      <a:pt x="44946" y="1182"/>
                      <a:pt x="35421" y="230"/>
                    </a:cubicBezTo>
                    <a:cubicBezTo>
                      <a:pt x="24944" y="-723"/>
                      <a:pt x="15419" y="1182"/>
                      <a:pt x="8751" y="7850"/>
                    </a:cubicBezTo>
                    <a:cubicBezTo>
                      <a:pt x="2084" y="14517"/>
                      <a:pt x="-774" y="23090"/>
                      <a:pt x="179" y="33567"/>
                    </a:cubicBezTo>
                    <a:cubicBezTo>
                      <a:pt x="1131" y="42140"/>
                      <a:pt x="5894" y="51665"/>
                      <a:pt x="13514" y="60237"/>
                    </a:cubicBezTo>
                    <a:cubicBezTo>
                      <a:pt x="20181" y="67857"/>
                      <a:pt x="28754" y="72620"/>
                      <a:pt x="36374" y="75477"/>
                    </a:cubicBezTo>
                    <a:cubicBezTo>
                      <a:pt x="33516" y="86907"/>
                      <a:pt x="38279" y="101195"/>
                      <a:pt x="49709" y="113577"/>
                    </a:cubicBezTo>
                    <a:lnTo>
                      <a:pt x="49709" y="113577"/>
                    </a:lnTo>
                    <a:cubicBezTo>
                      <a:pt x="59234" y="124055"/>
                      <a:pt x="71616" y="129770"/>
                      <a:pt x="82094" y="129770"/>
                    </a:cubicBezTo>
                    <a:cubicBezTo>
                      <a:pt x="83046" y="129770"/>
                      <a:pt x="84951" y="129770"/>
                      <a:pt x="85904" y="129770"/>
                    </a:cubicBezTo>
                    <a:cubicBezTo>
                      <a:pt x="87809" y="137390"/>
                      <a:pt x="91619" y="145962"/>
                      <a:pt x="99239" y="153582"/>
                    </a:cubicBezTo>
                    <a:cubicBezTo>
                      <a:pt x="106859" y="162155"/>
                      <a:pt x="115431" y="166917"/>
                      <a:pt x="124004" y="168822"/>
                    </a:cubicBezTo>
                    <a:cubicBezTo>
                      <a:pt x="126861" y="169775"/>
                      <a:pt x="128766" y="169775"/>
                      <a:pt x="130671" y="169775"/>
                    </a:cubicBezTo>
                    <a:cubicBezTo>
                      <a:pt x="138291" y="169775"/>
                      <a:pt x="144006" y="166917"/>
                      <a:pt x="149721" y="162155"/>
                    </a:cubicBezTo>
                    <a:cubicBezTo>
                      <a:pt x="164009" y="149772"/>
                      <a:pt x="162104" y="125007"/>
                      <a:pt x="146864" y="107862"/>
                    </a:cubicBezTo>
                    <a:cubicBezTo>
                      <a:pt x="140196" y="100242"/>
                      <a:pt x="130671" y="94527"/>
                      <a:pt x="120194" y="93575"/>
                    </a:cubicBezTo>
                    <a:close/>
                    <a:moveTo>
                      <a:pt x="27801" y="47855"/>
                    </a:moveTo>
                    <a:cubicBezTo>
                      <a:pt x="23039" y="42140"/>
                      <a:pt x="20181" y="37377"/>
                      <a:pt x="19229" y="31662"/>
                    </a:cubicBezTo>
                    <a:cubicBezTo>
                      <a:pt x="18276" y="27852"/>
                      <a:pt x="19229" y="24995"/>
                      <a:pt x="22086" y="23090"/>
                    </a:cubicBezTo>
                    <a:cubicBezTo>
                      <a:pt x="23991" y="21185"/>
                      <a:pt x="26849" y="20232"/>
                      <a:pt x="30659" y="20232"/>
                    </a:cubicBezTo>
                    <a:cubicBezTo>
                      <a:pt x="31611" y="20232"/>
                      <a:pt x="32564" y="20232"/>
                      <a:pt x="33516" y="20232"/>
                    </a:cubicBezTo>
                    <a:cubicBezTo>
                      <a:pt x="39231" y="21185"/>
                      <a:pt x="44946" y="24042"/>
                      <a:pt x="48756" y="28805"/>
                    </a:cubicBezTo>
                    <a:cubicBezTo>
                      <a:pt x="57329" y="38330"/>
                      <a:pt x="58281" y="50712"/>
                      <a:pt x="52566" y="55475"/>
                    </a:cubicBezTo>
                    <a:cubicBezTo>
                      <a:pt x="50661" y="57380"/>
                      <a:pt x="46851" y="58332"/>
                      <a:pt x="43041" y="57380"/>
                    </a:cubicBezTo>
                    <a:cubicBezTo>
                      <a:pt x="37326" y="56427"/>
                      <a:pt x="32564" y="53570"/>
                      <a:pt x="27801" y="47855"/>
                    </a:cubicBezTo>
                    <a:lnTo>
                      <a:pt x="27801" y="47855"/>
                    </a:lnTo>
                    <a:close/>
                    <a:moveTo>
                      <a:pt x="63044" y="100242"/>
                    </a:moveTo>
                    <a:cubicBezTo>
                      <a:pt x="54471" y="90717"/>
                      <a:pt x="51614" y="80240"/>
                      <a:pt x="57329" y="75477"/>
                    </a:cubicBezTo>
                    <a:cubicBezTo>
                      <a:pt x="60186" y="73572"/>
                      <a:pt x="63996" y="71667"/>
                      <a:pt x="68759" y="72620"/>
                    </a:cubicBezTo>
                    <a:cubicBezTo>
                      <a:pt x="74474" y="73572"/>
                      <a:pt x="80189" y="76430"/>
                      <a:pt x="83999" y="81192"/>
                    </a:cubicBezTo>
                    <a:cubicBezTo>
                      <a:pt x="91619" y="89765"/>
                      <a:pt x="92571" y="100242"/>
                      <a:pt x="89714" y="105957"/>
                    </a:cubicBezTo>
                    <a:cubicBezTo>
                      <a:pt x="89714" y="105957"/>
                      <a:pt x="89714" y="105957"/>
                      <a:pt x="88761" y="106910"/>
                    </a:cubicBezTo>
                    <a:cubicBezTo>
                      <a:pt x="88761" y="107862"/>
                      <a:pt x="87809" y="107862"/>
                      <a:pt x="87809" y="108815"/>
                    </a:cubicBezTo>
                    <a:cubicBezTo>
                      <a:pt x="82094" y="113577"/>
                      <a:pt x="72569" y="109767"/>
                      <a:pt x="63044" y="100242"/>
                    </a:cubicBezTo>
                    <a:close/>
                    <a:moveTo>
                      <a:pt x="136386" y="147867"/>
                    </a:moveTo>
                    <a:cubicBezTo>
                      <a:pt x="134481" y="149772"/>
                      <a:pt x="130671" y="150725"/>
                      <a:pt x="126861" y="149772"/>
                    </a:cubicBezTo>
                    <a:cubicBezTo>
                      <a:pt x="122099" y="148820"/>
                      <a:pt x="116384" y="145010"/>
                      <a:pt x="111621" y="140247"/>
                    </a:cubicBezTo>
                    <a:cubicBezTo>
                      <a:pt x="104001" y="131675"/>
                      <a:pt x="101144" y="123102"/>
                      <a:pt x="104001" y="117387"/>
                    </a:cubicBezTo>
                    <a:cubicBezTo>
                      <a:pt x="104001" y="117387"/>
                      <a:pt x="104001" y="117387"/>
                      <a:pt x="104001" y="117387"/>
                    </a:cubicBezTo>
                    <a:cubicBezTo>
                      <a:pt x="104001" y="116435"/>
                      <a:pt x="104954" y="116435"/>
                      <a:pt x="104954" y="115482"/>
                    </a:cubicBezTo>
                    <a:cubicBezTo>
                      <a:pt x="107811" y="113577"/>
                      <a:pt x="111621" y="111672"/>
                      <a:pt x="116384" y="112625"/>
                    </a:cubicBezTo>
                    <a:cubicBezTo>
                      <a:pt x="122099" y="113577"/>
                      <a:pt x="127814" y="116435"/>
                      <a:pt x="131624" y="121197"/>
                    </a:cubicBezTo>
                    <a:cubicBezTo>
                      <a:pt x="142101" y="129770"/>
                      <a:pt x="142101" y="143105"/>
                      <a:pt x="136386" y="147867"/>
                    </a:cubicBezTo>
                    <a:close/>
                  </a:path>
                </a:pathLst>
              </a:custGeom>
              <a:solidFill>
                <a:srgbClr val="E5202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Freeform 3346">
                <a:extLst>
                  <a:ext uri="{FF2B5EF4-FFF2-40B4-BE49-F238E27FC236}">
                    <a16:creationId xmlns:a16="http://schemas.microsoft.com/office/drawing/2014/main" id="{3BF8F15C-C918-45A6-7609-0FA845AE64F7}"/>
                  </a:ext>
                </a:extLst>
              </p:cNvPr>
              <p:cNvSpPr/>
              <p:nvPr/>
            </p:nvSpPr>
            <p:spPr>
              <a:xfrm>
                <a:off x="9916831" y="1915728"/>
                <a:ext cx="292847" cy="287655"/>
              </a:xfrm>
              <a:custGeom>
                <a:avLst/>
                <a:gdLst>
                  <a:gd name="connsiteX0" fmla="*/ 203835 w 292847"/>
                  <a:gd name="connsiteY0" fmla="*/ 43815 h 287655"/>
                  <a:gd name="connsiteX1" fmla="*/ 203835 w 292847"/>
                  <a:gd name="connsiteY1" fmla="*/ 43815 h 287655"/>
                  <a:gd name="connsiteX2" fmla="*/ 183833 w 292847"/>
                  <a:gd name="connsiteY2" fmla="*/ 7620 h 287655"/>
                  <a:gd name="connsiteX3" fmla="*/ 174308 w 292847"/>
                  <a:gd name="connsiteY3" fmla="*/ 0 h 287655"/>
                  <a:gd name="connsiteX4" fmla="*/ 157163 w 292847"/>
                  <a:gd name="connsiteY4" fmla="*/ 0 h 287655"/>
                  <a:gd name="connsiteX5" fmla="*/ 272415 w 292847"/>
                  <a:gd name="connsiteY5" fmla="*/ 206693 h 287655"/>
                  <a:gd name="connsiteX6" fmla="*/ 269558 w 292847"/>
                  <a:gd name="connsiteY6" fmla="*/ 231458 h 287655"/>
                  <a:gd name="connsiteX7" fmla="*/ 243840 w 292847"/>
                  <a:gd name="connsiteY7" fmla="*/ 225743 h 287655"/>
                  <a:gd name="connsiteX8" fmla="*/ 236220 w 292847"/>
                  <a:gd name="connsiteY8" fmla="*/ 214313 h 287655"/>
                  <a:gd name="connsiteX9" fmla="*/ 156210 w 292847"/>
                  <a:gd name="connsiteY9" fmla="*/ 96203 h 287655"/>
                  <a:gd name="connsiteX10" fmla="*/ 148590 w 292847"/>
                  <a:gd name="connsiteY10" fmla="*/ 100965 h 287655"/>
                  <a:gd name="connsiteX11" fmla="*/ 140018 w 292847"/>
                  <a:gd name="connsiteY11" fmla="*/ 106680 h 287655"/>
                  <a:gd name="connsiteX12" fmla="*/ 140018 w 292847"/>
                  <a:gd name="connsiteY12" fmla="*/ 106680 h 287655"/>
                  <a:gd name="connsiteX13" fmla="*/ 140018 w 292847"/>
                  <a:gd name="connsiteY13" fmla="*/ 106680 h 287655"/>
                  <a:gd name="connsiteX14" fmla="*/ 140970 w 292847"/>
                  <a:gd name="connsiteY14" fmla="*/ 107632 h 287655"/>
                  <a:gd name="connsiteX15" fmla="*/ 220028 w 292847"/>
                  <a:gd name="connsiteY15" fmla="*/ 224790 h 287655"/>
                  <a:gd name="connsiteX16" fmla="*/ 220980 w 292847"/>
                  <a:gd name="connsiteY16" fmla="*/ 226695 h 287655"/>
                  <a:gd name="connsiteX17" fmla="*/ 219075 w 292847"/>
                  <a:gd name="connsiteY17" fmla="*/ 251460 h 287655"/>
                  <a:gd name="connsiteX18" fmla="*/ 193358 w 292847"/>
                  <a:gd name="connsiteY18" fmla="*/ 247650 h 287655"/>
                  <a:gd name="connsiteX19" fmla="*/ 149543 w 292847"/>
                  <a:gd name="connsiteY19" fmla="*/ 189547 h 287655"/>
                  <a:gd name="connsiteX20" fmla="*/ 91440 w 292847"/>
                  <a:gd name="connsiteY20" fmla="*/ 112395 h 287655"/>
                  <a:gd name="connsiteX21" fmla="*/ 76200 w 292847"/>
                  <a:gd name="connsiteY21" fmla="*/ 123825 h 287655"/>
                  <a:gd name="connsiteX22" fmla="*/ 128588 w 292847"/>
                  <a:gd name="connsiteY22" fmla="*/ 193358 h 287655"/>
                  <a:gd name="connsiteX23" fmla="*/ 160020 w 292847"/>
                  <a:gd name="connsiteY23" fmla="*/ 236220 h 287655"/>
                  <a:gd name="connsiteX24" fmla="*/ 160020 w 292847"/>
                  <a:gd name="connsiteY24" fmla="*/ 260985 h 287655"/>
                  <a:gd name="connsiteX25" fmla="*/ 134303 w 292847"/>
                  <a:gd name="connsiteY25" fmla="*/ 259080 h 287655"/>
                  <a:gd name="connsiteX26" fmla="*/ 43815 w 292847"/>
                  <a:gd name="connsiteY26" fmla="*/ 153353 h 287655"/>
                  <a:gd name="connsiteX27" fmla="*/ 14288 w 292847"/>
                  <a:gd name="connsiteY27" fmla="*/ 118110 h 287655"/>
                  <a:gd name="connsiteX28" fmla="*/ 0 w 292847"/>
                  <a:gd name="connsiteY28" fmla="*/ 130493 h 287655"/>
                  <a:gd name="connsiteX29" fmla="*/ 26670 w 292847"/>
                  <a:gd name="connsiteY29" fmla="*/ 160972 h 287655"/>
                  <a:gd name="connsiteX30" fmla="*/ 90488 w 292847"/>
                  <a:gd name="connsiteY30" fmla="*/ 237172 h 287655"/>
                  <a:gd name="connsiteX31" fmla="*/ 92393 w 292847"/>
                  <a:gd name="connsiteY31" fmla="*/ 261938 h 287655"/>
                  <a:gd name="connsiteX32" fmla="*/ 73343 w 292847"/>
                  <a:gd name="connsiteY32" fmla="*/ 266700 h 287655"/>
                  <a:gd name="connsiteX33" fmla="*/ 62865 w 292847"/>
                  <a:gd name="connsiteY33" fmla="*/ 280988 h 287655"/>
                  <a:gd name="connsiteX34" fmla="*/ 61913 w 292847"/>
                  <a:gd name="connsiteY34" fmla="*/ 281940 h 287655"/>
                  <a:gd name="connsiteX35" fmla="*/ 80010 w 292847"/>
                  <a:gd name="connsiteY35" fmla="*/ 287655 h 287655"/>
                  <a:gd name="connsiteX36" fmla="*/ 105728 w 292847"/>
                  <a:gd name="connsiteY36" fmla="*/ 276225 h 287655"/>
                  <a:gd name="connsiteX37" fmla="*/ 113348 w 292847"/>
                  <a:gd name="connsiteY37" fmla="*/ 263843 h 287655"/>
                  <a:gd name="connsiteX38" fmla="*/ 120015 w 292847"/>
                  <a:gd name="connsiteY38" fmla="*/ 272415 h 287655"/>
                  <a:gd name="connsiteX39" fmla="*/ 148590 w 292847"/>
                  <a:gd name="connsiteY39" fmla="*/ 285750 h 287655"/>
                  <a:gd name="connsiteX40" fmla="*/ 172403 w 292847"/>
                  <a:gd name="connsiteY40" fmla="*/ 276225 h 287655"/>
                  <a:gd name="connsiteX41" fmla="*/ 180975 w 292847"/>
                  <a:gd name="connsiteY41" fmla="*/ 263843 h 287655"/>
                  <a:gd name="connsiteX42" fmla="*/ 207645 w 292847"/>
                  <a:gd name="connsiteY42" fmla="*/ 275272 h 287655"/>
                  <a:gd name="connsiteX43" fmla="*/ 229553 w 292847"/>
                  <a:gd name="connsiteY43" fmla="*/ 267653 h 287655"/>
                  <a:gd name="connsiteX44" fmla="*/ 240983 w 292847"/>
                  <a:gd name="connsiteY44" fmla="*/ 251460 h 287655"/>
                  <a:gd name="connsiteX45" fmla="*/ 257175 w 292847"/>
                  <a:gd name="connsiteY45" fmla="*/ 256222 h 287655"/>
                  <a:gd name="connsiteX46" fmla="*/ 278130 w 292847"/>
                  <a:gd name="connsiteY46" fmla="*/ 249555 h 287655"/>
                  <a:gd name="connsiteX47" fmla="*/ 287655 w 292847"/>
                  <a:gd name="connsiteY47" fmla="*/ 200025 h 287655"/>
                  <a:gd name="connsiteX48" fmla="*/ 203835 w 292847"/>
                  <a:gd name="connsiteY48" fmla="*/ 43815 h 287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92847" h="287655">
                    <a:moveTo>
                      <a:pt x="203835" y="43815"/>
                    </a:moveTo>
                    <a:lnTo>
                      <a:pt x="203835" y="43815"/>
                    </a:lnTo>
                    <a:cubicBezTo>
                      <a:pt x="203835" y="43815"/>
                      <a:pt x="193358" y="23813"/>
                      <a:pt x="183833" y="7620"/>
                    </a:cubicBezTo>
                    <a:cubicBezTo>
                      <a:pt x="180975" y="2857"/>
                      <a:pt x="176213" y="0"/>
                      <a:pt x="174308" y="0"/>
                    </a:cubicBezTo>
                    <a:lnTo>
                      <a:pt x="157163" y="0"/>
                    </a:lnTo>
                    <a:cubicBezTo>
                      <a:pt x="191453" y="60960"/>
                      <a:pt x="268605" y="199072"/>
                      <a:pt x="272415" y="206693"/>
                    </a:cubicBezTo>
                    <a:cubicBezTo>
                      <a:pt x="276225" y="214313"/>
                      <a:pt x="279083" y="224790"/>
                      <a:pt x="269558" y="231458"/>
                    </a:cubicBezTo>
                    <a:cubicBezTo>
                      <a:pt x="258128" y="239078"/>
                      <a:pt x="249555" y="232410"/>
                      <a:pt x="243840" y="225743"/>
                    </a:cubicBezTo>
                    <a:lnTo>
                      <a:pt x="236220" y="214313"/>
                    </a:lnTo>
                    <a:cubicBezTo>
                      <a:pt x="223838" y="195263"/>
                      <a:pt x="159068" y="100013"/>
                      <a:pt x="156210" y="96203"/>
                    </a:cubicBezTo>
                    <a:lnTo>
                      <a:pt x="148590" y="100965"/>
                    </a:lnTo>
                    <a:lnTo>
                      <a:pt x="140018" y="106680"/>
                    </a:lnTo>
                    <a:lnTo>
                      <a:pt x="140018" y="106680"/>
                    </a:lnTo>
                    <a:lnTo>
                      <a:pt x="140018" y="106680"/>
                    </a:lnTo>
                    <a:cubicBezTo>
                      <a:pt x="140018" y="106680"/>
                      <a:pt x="140970" y="107632"/>
                      <a:pt x="140970" y="107632"/>
                    </a:cubicBezTo>
                    <a:lnTo>
                      <a:pt x="220028" y="224790"/>
                    </a:lnTo>
                    <a:cubicBezTo>
                      <a:pt x="220980" y="225743"/>
                      <a:pt x="220980" y="226695"/>
                      <a:pt x="220980" y="226695"/>
                    </a:cubicBezTo>
                    <a:cubicBezTo>
                      <a:pt x="224790" y="232410"/>
                      <a:pt x="229553" y="243840"/>
                      <a:pt x="219075" y="251460"/>
                    </a:cubicBezTo>
                    <a:cubicBezTo>
                      <a:pt x="206693" y="260985"/>
                      <a:pt x="196215" y="250508"/>
                      <a:pt x="193358" y="247650"/>
                    </a:cubicBezTo>
                    <a:lnTo>
                      <a:pt x="149543" y="189547"/>
                    </a:lnTo>
                    <a:cubicBezTo>
                      <a:pt x="125730" y="157163"/>
                      <a:pt x="93345" y="115253"/>
                      <a:pt x="91440" y="112395"/>
                    </a:cubicBezTo>
                    <a:lnTo>
                      <a:pt x="76200" y="123825"/>
                    </a:lnTo>
                    <a:lnTo>
                      <a:pt x="128588" y="193358"/>
                    </a:lnTo>
                    <a:cubicBezTo>
                      <a:pt x="143828" y="214313"/>
                      <a:pt x="158115" y="232410"/>
                      <a:pt x="160020" y="236220"/>
                    </a:cubicBezTo>
                    <a:cubicBezTo>
                      <a:pt x="164783" y="243840"/>
                      <a:pt x="169545" y="253365"/>
                      <a:pt x="160020" y="260985"/>
                    </a:cubicBezTo>
                    <a:cubicBezTo>
                      <a:pt x="147638" y="271463"/>
                      <a:pt x="136208" y="261938"/>
                      <a:pt x="134303" y="259080"/>
                    </a:cubicBezTo>
                    <a:lnTo>
                      <a:pt x="43815" y="153353"/>
                    </a:lnTo>
                    <a:cubicBezTo>
                      <a:pt x="28575" y="135255"/>
                      <a:pt x="15240" y="120015"/>
                      <a:pt x="14288" y="118110"/>
                    </a:cubicBezTo>
                    <a:lnTo>
                      <a:pt x="0" y="130493"/>
                    </a:lnTo>
                    <a:lnTo>
                      <a:pt x="26670" y="160972"/>
                    </a:lnTo>
                    <a:cubicBezTo>
                      <a:pt x="54293" y="194310"/>
                      <a:pt x="86678" y="232410"/>
                      <a:pt x="90488" y="237172"/>
                    </a:cubicBezTo>
                    <a:cubicBezTo>
                      <a:pt x="94298" y="242888"/>
                      <a:pt x="100013" y="254318"/>
                      <a:pt x="92393" y="261938"/>
                    </a:cubicBezTo>
                    <a:cubicBezTo>
                      <a:pt x="86678" y="267653"/>
                      <a:pt x="80010" y="269558"/>
                      <a:pt x="73343" y="266700"/>
                    </a:cubicBezTo>
                    <a:cubicBezTo>
                      <a:pt x="70485" y="272415"/>
                      <a:pt x="67628" y="277178"/>
                      <a:pt x="62865" y="280988"/>
                    </a:cubicBezTo>
                    <a:cubicBezTo>
                      <a:pt x="62865" y="280988"/>
                      <a:pt x="61913" y="280988"/>
                      <a:pt x="61913" y="281940"/>
                    </a:cubicBezTo>
                    <a:cubicBezTo>
                      <a:pt x="67628" y="284797"/>
                      <a:pt x="73343" y="287655"/>
                      <a:pt x="80010" y="287655"/>
                    </a:cubicBezTo>
                    <a:cubicBezTo>
                      <a:pt x="88582" y="287655"/>
                      <a:pt x="97155" y="284797"/>
                      <a:pt x="105728" y="276225"/>
                    </a:cubicBezTo>
                    <a:cubicBezTo>
                      <a:pt x="109538" y="272415"/>
                      <a:pt x="112395" y="268605"/>
                      <a:pt x="113348" y="263843"/>
                    </a:cubicBezTo>
                    <a:lnTo>
                      <a:pt x="120015" y="272415"/>
                    </a:lnTo>
                    <a:cubicBezTo>
                      <a:pt x="127635" y="280035"/>
                      <a:pt x="138113" y="285750"/>
                      <a:pt x="148590" y="285750"/>
                    </a:cubicBezTo>
                    <a:cubicBezTo>
                      <a:pt x="156210" y="285750"/>
                      <a:pt x="164783" y="282893"/>
                      <a:pt x="172403" y="276225"/>
                    </a:cubicBezTo>
                    <a:cubicBezTo>
                      <a:pt x="176213" y="272415"/>
                      <a:pt x="179070" y="268605"/>
                      <a:pt x="180975" y="263843"/>
                    </a:cubicBezTo>
                    <a:cubicBezTo>
                      <a:pt x="187643" y="270510"/>
                      <a:pt x="197168" y="275272"/>
                      <a:pt x="207645" y="275272"/>
                    </a:cubicBezTo>
                    <a:cubicBezTo>
                      <a:pt x="215265" y="275272"/>
                      <a:pt x="222885" y="273368"/>
                      <a:pt x="229553" y="267653"/>
                    </a:cubicBezTo>
                    <a:cubicBezTo>
                      <a:pt x="235268" y="262890"/>
                      <a:pt x="239078" y="257175"/>
                      <a:pt x="240983" y="251460"/>
                    </a:cubicBezTo>
                    <a:cubicBezTo>
                      <a:pt x="245745" y="254318"/>
                      <a:pt x="251460" y="256222"/>
                      <a:pt x="257175" y="256222"/>
                    </a:cubicBezTo>
                    <a:cubicBezTo>
                      <a:pt x="263843" y="256222"/>
                      <a:pt x="270510" y="254318"/>
                      <a:pt x="278130" y="249555"/>
                    </a:cubicBezTo>
                    <a:cubicBezTo>
                      <a:pt x="293370" y="239078"/>
                      <a:pt x="297180" y="220028"/>
                      <a:pt x="287655" y="200025"/>
                    </a:cubicBezTo>
                    <a:cubicBezTo>
                      <a:pt x="286703" y="192405"/>
                      <a:pt x="238125" y="104775"/>
                      <a:pt x="203835" y="4381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" name="Graphic 19">
              <a:extLst>
                <a:ext uri="{FF2B5EF4-FFF2-40B4-BE49-F238E27FC236}">
                  <a16:creationId xmlns:a16="http://schemas.microsoft.com/office/drawing/2014/main" id="{440A4615-E16F-CFF2-9E4E-7CB06A560496}"/>
                </a:ext>
              </a:extLst>
            </p:cNvPr>
            <p:cNvGrpSpPr/>
            <p:nvPr/>
          </p:nvGrpSpPr>
          <p:grpSpPr>
            <a:xfrm>
              <a:off x="9528212" y="1441384"/>
              <a:ext cx="1065847" cy="1065847"/>
              <a:chOff x="9528212" y="1441384"/>
              <a:chExt cx="1065847" cy="1065847"/>
            </a:xfrm>
          </p:grpSpPr>
          <p:sp>
            <p:nvSpPr>
              <p:cNvPr id="6" name="Freeform 3337">
                <a:extLst>
                  <a:ext uri="{FF2B5EF4-FFF2-40B4-BE49-F238E27FC236}">
                    <a16:creationId xmlns:a16="http://schemas.microsoft.com/office/drawing/2014/main" id="{00D976B6-098E-7EC3-07FC-C342C7BDA5BB}"/>
                  </a:ext>
                </a:extLst>
              </p:cNvPr>
              <p:cNvSpPr/>
              <p:nvPr/>
            </p:nvSpPr>
            <p:spPr>
              <a:xfrm>
                <a:off x="10444516" y="1618549"/>
                <a:ext cx="149542" cy="712470"/>
              </a:xfrm>
              <a:custGeom>
                <a:avLst/>
                <a:gdLst>
                  <a:gd name="connsiteX0" fmla="*/ 14288 w 149542"/>
                  <a:gd name="connsiteY0" fmla="*/ 0 h 712470"/>
                  <a:gd name="connsiteX1" fmla="*/ 0 w 149542"/>
                  <a:gd name="connsiteY1" fmla="*/ 13335 h 712470"/>
                  <a:gd name="connsiteX2" fmla="*/ 131445 w 149542"/>
                  <a:gd name="connsiteY2" fmla="*/ 356235 h 712470"/>
                  <a:gd name="connsiteX3" fmla="*/ 0 w 149542"/>
                  <a:gd name="connsiteY3" fmla="*/ 699135 h 712470"/>
                  <a:gd name="connsiteX4" fmla="*/ 13335 w 149542"/>
                  <a:gd name="connsiteY4" fmla="*/ 712470 h 712470"/>
                  <a:gd name="connsiteX5" fmla="*/ 149543 w 149542"/>
                  <a:gd name="connsiteY5" fmla="*/ 356235 h 712470"/>
                  <a:gd name="connsiteX6" fmla="*/ 14288 w 149542"/>
                  <a:gd name="connsiteY6" fmla="*/ 0 h 712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9542" h="712470">
                    <a:moveTo>
                      <a:pt x="14288" y="0"/>
                    </a:moveTo>
                    <a:lnTo>
                      <a:pt x="0" y="13335"/>
                    </a:lnTo>
                    <a:cubicBezTo>
                      <a:pt x="81915" y="104775"/>
                      <a:pt x="131445" y="224790"/>
                      <a:pt x="131445" y="356235"/>
                    </a:cubicBezTo>
                    <a:cubicBezTo>
                      <a:pt x="131445" y="487680"/>
                      <a:pt x="81915" y="607695"/>
                      <a:pt x="0" y="699135"/>
                    </a:cubicBezTo>
                    <a:lnTo>
                      <a:pt x="13335" y="712470"/>
                    </a:lnTo>
                    <a:cubicBezTo>
                      <a:pt x="98108" y="618173"/>
                      <a:pt x="149543" y="493395"/>
                      <a:pt x="149543" y="356235"/>
                    </a:cubicBezTo>
                    <a:cubicBezTo>
                      <a:pt x="149543" y="219075"/>
                      <a:pt x="99060" y="94298"/>
                      <a:pt x="14288" y="0"/>
                    </a:cubicBezTo>
                    <a:close/>
                  </a:path>
                </a:pathLst>
              </a:custGeom>
              <a:solidFill>
                <a:srgbClr val="85BC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Freeform 3338">
                <a:extLst>
                  <a:ext uri="{FF2B5EF4-FFF2-40B4-BE49-F238E27FC236}">
                    <a16:creationId xmlns:a16="http://schemas.microsoft.com/office/drawing/2014/main" id="{97724C72-C2CD-8636-1190-EE2CD9615B12}"/>
                  </a:ext>
                </a:extLst>
              </p:cNvPr>
              <p:cNvSpPr/>
              <p:nvPr/>
            </p:nvSpPr>
            <p:spPr>
              <a:xfrm>
                <a:off x="9705377" y="2357688"/>
                <a:ext cx="712470" cy="149542"/>
              </a:xfrm>
              <a:custGeom>
                <a:avLst/>
                <a:gdLst>
                  <a:gd name="connsiteX0" fmla="*/ 699135 w 712470"/>
                  <a:gd name="connsiteY0" fmla="*/ 0 h 149542"/>
                  <a:gd name="connsiteX1" fmla="*/ 356235 w 712470"/>
                  <a:gd name="connsiteY1" fmla="*/ 131445 h 149542"/>
                  <a:gd name="connsiteX2" fmla="*/ 13335 w 712470"/>
                  <a:gd name="connsiteY2" fmla="*/ 0 h 149542"/>
                  <a:gd name="connsiteX3" fmla="*/ 0 w 712470"/>
                  <a:gd name="connsiteY3" fmla="*/ 13335 h 149542"/>
                  <a:gd name="connsiteX4" fmla="*/ 356235 w 712470"/>
                  <a:gd name="connsiteY4" fmla="*/ 149543 h 149542"/>
                  <a:gd name="connsiteX5" fmla="*/ 712470 w 712470"/>
                  <a:gd name="connsiteY5" fmla="*/ 13335 h 149542"/>
                  <a:gd name="connsiteX6" fmla="*/ 699135 w 712470"/>
                  <a:gd name="connsiteY6" fmla="*/ 0 h 14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2470" h="149542">
                    <a:moveTo>
                      <a:pt x="699135" y="0"/>
                    </a:moveTo>
                    <a:cubicBezTo>
                      <a:pt x="607695" y="81915"/>
                      <a:pt x="487680" y="131445"/>
                      <a:pt x="356235" y="131445"/>
                    </a:cubicBezTo>
                    <a:cubicBezTo>
                      <a:pt x="224790" y="131445"/>
                      <a:pt x="104775" y="81915"/>
                      <a:pt x="13335" y="0"/>
                    </a:cubicBezTo>
                    <a:lnTo>
                      <a:pt x="0" y="13335"/>
                    </a:lnTo>
                    <a:cubicBezTo>
                      <a:pt x="94298" y="98108"/>
                      <a:pt x="219075" y="149543"/>
                      <a:pt x="356235" y="149543"/>
                    </a:cubicBezTo>
                    <a:cubicBezTo>
                      <a:pt x="493395" y="149543"/>
                      <a:pt x="618173" y="98108"/>
                      <a:pt x="712470" y="13335"/>
                    </a:cubicBezTo>
                    <a:lnTo>
                      <a:pt x="69913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Freeform 3339">
                <a:extLst>
                  <a:ext uri="{FF2B5EF4-FFF2-40B4-BE49-F238E27FC236}">
                    <a16:creationId xmlns:a16="http://schemas.microsoft.com/office/drawing/2014/main" id="{611B1E01-7EEE-75A8-C66B-3AAAEA0F06E5}"/>
                  </a:ext>
                </a:extLst>
              </p:cNvPr>
              <p:cNvSpPr/>
              <p:nvPr/>
            </p:nvSpPr>
            <p:spPr>
              <a:xfrm>
                <a:off x="9705377" y="1441384"/>
                <a:ext cx="712470" cy="150495"/>
              </a:xfrm>
              <a:custGeom>
                <a:avLst/>
                <a:gdLst>
                  <a:gd name="connsiteX0" fmla="*/ 13335 w 712470"/>
                  <a:gd name="connsiteY0" fmla="*/ 150495 h 150495"/>
                  <a:gd name="connsiteX1" fmla="*/ 356235 w 712470"/>
                  <a:gd name="connsiteY1" fmla="*/ 19050 h 150495"/>
                  <a:gd name="connsiteX2" fmla="*/ 699135 w 712470"/>
                  <a:gd name="connsiteY2" fmla="*/ 150495 h 150495"/>
                  <a:gd name="connsiteX3" fmla="*/ 712470 w 712470"/>
                  <a:gd name="connsiteY3" fmla="*/ 137160 h 150495"/>
                  <a:gd name="connsiteX4" fmla="*/ 356235 w 712470"/>
                  <a:gd name="connsiteY4" fmla="*/ 0 h 150495"/>
                  <a:gd name="connsiteX5" fmla="*/ 0 w 712470"/>
                  <a:gd name="connsiteY5" fmla="*/ 136208 h 150495"/>
                  <a:gd name="connsiteX6" fmla="*/ 13335 w 712470"/>
                  <a:gd name="connsiteY6" fmla="*/ 150495 h 150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2470" h="150495">
                    <a:moveTo>
                      <a:pt x="13335" y="150495"/>
                    </a:moveTo>
                    <a:cubicBezTo>
                      <a:pt x="104775" y="68580"/>
                      <a:pt x="224790" y="19050"/>
                      <a:pt x="356235" y="19050"/>
                    </a:cubicBezTo>
                    <a:cubicBezTo>
                      <a:pt x="487680" y="19050"/>
                      <a:pt x="607695" y="68580"/>
                      <a:pt x="699135" y="150495"/>
                    </a:cubicBezTo>
                    <a:lnTo>
                      <a:pt x="712470" y="137160"/>
                    </a:lnTo>
                    <a:cubicBezTo>
                      <a:pt x="618173" y="51435"/>
                      <a:pt x="493395" y="0"/>
                      <a:pt x="356235" y="0"/>
                    </a:cubicBezTo>
                    <a:cubicBezTo>
                      <a:pt x="219075" y="0"/>
                      <a:pt x="94298" y="51435"/>
                      <a:pt x="0" y="136208"/>
                    </a:cubicBezTo>
                    <a:lnTo>
                      <a:pt x="13335" y="150495"/>
                    </a:lnTo>
                    <a:close/>
                  </a:path>
                </a:pathLst>
              </a:custGeom>
              <a:solidFill>
                <a:srgbClr val="E5202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Freeform 3340">
                <a:extLst>
                  <a:ext uri="{FF2B5EF4-FFF2-40B4-BE49-F238E27FC236}">
                    <a16:creationId xmlns:a16="http://schemas.microsoft.com/office/drawing/2014/main" id="{33277C53-5A58-D4A5-5277-B9C97A31606F}"/>
                  </a:ext>
                </a:extLst>
              </p:cNvPr>
              <p:cNvSpPr/>
              <p:nvPr/>
            </p:nvSpPr>
            <p:spPr>
              <a:xfrm>
                <a:off x="9528212" y="1618549"/>
                <a:ext cx="150495" cy="712470"/>
              </a:xfrm>
              <a:custGeom>
                <a:avLst/>
                <a:gdLst>
                  <a:gd name="connsiteX0" fmla="*/ 150495 w 150495"/>
                  <a:gd name="connsiteY0" fmla="*/ 699135 h 712470"/>
                  <a:gd name="connsiteX1" fmla="*/ 19050 w 150495"/>
                  <a:gd name="connsiteY1" fmla="*/ 356235 h 712470"/>
                  <a:gd name="connsiteX2" fmla="*/ 150495 w 150495"/>
                  <a:gd name="connsiteY2" fmla="*/ 13335 h 712470"/>
                  <a:gd name="connsiteX3" fmla="*/ 137160 w 150495"/>
                  <a:gd name="connsiteY3" fmla="*/ 0 h 712470"/>
                  <a:gd name="connsiteX4" fmla="*/ 0 w 150495"/>
                  <a:gd name="connsiteY4" fmla="*/ 356235 h 712470"/>
                  <a:gd name="connsiteX5" fmla="*/ 136208 w 150495"/>
                  <a:gd name="connsiteY5" fmla="*/ 712470 h 712470"/>
                  <a:gd name="connsiteX6" fmla="*/ 150495 w 150495"/>
                  <a:gd name="connsiteY6" fmla="*/ 699135 h 712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0495" h="712470">
                    <a:moveTo>
                      <a:pt x="150495" y="699135"/>
                    </a:moveTo>
                    <a:cubicBezTo>
                      <a:pt x="68580" y="607695"/>
                      <a:pt x="19050" y="487680"/>
                      <a:pt x="19050" y="356235"/>
                    </a:cubicBezTo>
                    <a:cubicBezTo>
                      <a:pt x="19050" y="224790"/>
                      <a:pt x="68580" y="104775"/>
                      <a:pt x="150495" y="13335"/>
                    </a:cubicBezTo>
                    <a:lnTo>
                      <a:pt x="137160" y="0"/>
                    </a:lnTo>
                    <a:cubicBezTo>
                      <a:pt x="51435" y="94298"/>
                      <a:pt x="0" y="219075"/>
                      <a:pt x="0" y="356235"/>
                    </a:cubicBezTo>
                    <a:cubicBezTo>
                      <a:pt x="0" y="493395"/>
                      <a:pt x="51435" y="618173"/>
                      <a:pt x="136208" y="712470"/>
                    </a:cubicBezTo>
                    <a:lnTo>
                      <a:pt x="150495" y="699135"/>
                    </a:lnTo>
                    <a:close/>
                  </a:path>
                </a:pathLst>
              </a:custGeom>
              <a:solidFill>
                <a:srgbClr val="007AC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7084878"/>
      </p:ext>
    </p:extLst>
  </p:cSld>
  <p:clrMapOvr>
    <a:masterClrMapping/>
  </p:clrMapOvr>
</p:sld>
</file>

<file path=ppt/theme/theme1.xml><?xml version="1.0" encoding="utf-8"?>
<a:theme xmlns:a="http://schemas.openxmlformats.org/drawingml/2006/main" name="Wolters Kluwer (2024)">
  <a:themeElements>
    <a:clrScheme name="Wolters Kluwer (2022)">
      <a:dk1>
        <a:srgbClr val="000000"/>
      </a:dk1>
      <a:lt1>
        <a:srgbClr val="FFFFFF"/>
      </a:lt1>
      <a:dk2>
        <a:srgbClr val="000000"/>
      </a:dk2>
      <a:lt2>
        <a:srgbClr val="EDEDED"/>
      </a:lt2>
      <a:accent1>
        <a:srgbClr val="007AC3"/>
      </a:accent1>
      <a:accent2>
        <a:srgbClr val="A6D1EA"/>
      </a:accent2>
      <a:accent3>
        <a:srgbClr val="85BC20"/>
      </a:accent3>
      <a:accent4>
        <a:srgbClr val="C2DD90"/>
      </a:accent4>
      <a:accent5>
        <a:srgbClr val="E5202E"/>
      </a:accent5>
      <a:accent6>
        <a:srgbClr val="FAD2D5"/>
      </a:accent6>
      <a:hlink>
        <a:srgbClr val="007AC3"/>
      </a:hlink>
      <a:folHlink>
        <a:srgbClr val="007AC3"/>
      </a:folHlink>
    </a:clrScheme>
    <a:fontScheme name="Wolters Kluwer">
      <a:majorFont>
        <a:latin typeface="Fira Sans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tIns="90000" bIns="90000" rtlCol="0" anchor="t"/>
      <a:lstStyle>
        <a:defPPr algn="l">
          <a:defRPr sz="1800" dirty="0">
            <a:solidFill>
              <a:schemeClr val="tx1"/>
            </a:solidFill>
          </a:defRPr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K_PowerPoint_Advanced_template" id="{E8E3CC76-7D92-244A-BEEE-E6AA2411295C}" vid="{A3F02EAF-79F3-C74F-9660-B61AB98426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B59BA0AC2F1E45A0B0F0EAECBF1914" ma:contentTypeVersion="4" ma:contentTypeDescription="Een nieuw document maken." ma:contentTypeScope="" ma:versionID="be9c84e7fb460da7fa877d6adb49ab22">
  <xsd:schema xmlns:xsd="http://www.w3.org/2001/XMLSchema" xmlns:xs="http://www.w3.org/2001/XMLSchema" xmlns:p="http://schemas.microsoft.com/office/2006/metadata/properties" xmlns:ns2="07030d7a-894e-44ab-90c6-dfbc5e753ed4" targetNamespace="http://schemas.microsoft.com/office/2006/metadata/properties" ma:root="true" ma:fieldsID="2e5a14c9c8b9c566f317a612f3ac4e4f" ns2:_="">
    <xsd:import namespace="07030d7a-894e-44ab-90c6-dfbc5e753e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30d7a-894e-44ab-90c6-dfbc5e753e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951CA2D-65C1-429C-9F15-BBAF8995EC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ECE8B3-0822-424D-9093-9C8D2423CC47}">
  <ds:schemaRefs>
    <ds:schemaRef ds:uri="07030d7a-894e-44ab-90c6-dfbc5e753ed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BC17EEB-22D9-4605-A8CE-5810827C48BA}">
  <ds:schemaRefs>
    <ds:schemaRef ds:uri="07030d7a-894e-44ab-90c6-dfbc5e753ed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WK_PowerPoint_Advanced_template</Template>
  <TotalTime>734</TotalTime>
  <Words>629</Words>
  <Application>Microsoft Office PowerPoint</Application>
  <PresentationFormat>Widescreen</PresentationFormat>
  <Paragraphs>74</Paragraphs>
  <Slides>9</Slides>
  <Notes>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6" baseType="lpstr">
      <vt:lpstr>Arial</vt:lpstr>
      <vt:lpstr>Fira Sans Light</vt:lpstr>
      <vt:lpstr>Fira Sans Medium</vt:lpstr>
      <vt:lpstr>Calibri</vt:lpstr>
      <vt:lpstr>Wingdings</vt:lpstr>
      <vt:lpstr>Fira Sans</vt:lpstr>
      <vt:lpstr>Wolters Kluwer (2024)</vt:lpstr>
      <vt:lpstr>Wolters Kluwer Italia e l’AI Generativa nel Customer Service</vt:lpstr>
      <vt:lpstr>Presentazione standard di PowerPoint</vt:lpstr>
      <vt:lpstr>L’analisi del contesto e l’importanza dell’ AI</vt:lpstr>
      <vt:lpstr>Un percorso in tre tappe per garantire qualità e coinvolgimento</vt:lpstr>
      <vt:lpstr>Presentazione standard di PowerPoint</vt:lpstr>
      <vt:lpstr>I vantaggi</vt:lpstr>
      <vt:lpstr>I risultati raggiunti nei primi 5 mesi</vt:lpstr>
      <vt:lpstr>Qualche feedback dai nostri clienti…</vt:lpstr>
      <vt:lpstr>L’AI generativa non è solo tecnologia, ma un nuovo modo di relazionarsi con il cliente… 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Seu, Maria Vittoria</dc:creator>
  <cp:lastModifiedBy>Surace, Andrea</cp:lastModifiedBy>
  <cp:revision>13</cp:revision>
  <cp:lastPrinted>2020-01-31T13:19:22Z</cp:lastPrinted>
  <dcterms:created xsi:type="dcterms:W3CDTF">2025-04-08T08:30:47Z</dcterms:created>
  <dcterms:modified xsi:type="dcterms:W3CDTF">2025-09-26T08:56:42Z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0x010100D3B59BA0AC2F1E45A0B0F0EAECBF1914</vt:lpwstr>
  </property>
  <property fmtid="{D5CDD505-2E9C-101B-9397-08002B2CF9AE}" pid="3" name="MediaServiceImageTags">
    <vt:lpwstr/>
  </property>
</Properties>
</file>