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6" r:id="rId2"/>
    <p:sldId id="257" r:id="rId3"/>
    <p:sldId id="265" r:id="rId4"/>
    <p:sldId id="258" r:id="rId5"/>
    <p:sldId id="260" r:id="rId6"/>
    <p:sldId id="261" r:id="rId7"/>
    <p:sldId id="263" r:id="rId8"/>
    <p:sldId id="267" r:id="rId9"/>
    <p:sldId id="268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48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3" d="100"/>
          <a:sy n="43" d="100"/>
        </p:scale>
        <p:origin x="2482" y="67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7966D4-32A2-428A-B4F5-8D9BB6C6EF69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EC403C-97EB-4197-B2BF-930A69B9F0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C477A-80C5-496C-B456-0BA30B40ABD1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360C3-793A-4980-A3B3-F129708E08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BC714-D2E5-4641-9BD2-025978D6D8AD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E66E9-C697-4E56-ADDC-47AF4CE5E8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217EC-D33B-4986-A989-4803B0B6AA3A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DD823-E03C-4F23-860C-76034C412B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60105-0F2C-49B7-81EE-459A605D7011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0027C-7D74-432D-98FE-40D2A29DBC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E7A84-4EFD-4A2C-87B7-C1096BED9A3A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6AF6A-2233-4387-994E-930DF08A75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4833-E5C4-4EEF-9F7B-8A8DDF72F698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4FD27-7C3E-458F-92FA-10B63CA0BF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F1EB0-FD28-4B52-912E-25320B4A8747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8B7A5-DCCE-409A-85DF-AE28A82637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89B48-9BB2-4053-A33F-BFDA5601C8C5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E01FA-8BC4-48DD-8BF6-108A7ECDC5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BF40D-61C4-465D-9A84-258920C75D03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88329-BC9E-41DF-9841-11CDCE67BD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753C2-974D-41DA-9419-2991CA085C60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064E-D4B6-4B04-966F-B3BAC8AE57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3BDE5-1088-4476-A86A-7B5D1D103E76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E3538-A274-4DDE-87F6-19737F3059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8160D8-14D4-4C94-A8A3-F27B1467BC4E}" type="datetimeFigureOut">
              <a:rPr lang="it-IT"/>
              <a:pPr>
                <a:defRPr/>
              </a:pPr>
              <a:t>15/09/2017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D3946A-D83E-4E0F-A173-EDE5BC0307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3238" y="101600"/>
            <a:ext cx="6821487" cy="6659563"/>
          </a:xfrm>
        </p:spPr>
      </p:pic>
    </p:spTree>
  </p:cSld>
  <p:clrMapOvr>
    <a:masterClrMapping/>
  </p:clrMapOvr>
  <p:transition spd="slow" advTm="3941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6150" y="1206500"/>
            <a:ext cx="10515600" cy="4351338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testimonianze cambiamenti di profili e competenze, motivazioni e responsabilizzazioni delle persone</a:t>
            </a:r>
          </a:p>
        </p:txBody>
      </p:sp>
      <p:pic>
        <p:nvPicPr>
          <p:cNvPr id="23554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5875" y="4387850"/>
            <a:ext cx="371792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4777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3513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obiettivo: creare una immagine positiva del settore e valorizzare le attività svolte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  <p:pic>
        <p:nvPicPr>
          <p:cNvPr id="24578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4763"/>
            <a:ext cx="37338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857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Segnaposto contenuto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52513" y="2092325"/>
            <a:ext cx="9812337" cy="2857500"/>
          </a:xfrm>
        </p:spPr>
      </p:pic>
    </p:spTree>
  </p:cSld>
  <p:clrMapOvr>
    <a:masterClrMapping/>
  </p:clrMapOvr>
  <p:transition spd="slow" advTm="484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forze rilevanti spingono le aziende a cambiamenti continui</a:t>
            </a:r>
          </a:p>
        </p:txBody>
      </p:sp>
      <p:pic>
        <p:nvPicPr>
          <p:cNvPr id="15362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5875" y="4387850"/>
            <a:ext cx="371792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503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trasformazione digitale significa innovazione ad altissima velocità</a:t>
            </a:r>
          </a:p>
        </p:txBody>
      </p:sp>
      <p:pic>
        <p:nvPicPr>
          <p:cNvPr id="16386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4763"/>
            <a:ext cx="37338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265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cambiata la proposta tecnologica</a:t>
            </a:r>
          </a:p>
        </p:txBody>
      </p:sp>
      <p:pic>
        <p:nvPicPr>
          <p:cNvPr id="17410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5875" y="4387850"/>
            <a:ext cx="371792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24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bisogna valorizzare le competenze </a:t>
            </a:r>
          </a:p>
        </p:txBody>
      </p:sp>
      <p:pic>
        <p:nvPicPr>
          <p:cNvPr id="18434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4763"/>
            <a:ext cx="37338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328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cresce la condivisione di informazioni e conoscenze</a:t>
            </a:r>
          </a:p>
        </p:txBody>
      </p:sp>
      <p:pic>
        <p:nvPicPr>
          <p:cNvPr id="19458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5875" y="4387850"/>
            <a:ext cx="371792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289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cambiano le modalità di relazione</a:t>
            </a:r>
          </a:p>
        </p:txBody>
      </p:sp>
      <p:pic>
        <p:nvPicPr>
          <p:cNvPr id="20482" name="Immagin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4763"/>
            <a:ext cx="37338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688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93800"/>
            <a:ext cx="10515600" cy="43513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CMMC invita alla </a:t>
            </a:r>
            <a:b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“Settimana Nazionale Relazione ed Esperienza Cliente”</a:t>
            </a:r>
            <a:endParaRPr lang="it-IT" dirty="0"/>
          </a:p>
        </p:txBody>
      </p:sp>
      <p:pic>
        <p:nvPicPr>
          <p:cNvPr id="21506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5875" y="4387850"/>
            <a:ext cx="371792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529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tema di quest’anno è: </a:t>
            </a:r>
            <a:b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 professioni in evoluzione”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pic>
        <p:nvPicPr>
          <p:cNvPr id="22530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4763"/>
            <a:ext cx="37338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688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78</Words>
  <Application>Microsoft Office PowerPoint</Application>
  <PresentationFormat>Personalizzato</PresentationFormat>
  <Paragraphs>10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Calibri</vt:lpstr>
      <vt:lpstr>Arial</vt:lpstr>
      <vt:lpstr>Calibri Light</vt:lpstr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Mario</dc:creator>
  <cp:lastModifiedBy>Laura</cp:lastModifiedBy>
  <cp:revision>9</cp:revision>
  <dcterms:created xsi:type="dcterms:W3CDTF">2017-06-14T11:54:54Z</dcterms:created>
  <dcterms:modified xsi:type="dcterms:W3CDTF">2017-09-15T15:03:09Z</dcterms:modified>
</cp:coreProperties>
</file>